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63"/>
  </p:normalViewPr>
  <p:slideViewPr>
    <p:cSldViewPr snapToGrid="0">
      <p:cViewPr varScale="1"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4D1B-EA24-12BA-590A-0AE9CC2E3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A8E5F-5BC9-51E5-D964-3A8240CF6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CD33C-D571-6EA4-973D-229EDF6B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C73B-775A-8A4A-AA20-F60A83B516ED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F1A00-EC11-28C5-E7F8-1BA30DE2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9F01D-4541-B3D6-012D-698F93CB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ADAE-4CE7-6B41-BD56-2DF517F6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9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504A-A99C-89EF-5F37-AA2D5FB4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650CE-C6DC-225F-E9E3-D46957134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EDC18-D022-A216-920F-8F49F24D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C73B-775A-8A4A-AA20-F60A83B516ED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BCD65-0B26-BCD8-D943-9D095F52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9F73D-11D4-888B-B803-5012F3E8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ADAE-4CE7-6B41-BD56-2DF517F6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0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67297-630C-A5DA-AA64-A51B42642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1EC5A-4099-B9EC-3094-89276A3A0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5254B-4029-9DED-13A2-C928B914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C73B-775A-8A4A-AA20-F60A83B516ED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2F0CE-4E6D-ABC6-30F5-28DC42A5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A1838-6C36-44F3-FC40-48DBAB2A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ADAE-4CE7-6B41-BD56-2DF517F6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0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C64F-B6D5-E396-DD76-A35F3C9D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6570-8FDC-DC31-6F6F-681E25022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1667-9151-62CC-4085-85818A5F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C73B-775A-8A4A-AA20-F60A83B516ED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970B8-111B-B1B1-33A6-6B78DDF9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AF294-4877-9534-5790-8E68B628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ADAE-4CE7-6B41-BD56-2DF517F6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2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C520-3C4C-17B5-A815-C6889E6B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91D76-8903-28AE-A770-562346D2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BD42D-DC33-D8B3-702E-C0EB61F2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C73B-775A-8A4A-AA20-F60A83B516ED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AAEE4-C507-4DF3-5074-6487E5DF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EDE84-59AC-0E96-51FC-0074931A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ADAE-4CE7-6B41-BD56-2DF517F6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2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3AF6-BFAF-F26D-EA68-8A5C6C65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9E08F-9F0E-6671-1774-237ABBD26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1EB36-4025-7E0A-F3DB-A244DAB5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DC8CE-E375-1BB2-838D-01BFC7A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C73B-775A-8A4A-AA20-F60A83B516ED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278A5-0DE3-76F0-A1F7-EE200BD4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FC5FE-70A5-6D57-55EC-E578696E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ADAE-4CE7-6B41-BD56-2DF517F6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3610-4B7A-C39B-1D71-F6822AF2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51FB7-6584-F307-77B2-8F9F77DFE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14D1A-AB5F-AE04-12F2-44612490F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AF078-403D-88AB-E97F-DDAF8FECA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2BD32-B83D-EBC5-0C85-CF770ABD0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C651D-48C8-103F-EA8F-936225DE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C73B-775A-8A4A-AA20-F60A83B516ED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CE019-1F93-368E-EF65-FE84AD46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1C5CB-7F6D-2A0E-2E30-143968D5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ADAE-4CE7-6B41-BD56-2DF517F6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7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5A-D58C-8B49-F64C-BFFD7FD2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1EDFB-FD22-BC97-9419-EFF651AE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C73B-775A-8A4A-AA20-F60A83B516ED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43EBA-8716-2511-0513-B4E0B83F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FA8E3-8A1E-4D59-CB82-2BFBEEF3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ADAE-4CE7-6B41-BD56-2DF517F6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9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F8E10-60A4-EA43-9794-A68A43A5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C73B-775A-8A4A-AA20-F60A83B516ED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D8903-32DE-1916-6244-769AD3E6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3DA93-8E28-B75F-1E57-8438B90F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ADAE-4CE7-6B41-BD56-2DF517F6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9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A71D-7571-B4BE-3498-B787AC37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82CFC-FBE6-176C-0C5B-71592A802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782FF-7919-0570-A9D6-67793D265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0D4B7-C2E2-C916-B4BF-2F16F21B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C73B-775A-8A4A-AA20-F60A83B516ED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BC30E-5355-EFF0-E233-28DF8A20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57336-2C55-8BDD-05F9-861D6350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ADAE-4CE7-6B41-BD56-2DF517F6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3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99E9-7716-D172-5E50-15376F733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748277-F1BC-7C3F-EC75-3A9448715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8A405-C30F-12E5-88D6-1F5D49DC7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D1190-D7B9-0AF0-0835-EAACBFDE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C73B-775A-8A4A-AA20-F60A83B516ED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B29B9-0A5B-3F07-AB0F-863016A7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D4F70-D8F9-E45A-5579-FDE322F0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ADAE-4CE7-6B41-BD56-2DF517F6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C9587-8172-A694-994F-23087209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A1449-0078-4694-299E-D8D9629E9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05650-2996-0CE4-87BF-DCF436040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9C73B-775A-8A4A-AA20-F60A83B516ED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08218-7622-F60F-0F70-1BFF2698C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9A14A-8488-52D5-B8E6-A4D5BF528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8ADAE-4CE7-6B41-BD56-2DF517F6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6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5872-F1F2-DEB7-2E4F-82109ACF8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Alspac</a:t>
            </a:r>
            <a:r>
              <a:rPr lang="en-US" dirty="0"/>
              <a:t> omics catalog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18F82-9DE5-499E-5564-563BD73F1B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91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45E-A1C8-9653-3CFB-5A5D39C1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Linkml</a:t>
            </a:r>
            <a:r>
              <a:rPr lang="en-US" dirty="0"/>
              <a:t> cookie cutter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B3988-22FE-CDE2-8816-61CE32482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on the schema</a:t>
            </a:r>
          </a:p>
          <a:p>
            <a:r>
              <a:rPr lang="en-US" dirty="0" err="1"/>
              <a:t>Github</a:t>
            </a:r>
            <a:r>
              <a:rPr lang="en-US" dirty="0"/>
              <a:t> setup</a:t>
            </a:r>
          </a:p>
          <a:p>
            <a:pPr lvl="1"/>
            <a:r>
              <a:rPr lang="en-US" dirty="0"/>
              <a:t>Tests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8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3401-592D-7D56-57D7-9A2158ED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RDF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A27BE-4DE6-14D4-3917-0F3006724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2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9B2C-E550-5630-6463-F632F2D4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6B4A8-40B5-CCCD-1550-AC5C45EC0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graph functionality</a:t>
            </a:r>
          </a:p>
          <a:p>
            <a:r>
              <a:rPr lang="en-US" dirty="0" err="1"/>
              <a:t>Rdf</a:t>
            </a:r>
            <a:r>
              <a:rPr lang="en-US" dirty="0"/>
              <a:t> triple store</a:t>
            </a:r>
          </a:p>
          <a:p>
            <a:r>
              <a:rPr lang="en-US" dirty="0" err="1"/>
              <a:t>Queryable</a:t>
            </a:r>
            <a:endParaRPr lang="en-US" dirty="0"/>
          </a:p>
          <a:p>
            <a:pPr lvl="1"/>
            <a:r>
              <a:rPr lang="en-US" dirty="0"/>
              <a:t>SPARQL</a:t>
            </a:r>
          </a:p>
          <a:p>
            <a:pPr lvl="1"/>
            <a:r>
              <a:rPr lang="en-US" dirty="0"/>
              <a:t>Blah</a:t>
            </a:r>
          </a:p>
          <a:p>
            <a:pPr lvl="1"/>
            <a:r>
              <a:rPr lang="en-US" dirty="0"/>
              <a:t>Prolog</a:t>
            </a:r>
          </a:p>
        </p:txBody>
      </p:sp>
    </p:spTree>
    <p:extLst>
      <p:ext uri="{BB962C8B-B14F-4D97-AF65-F5344CB8AC3E}">
        <p14:creationId xmlns:p14="http://schemas.microsoft.com/office/powerpoint/2010/main" val="395884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D3C5-BCC6-3674-8BDF-5770E6BA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catalog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DD3A-3496-0AA5-E73C-8F599298E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7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5EA4-7D79-01B8-3B3C-1F68B48D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210F7-79EF-140D-B2FD-FDC778C4D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reflect the data</a:t>
            </a:r>
          </a:p>
        </p:txBody>
      </p:sp>
    </p:spTree>
    <p:extLst>
      <p:ext uri="{BB962C8B-B14F-4D97-AF65-F5344CB8AC3E}">
        <p14:creationId xmlns:p14="http://schemas.microsoft.com/office/powerpoint/2010/main" val="62468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2325-F831-B1D0-8A7B-75B0EEDC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do we want to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F432A-C253-8156-50B0-FE81C55B7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organization</a:t>
            </a:r>
          </a:p>
          <a:p>
            <a:r>
              <a:rPr lang="en-US" dirty="0"/>
              <a:t>Finding things</a:t>
            </a:r>
          </a:p>
          <a:p>
            <a:r>
              <a:rPr lang="en-US" dirty="0"/>
              <a:t>Knowing what we have</a:t>
            </a:r>
          </a:p>
        </p:txBody>
      </p:sp>
    </p:spTree>
    <p:extLst>
      <p:ext uri="{BB962C8B-B14F-4D97-AF65-F5344CB8AC3E}">
        <p14:creationId xmlns:p14="http://schemas.microsoft.com/office/powerpoint/2010/main" val="32326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52EE-8AD0-56A5-A189-06AB283B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92A2E-7F96-5503-F7CF-964561E39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7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5A04-D119-607C-D0B8-881DBFAB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01665-EDFA-4EE5-C0CC-8B1FB18B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endParaRPr lang="en-US" dirty="0"/>
          </a:p>
          <a:p>
            <a:r>
              <a:rPr lang="en-US" dirty="0" err="1"/>
              <a:t>Foaf</a:t>
            </a:r>
            <a:endParaRPr lang="en-US" dirty="0"/>
          </a:p>
          <a:p>
            <a:r>
              <a:rPr lang="en-US" dirty="0" err="1"/>
              <a:t>dcat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7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4129-585E-462D-704C-856D6B9D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8C02-054B-01AB-F940-DF4274E69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2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13F7-7CFC-CD56-F5C9-E896D729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F8C48-81B5-898D-4C0A-779BE87A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 err="1"/>
              <a:t>Yaml</a:t>
            </a:r>
            <a:r>
              <a:rPr lang="en-US" dirty="0"/>
              <a:t> syntax</a:t>
            </a:r>
          </a:p>
          <a:p>
            <a:pPr lvl="1"/>
            <a:r>
              <a:rPr lang="en-US" dirty="0"/>
              <a:t>Semantics </a:t>
            </a:r>
            <a:r>
              <a:rPr lang="en-US" dirty="0" err="1"/>
              <a:t>underthehood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5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75DA-2A13-29F6-B7D3-F3653671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IRI’s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00394-6D91-14C0-65D0-EBCF5DB8C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73</Words>
  <Application>Microsoft Macintosh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Alspac omics catalog update</vt:lpstr>
      <vt:lpstr>Existing catalog</vt:lpstr>
      <vt:lpstr>Issues</vt:lpstr>
      <vt:lpstr>What data do we want to have?</vt:lpstr>
      <vt:lpstr>Modeling our data</vt:lpstr>
      <vt:lpstr>Reusing concepts</vt:lpstr>
      <vt:lpstr>Schemas</vt:lpstr>
      <vt:lpstr>Linkml</vt:lpstr>
      <vt:lpstr>IRI’s </vt:lpstr>
      <vt:lpstr>Linkml cookie cutter</vt:lpstr>
      <vt:lpstr>Conversion to RDF</vt:lpstr>
      <vt:lpstr>Presenting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Alspac omics catalog update</dc:title>
  <dc:creator>Samuel Neaves</dc:creator>
  <cp:lastModifiedBy>Samuel Neaves</cp:lastModifiedBy>
  <cp:revision>1</cp:revision>
  <dcterms:created xsi:type="dcterms:W3CDTF">2022-11-28T15:38:21Z</dcterms:created>
  <dcterms:modified xsi:type="dcterms:W3CDTF">2022-11-28T15:47:13Z</dcterms:modified>
</cp:coreProperties>
</file>