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" name="pg4"/>
          <p:cNvSpPr/>
          <p:nvPr/>
        </p:nvSpPr>
        <p:spPr>
          <a:xfrm>
            <a:off x="5382453" y="4143248"/>
            <a:ext cx="387310" cy="606342"/>
          </a:xfrm>
          <a:custGeom>
            <a:avLst/>
            <a:gdLst/>
            <a:ahLst/>
            <a:cxnLst/>
            <a:rect l="0" t="0" r="0" b="0"/>
            <a:pathLst>
              <a:path w="387310" h="606342">
                <a:moveTo>
                  <a:pt x="6850" y="407990"/>
                </a:moveTo>
                <a:lnTo>
                  <a:pt x="6911" y="403524"/>
                </a:lnTo>
                <a:lnTo>
                  <a:pt x="6902" y="403169"/>
                </a:lnTo>
                <a:lnTo>
                  <a:pt x="7171" y="389984"/>
                </a:lnTo>
                <a:lnTo>
                  <a:pt x="7197" y="388453"/>
                </a:lnTo>
                <a:lnTo>
                  <a:pt x="7437" y="373752"/>
                </a:lnTo>
                <a:lnTo>
                  <a:pt x="7607" y="367012"/>
                </a:lnTo>
                <a:lnTo>
                  <a:pt x="7677" y="364248"/>
                </a:lnTo>
                <a:lnTo>
                  <a:pt x="7749" y="357064"/>
                </a:lnTo>
                <a:lnTo>
                  <a:pt x="7831" y="349055"/>
                </a:lnTo>
                <a:lnTo>
                  <a:pt x="7902" y="348300"/>
                </a:lnTo>
                <a:lnTo>
                  <a:pt x="8044" y="339717"/>
                </a:lnTo>
                <a:lnTo>
                  <a:pt x="8052" y="335357"/>
                </a:lnTo>
                <a:lnTo>
                  <a:pt x="8189" y="323969"/>
                </a:lnTo>
                <a:lnTo>
                  <a:pt x="8263" y="317969"/>
                </a:lnTo>
                <a:lnTo>
                  <a:pt x="8329" y="307545"/>
                </a:lnTo>
                <a:lnTo>
                  <a:pt x="8453" y="303135"/>
                </a:lnTo>
                <a:lnTo>
                  <a:pt x="8501" y="287478"/>
                </a:lnTo>
                <a:lnTo>
                  <a:pt x="8571" y="280846"/>
                </a:lnTo>
                <a:lnTo>
                  <a:pt x="8651" y="273207"/>
                </a:lnTo>
                <a:lnTo>
                  <a:pt x="8724" y="263135"/>
                </a:lnTo>
                <a:lnTo>
                  <a:pt x="8916" y="249478"/>
                </a:lnTo>
                <a:lnTo>
                  <a:pt x="8898" y="247119"/>
                </a:lnTo>
                <a:lnTo>
                  <a:pt x="8981" y="244949"/>
                </a:lnTo>
                <a:lnTo>
                  <a:pt x="9068" y="236656"/>
                </a:lnTo>
                <a:lnTo>
                  <a:pt x="9343" y="209072"/>
                </a:lnTo>
                <a:lnTo>
                  <a:pt x="9361" y="208575"/>
                </a:lnTo>
                <a:lnTo>
                  <a:pt x="9389" y="206414"/>
                </a:lnTo>
                <a:lnTo>
                  <a:pt x="9446" y="201881"/>
                </a:lnTo>
                <a:lnTo>
                  <a:pt x="9477" y="201623"/>
                </a:lnTo>
                <a:lnTo>
                  <a:pt x="9478" y="201126"/>
                </a:lnTo>
                <a:lnTo>
                  <a:pt x="9481" y="200128"/>
                </a:lnTo>
                <a:lnTo>
                  <a:pt x="9507" y="199271"/>
                </a:lnTo>
                <a:lnTo>
                  <a:pt x="9497" y="198996"/>
                </a:lnTo>
                <a:lnTo>
                  <a:pt x="9618" y="188080"/>
                </a:lnTo>
                <a:lnTo>
                  <a:pt x="9628" y="186489"/>
                </a:lnTo>
                <a:lnTo>
                  <a:pt x="9612" y="186122"/>
                </a:lnTo>
                <a:lnTo>
                  <a:pt x="9603" y="183565"/>
                </a:lnTo>
                <a:lnTo>
                  <a:pt x="9657" y="180433"/>
                </a:lnTo>
                <a:lnTo>
                  <a:pt x="9736" y="175909"/>
                </a:lnTo>
                <a:lnTo>
                  <a:pt x="9693" y="174189"/>
                </a:lnTo>
                <a:lnTo>
                  <a:pt x="9826" y="172306"/>
                </a:lnTo>
                <a:lnTo>
                  <a:pt x="9884" y="167830"/>
                </a:lnTo>
                <a:lnTo>
                  <a:pt x="10076" y="159876"/>
                </a:lnTo>
                <a:lnTo>
                  <a:pt x="10072" y="159728"/>
                </a:lnTo>
                <a:lnTo>
                  <a:pt x="10362" y="145378"/>
                </a:lnTo>
                <a:lnTo>
                  <a:pt x="10391" y="141788"/>
                </a:lnTo>
                <a:lnTo>
                  <a:pt x="10423" y="138309"/>
                </a:lnTo>
                <a:lnTo>
                  <a:pt x="10456" y="134686"/>
                </a:lnTo>
                <a:lnTo>
                  <a:pt x="10606" y="127355"/>
                </a:lnTo>
                <a:lnTo>
                  <a:pt x="10586" y="125537"/>
                </a:lnTo>
                <a:lnTo>
                  <a:pt x="10732" y="123718"/>
                </a:lnTo>
                <a:lnTo>
                  <a:pt x="10645" y="121734"/>
                </a:lnTo>
                <a:lnTo>
                  <a:pt x="10812" y="112736"/>
                </a:lnTo>
                <a:lnTo>
                  <a:pt x="10822" y="111710"/>
                </a:lnTo>
                <a:lnTo>
                  <a:pt x="10835" y="109382"/>
                </a:lnTo>
                <a:lnTo>
                  <a:pt x="10939" y="101995"/>
                </a:lnTo>
                <a:lnTo>
                  <a:pt x="10942" y="101726"/>
                </a:lnTo>
                <a:lnTo>
                  <a:pt x="10978" y="91849"/>
                </a:lnTo>
                <a:lnTo>
                  <a:pt x="11280" y="77214"/>
                </a:lnTo>
                <a:lnTo>
                  <a:pt x="11286" y="76462"/>
                </a:lnTo>
                <a:lnTo>
                  <a:pt x="11323" y="76284"/>
                </a:lnTo>
                <a:lnTo>
                  <a:pt x="11392" y="72154"/>
                </a:lnTo>
                <a:lnTo>
                  <a:pt x="11836" y="59579"/>
                </a:lnTo>
                <a:lnTo>
                  <a:pt x="11784" y="56869"/>
                </a:lnTo>
                <a:lnTo>
                  <a:pt x="11930" y="48798"/>
                </a:lnTo>
                <a:lnTo>
                  <a:pt x="11981" y="38854"/>
                </a:lnTo>
                <a:lnTo>
                  <a:pt x="11745" y="38643"/>
                </a:lnTo>
                <a:lnTo>
                  <a:pt x="9111" y="37888"/>
                </a:lnTo>
                <a:lnTo>
                  <a:pt x="7867" y="37343"/>
                </a:lnTo>
                <a:lnTo>
                  <a:pt x="7537" y="37123"/>
                </a:lnTo>
                <a:lnTo>
                  <a:pt x="6811" y="36606"/>
                </a:lnTo>
                <a:lnTo>
                  <a:pt x="5879" y="35704"/>
                </a:lnTo>
                <a:lnTo>
                  <a:pt x="5045" y="34418"/>
                </a:lnTo>
                <a:lnTo>
                  <a:pt x="3730" y="31857"/>
                </a:lnTo>
                <a:lnTo>
                  <a:pt x="3241" y="31001"/>
                </a:lnTo>
                <a:lnTo>
                  <a:pt x="2792" y="30433"/>
                </a:lnTo>
                <a:lnTo>
                  <a:pt x="1951" y="29593"/>
                </a:lnTo>
                <a:lnTo>
                  <a:pt x="612" y="27709"/>
                </a:lnTo>
                <a:lnTo>
                  <a:pt x="434" y="27178"/>
                </a:lnTo>
                <a:lnTo>
                  <a:pt x="333" y="26923"/>
                </a:lnTo>
                <a:lnTo>
                  <a:pt x="128" y="25999"/>
                </a:lnTo>
                <a:lnTo>
                  <a:pt x="0" y="25689"/>
                </a:lnTo>
                <a:lnTo>
                  <a:pt x="20577" y="24002"/>
                </a:lnTo>
                <a:lnTo>
                  <a:pt x="22109" y="23863"/>
                </a:lnTo>
                <a:lnTo>
                  <a:pt x="32966" y="22860"/>
                </a:lnTo>
                <a:lnTo>
                  <a:pt x="33484" y="22803"/>
                </a:lnTo>
                <a:lnTo>
                  <a:pt x="35429" y="22613"/>
                </a:lnTo>
                <a:lnTo>
                  <a:pt x="35583" y="22588"/>
                </a:lnTo>
                <a:lnTo>
                  <a:pt x="43520" y="21899"/>
                </a:lnTo>
                <a:lnTo>
                  <a:pt x="44127" y="21859"/>
                </a:lnTo>
                <a:lnTo>
                  <a:pt x="45010" y="21781"/>
                </a:lnTo>
                <a:lnTo>
                  <a:pt x="50019" y="21363"/>
                </a:lnTo>
                <a:lnTo>
                  <a:pt x="50747" y="21308"/>
                </a:lnTo>
                <a:lnTo>
                  <a:pt x="50926" y="21285"/>
                </a:lnTo>
                <a:lnTo>
                  <a:pt x="51304" y="21265"/>
                </a:lnTo>
                <a:lnTo>
                  <a:pt x="53882" y="21047"/>
                </a:lnTo>
                <a:lnTo>
                  <a:pt x="54619" y="20975"/>
                </a:lnTo>
                <a:lnTo>
                  <a:pt x="58575" y="20554"/>
                </a:lnTo>
                <a:lnTo>
                  <a:pt x="60484" y="20374"/>
                </a:lnTo>
                <a:lnTo>
                  <a:pt x="78468" y="18656"/>
                </a:lnTo>
                <a:lnTo>
                  <a:pt x="79185" y="18596"/>
                </a:lnTo>
                <a:lnTo>
                  <a:pt x="79605" y="18555"/>
                </a:lnTo>
                <a:lnTo>
                  <a:pt x="82249" y="18319"/>
                </a:lnTo>
                <a:lnTo>
                  <a:pt x="83288" y="18244"/>
                </a:lnTo>
                <a:lnTo>
                  <a:pt x="85497" y="18053"/>
                </a:lnTo>
                <a:lnTo>
                  <a:pt x="86515" y="17968"/>
                </a:lnTo>
                <a:lnTo>
                  <a:pt x="91591" y="17534"/>
                </a:lnTo>
                <a:lnTo>
                  <a:pt x="94550" y="17290"/>
                </a:lnTo>
                <a:lnTo>
                  <a:pt x="98555" y="16984"/>
                </a:lnTo>
                <a:lnTo>
                  <a:pt x="99214" y="16934"/>
                </a:lnTo>
                <a:lnTo>
                  <a:pt x="99962" y="16878"/>
                </a:lnTo>
                <a:lnTo>
                  <a:pt x="100563" y="16830"/>
                </a:lnTo>
                <a:lnTo>
                  <a:pt x="120808" y="15157"/>
                </a:lnTo>
                <a:lnTo>
                  <a:pt x="121938" y="15041"/>
                </a:lnTo>
                <a:lnTo>
                  <a:pt x="124536" y="14837"/>
                </a:lnTo>
                <a:lnTo>
                  <a:pt x="124716" y="14805"/>
                </a:lnTo>
                <a:lnTo>
                  <a:pt x="124958" y="14787"/>
                </a:lnTo>
                <a:lnTo>
                  <a:pt x="125275" y="14771"/>
                </a:lnTo>
                <a:lnTo>
                  <a:pt x="135926" y="13917"/>
                </a:lnTo>
                <a:lnTo>
                  <a:pt x="137177" y="13785"/>
                </a:lnTo>
                <a:lnTo>
                  <a:pt x="137514" y="13756"/>
                </a:lnTo>
                <a:lnTo>
                  <a:pt x="138543" y="13655"/>
                </a:lnTo>
                <a:lnTo>
                  <a:pt x="140126" y="13482"/>
                </a:lnTo>
                <a:lnTo>
                  <a:pt x="143869" y="13051"/>
                </a:lnTo>
                <a:lnTo>
                  <a:pt x="154679" y="11837"/>
                </a:lnTo>
                <a:lnTo>
                  <a:pt x="154920" y="11818"/>
                </a:lnTo>
                <a:lnTo>
                  <a:pt x="155274" y="11779"/>
                </a:lnTo>
                <a:lnTo>
                  <a:pt x="156414" y="11678"/>
                </a:lnTo>
                <a:lnTo>
                  <a:pt x="158276" y="11476"/>
                </a:lnTo>
                <a:lnTo>
                  <a:pt x="162446" y="11071"/>
                </a:lnTo>
                <a:lnTo>
                  <a:pt x="163567" y="10951"/>
                </a:lnTo>
                <a:lnTo>
                  <a:pt x="165364" y="10772"/>
                </a:lnTo>
                <a:lnTo>
                  <a:pt x="166917" y="10602"/>
                </a:lnTo>
                <a:lnTo>
                  <a:pt x="169689" y="10325"/>
                </a:lnTo>
                <a:lnTo>
                  <a:pt x="175825" y="9627"/>
                </a:lnTo>
                <a:lnTo>
                  <a:pt x="179244" y="9189"/>
                </a:lnTo>
                <a:lnTo>
                  <a:pt x="182949" y="8694"/>
                </a:lnTo>
                <a:lnTo>
                  <a:pt x="190886" y="7844"/>
                </a:lnTo>
                <a:lnTo>
                  <a:pt x="191644" y="7763"/>
                </a:lnTo>
                <a:lnTo>
                  <a:pt x="236890" y="2749"/>
                </a:lnTo>
                <a:lnTo>
                  <a:pt x="240450" y="2344"/>
                </a:lnTo>
                <a:lnTo>
                  <a:pt x="240886" y="2294"/>
                </a:lnTo>
                <a:lnTo>
                  <a:pt x="263084" y="0"/>
                </a:lnTo>
                <a:lnTo>
                  <a:pt x="264165" y="3939"/>
                </a:lnTo>
                <a:lnTo>
                  <a:pt x="264330" y="4767"/>
                </a:lnTo>
                <a:lnTo>
                  <a:pt x="265009" y="7250"/>
                </a:lnTo>
                <a:lnTo>
                  <a:pt x="267189" y="14876"/>
                </a:lnTo>
                <a:lnTo>
                  <a:pt x="271060" y="28043"/>
                </a:lnTo>
                <a:lnTo>
                  <a:pt x="272605" y="33040"/>
                </a:lnTo>
                <a:lnTo>
                  <a:pt x="274521" y="39165"/>
                </a:lnTo>
                <a:lnTo>
                  <a:pt x="275705" y="42929"/>
                </a:lnTo>
                <a:lnTo>
                  <a:pt x="275748" y="43075"/>
                </a:lnTo>
                <a:lnTo>
                  <a:pt x="276976" y="47273"/>
                </a:lnTo>
                <a:lnTo>
                  <a:pt x="278712" y="52757"/>
                </a:lnTo>
                <a:lnTo>
                  <a:pt x="279334" y="54958"/>
                </a:lnTo>
                <a:lnTo>
                  <a:pt x="279587" y="55659"/>
                </a:lnTo>
                <a:lnTo>
                  <a:pt x="280225" y="57686"/>
                </a:lnTo>
                <a:lnTo>
                  <a:pt x="281258" y="60929"/>
                </a:lnTo>
                <a:lnTo>
                  <a:pt x="286113" y="76324"/>
                </a:lnTo>
                <a:lnTo>
                  <a:pt x="286726" y="78263"/>
                </a:lnTo>
                <a:lnTo>
                  <a:pt x="288219" y="83251"/>
                </a:lnTo>
                <a:lnTo>
                  <a:pt x="288823" y="85270"/>
                </a:lnTo>
                <a:lnTo>
                  <a:pt x="288943" y="85713"/>
                </a:lnTo>
                <a:lnTo>
                  <a:pt x="289416" y="87246"/>
                </a:lnTo>
                <a:lnTo>
                  <a:pt x="289481" y="87505"/>
                </a:lnTo>
                <a:lnTo>
                  <a:pt x="294017" y="102460"/>
                </a:lnTo>
                <a:lnTo>
                  <a:pt x="294309" y="103746"/>
                </a:lnTo>
                <a:lnTo>
                  <a:pt x="295475" y="107749"/>
                </a:lnTo>
                <a:lnTo>
                  <a:pt x="295772" y="108767"/>
                </a:lnTo>
                <a:lnTo>
                  <a:pt x="298226" y="117104"/>
                </a:lnTo>
                <a:lnTo>
                  <a:pt x="298345" y="117363"/>
                </a:lnTo>
                <a:lnTo>
                  <a:pt x="299622" y="121646"/>
                </a:lnTo>
                <a:lnTo>
                  <a:pt x="301849" y="129076"/>
                </a:lnTo>
                <a:lnTo>
                  <a:pt x="303480" y="134513"/>
                </a:lnTo>
                <a:lnTo>
                  <a:pt x="306344" y="144292"/>
                </a:lnTo>
                <a:lnTo>
                  <a:pt x="306575" y="145003"/>
                </a:lnTo>
                <a:lnTo>
                  <a:pt x="307168" y="147133"/>
                </a:lnTo>
                <a:lnTo>
                  <a:pt x="310638" y="158671"/>
                </a:lnTo>
                <a:lnTo>
                  <a:pt x="314839" y="172611"/>
                </a:lnTo>
                <a:lnTo>
                  <a:pt x="315036" y="173338"/>
                </a:lnTo>
                <a:lnTo>
                  <a:pt x="316748" y="178915"/>
                </a:lnTo>
                <a:lnTo>
                  <a:pt x="318684" y="185433"/>
                </a:lnTo>
                <a:lnTo>
                  <a:pt x="329255" y="220921"/>
                </a:lnTo>
                <a:lnTo>
                  <a:pt x="330017" y="223473"/>
                </a:lnTo>
                <a:lnTo>
                  <a:pt x="331671" y="228873"/>
                </a:lnTo>
                <a:lnTo>
                  <a:pt x="331925" y="229709"/>
                </a:lnTo>
                <a:lnTo>
                  <a:pt x="337952" y="249384"/>
                </a:lnTo>
                <a:lnTo>
                  <a:pt x="338570" y="251704"/>
                </a:lnTo>
                <a:lnTo>
                  <a:pt x="338854" y="252771"/>
                </a:lnTo>
                <a:lnTo>
                  <a:pt x="342357" y="254604"/>
                </a:lnTo>
                <a:lnTo>
                  <a:pt x="341344" y="258578"/>
                </a:lnTo>
                <a:lnTo>
                  <a:pt x="345408" y="261694"/>
                </a:lnTo>
                <a:lnTo>
                  <a:pt x="346704" y="262602"/>
                </a:lnTo>
                <a:lnTo>
                  <a:pt x="345176" y="264439"/>
                </a:lnTo>
                <a:lnTo>
                  <a:pt x="346220" y="265328"/>
                </a:lnTo>
                <a:lnTo>
                  <a:pt x="347594" y="266498"/>
                </a:lnTo>
                <a:lnTo>
                  <a:pt x="348205" y="267697"/>
                </a:lnTo>
                <a:lnTo>
                  <a:pt x="347553" y="269596"/>
                </a:lnTo>
                <a:lnTo>
                  <a:pt x="348859" y="273136"/>
                </a:lnTo>
                <a:lnTo>
                  <a:pt x="351319" y="274777"/>
                </a:lnTo>
                <a:lnTo>
                  <a:pt x="352026" y="276137"/>
                </a:lnTo>
                <a:lnTo>
                  <a:pt x="350481" y="277955"/>
                </a:lnTo>
                <a:lnTo>
                  <a:pt x="352599" y="280367"/>
                </a:lnTo>
                <a:lnTo>
                  <a:pt x="353572" y="282113"/>
                </a:lnTo>
                <a:lnTo>
                  <a:pt x="355155" y="284950"/>
                </a:lnTo>
                <a:lnTo>
                  <a:pt x="360731" y="289180"/>
                </a:lnTo>
                <a:lnTo>
                  <a:pt x="362641" y="291278"/>
                </a:lnTo>
                <a:lnTo>
                  <a:pt x="363211" y="292900"/>
                </a:lnTo>
                <a:lnTo>
                  <a:pt x="363364" y="293335"/>
                </a:lnTo>
                <a:lnTo>
                  <a:pt x="364653" y="297007"/>
                </a:lnTo>
                <a:lnTo>
                  <a:pt x="364993" y="299673"/>
                </a:lnTo>
                <a:lnTo>
                  <a:pt x="367614" y="300610"/>
                </a:lnTo>
                <a:lnTo>
                  <a:pt x="368815" y="302954"/>
                </a:lnTo>
                <a:lnTo>
                  <a:pt x="367219" y="306956"/>
                </a:lnTo>
                <a:lnTo>
                  <a:pt x="367438" y="308656"/>
                </a:lnTo>
                <a:lnTo>
                  <a:pt x="367665" y="310418"/>
                </a:lnTo>
                <a:lnTo>
                  <a:pt x="365509" y="313967"/>
                </a:lnTo>
                <a:lnTo>
                  <a:pt x="366393" y="315657"/>
                </a:lnTo>
                <a:lnTo>
                  <a:pt x="373898" y="317596"/>
                </a:lnTo>
                <a:lnTo>
                  <a:pt x="378850" y="321236"/>
                </a:lnTo>
                <a:lnTo>
                  <a:pt x="376427" y="325566"/>
                </a:lnTo>
                <a:lnTo>
                  <a:pt x="375548" y="327135"/>
                </a:lnTo>
                <a:lnTo>
                  <a:pt x="371634" y="327614"/>
                </a:lnTo>
                <a:lnTo>
                  <a:pt x="372561" y="330042"/>
                </a:lnTo>
                <a:lnTo>
                  <a:pt x="367655" y="332922"/>
                </a:lnTo>
                <a:lnTo>
                  <a:pt x="363377" y="338957"/>
                </a:lnTo>
                <a:lnTo>
                  <a:pt x="365372" y="344684"/>
                </a:lnTo>
                <a:lnTo>
                  <a:pt x="365527" y="347734"/>
                </a:lnTo>
                <a:lnTo>
                  <a:pt x="365830" y="353719"/>
                </a:lnTo>
                <a:lnTo>
                  <a:pt x="365452" y="356651"/>
                </a:lnTo>
                <a:lnTo>
                  <a:pt x="365085" y="359495"/>
                </a:lnTo>
                <a:lnTo>
                  <a:pt x="364345" y="362938"/>
                </a:lnTo>
                <a:lnTo>
                  <a:pt x="361387" y="369081"/>
                </a:lnTo>
                <a:lnTo>
                  <a:pt x="360118" y="371189"/>
                </a:lnTo>
                <a:lnTo>
                  <a:pt x="359307" y="376006"/>
                </a:lnTo>
                <a:lnTo>
                  <a:pt x="360753" y="378488"/>
                </a:lnTo>
                <a:lnTo>
                  <a:pt x="361742" y="382949"/>
                </a:lnTo>
                <a:lnTo>
                  <a:pt x="362044" y="384310"/>
                </a:lnTo>
                <a:lnTo>
                  <a:pt x="362262" y="385002"/>
                </a:lnTo>
                <a:lnTo>
                  <a:pt x="363393" y="388587"/>
                </a:lnTo>
                <a:lnTo>
                  <a:pt x="363287" y="393237"/>
                </a:lnTo>
                <a:lnTo>
                  <a:pt x="368652" y="397688"/>
                </a:lnTo>
                <a:lnTo>
                  <a:pt x="371578" y="401349"/>
                </a:lnTo>
                <a:lnTo>
                  <a:pt x="372379" y="407316"/>
                </a:lnTo>
                <a:lnTo>
                  <a:pt x="374492" y="410256"/>
                </a:lnTo>
                <a:lnTo>
                  <a:pt x="374581" y="413496"/>
                </a:lnTo>
                <a:lnTo>
                  <a:pt x="374538" y="413633"/>
                </a:lnTo>
                <a:lnTo>
                  <a:pt x="372548" y="419888"/>
                </a:lnTo>
                <a:lnTo>
                  <a:pt x="373726" y="424285"/>
                </a:lnTo>
                <a:lnTo>
                  <a:pt x="372574" y="427002"/>
                </a:lnTo>
                <a:lnTo>
                  <a:pt x="373022" y="428462"/>
                </a:lnTo>
                <a:lnTo>
                  <a:pt x="371996" y="432925"/>
                </a:lnTo>
                <a:lnTo>
                  <a:pt x="372974" y="435609"/>
                </a:lnTo>
                <a:lnTo>
                  <a:pt x="373236" y="439426"/>
                </a:lnTo>
                <a:lnTo>
                  <a:pt x="373350" y="441085"/>
                </a:lnTo>
                <a:lnTo>
                  <a:pt x="371014" y="443689"/>
                </a:lnTo>
                <a:lnTo>
                  <a:pt x="373369" y="448760"/>
                </a:lnTo>
                <a:lnTo>
                  <a:pt x="373628" y="451523"/>
                </a:lnTo>
                <a:lnTo>
                  <a:pt x="373170" y="454444"/>
                </a:lnTo>
                <a:lnTo>
                  <a:pt x="375049" y="457163"/>
                </a:lnTo>
                <a:lnTo>
                  <a:pt x="376917" y="457582"/>
                </a:lnTo>
                <a:lnTo>
                  <a:pt x="380034" y="461773"/>
                </a:lnTo>
                <a:lnTo>
                  <a:pt x="382048" y="462898"/>
                </a:lnTo>
                <a:lnTo>
                  <a:pt x="383436" y="466060"/>
                </a:lnTo>
                <a:lnTo>
                  <a:pt x="383845" y="466676"/>
                </a:lnTo>
                <a:lnTo>
                  <a:pt x="385489" y="469157"/>
                </a:lnTo>
                <a:lnTo>
                  <a:pt x="387310" y="474873"/>
                </a:lnTo>
                <a:lnTo>
                  <a:pt x="387272" y="475414"/>
                </a:lnTo>
                <a:lnTo>
                  <a:pt x="384956" y="475717"/>
                </a:lnTo>
                <a:lnTo>
                  <a:pt x="384594" y="475766"/>
                </a:lnTo>
                <a:lnTo>
                  <a:pt x="384206" y="475819"/>
                </a:lnTo>
                <a:lnTo>
                  <a:pt x="381977" y="476118"/>
                </a:lnTo>
                <a:lnTo>
                  <a:pt x="381687" y="476156"/>
                </a:lnTo>
                <a:lnTo>
                  <a:pt x="381396" y="476194"/>
                </a:lnTo>
                <a:lnTo>
                  <a:pt x="371986" y="477403"/>
                </a:lnTo>
                <a:lnTo>
                  <a:pt x="371304" y="477475"/>
                </a:lnTo>
                <a:lnTo>
                  <a:pt x="371066" y="477505"/>
                </a:lnTo>
                <a:lnTo>
                  <a:pt x="361561" y="478723"/>
                </a:lnTo>
                <a:lnTo>
                  <a:pt x="335551" y="482488"/>
                </a:lnTo>
                <a:lnTo>
                  <a:pt x="334478" y="482642"/>
                </a:lnTo>
                <a:lnTo>
                  <a:pt x="325837" y="483784"/>
                </a:lnTo>
                <a:lnTo>
                  <a:pt x="307673" y="486215"/>
                </a:lnTo>
                <a:lnTo>
                  <a:pt x="292373" y="488241"/>
                </a:lnTo>
                <a:lnTo>
                  <a:pt x="281169" y="489658"/>
                </a:lnTo>
                <a:lnTo>
                  <a:pt x="277279" y="490066"/>
                </a:lnTo>
                <a:lnTo>
                  <a:pt x="275420" y="490296"/>
                </a:lnTo>
                <a:lnTo>
                  <a:pt x="275022" y="490357"/>
                </a:lnTo>
                <a:lnTo>
                  <a:pt x="268547" y="491150"/>
                </a:lnTo>
                <a:lnTo>
                  <a:pt x="263630" y="491634"/>
                </a:lnTo>
                <a:lnTo>
                  <a:pt x="262980" y="491708"/>
                </a:lnTo>
                <a:lnTo>
                  <a:pt x="262314" y="491775"/>
                </a:lnTo>
                <a:lnTo>
                  <a:pt x="261774" y="491812"/>
                </a:lnTo>
                <a:lnTo>
                  <a:pt x="261033" y="491894"/>
                </a:lnTo>
                <a:lnTo>
                  <a:pt x="255568" y="492493"/>
                </a:lnTo>
                <a:lnTo>
                  <a:pt x="253642" y="492780"/>
                </a:lnTo>
                <a:lnTo>
                  <a:pt x="250142" y="493193"/>
                </a:lnTo>
                <a:lnTo>
                  <a:pt x="248500" y="493355"/>
                </a:lnTo>
                <a:lnTo>
                  <a:pt x="242056" y="494046"/>
                </a:lnTo>
                <a:lnTo>
                  <a:pt x="241590" y="494097"/>
                </a:lnTo>
                <a:lnTo>
                  <a:pt x="241027" y="494162"/>
                </a:lnTo>
                <a:lnTo>
                  <a:pt x="239525" y="494371"/>
                </a:lnTo>
                <a:lnTo>
                  <a:pt x="239174" y="494412"/>
                </a:lnTo>
                <a:lnTo>
                  <a:pt x="237791" y="494586"/>
                </a:lnTo>
                <a:lnTo>
                  <a:pt x="232479" y="495224"/>
                </a:lnTo>
                <a:lnTo>
                  <a:pt x="232090" y="495243"/>
                </a:lnTo>
                <a:lnTo>
                  <a:pt x="227654" y="495828"/>
                </a:lnTo>
                <a:lnTo>
                  <a:pt x="226273" y="495940"/>
                </a:lnTo>
                <a:lnTo>
                  <a:pt x="225521" y="496081"/>
                </a:lnTo>
                <a:lnTo>
                  <a:pt x="220849" y="496366"/>
                </a:lnTo>
                <a:lnTo>
                  <a:pt x="220408" y="496430"/>
                </a:lnTo>
                <a:lnTo>
                  <a:pt x="210047" y="497661"/>
                </a:lnTo>
                <a:lnTo>
                  <a:pt x="208584" y="497823"/>
                </a:lnTo>
                <a:lnTo>
                  <a:pt x="207528" y="497934"/>
                </a:lnTo>
                <a:lnTo>
                  <a:pt x="205604" y="498134"/>
                </a:lnTo>
                <a:lnTo>
                  <a:pt x="203533" y="498098"/>
                </a:lnTo>
                <a:lnTo>
                  <a:pt x="203213" y="498150"/>
                </a:lnTo>
                <a:lnTo>
                  <a:pt x="201420" y="498403"/>
                </a:lnTo>
                <a:lnTo>
                  <a:pt x="197066" y="498799"/>
                </a:lnTo>
                <a:lnTo>
                  <a:pt x="192299" y="499270"/>
                </a:lnTo>
                <a:lnTo>
                  <a:pt x="192146" y="499290"/>
                </a:lnTo>
                <a:lnTo>
                  <a:pt x="187757" y="499739"/>
                </a:lnTo>
                <a:lnTo>
                  <a:pt x="186140" y="499921"/>
                </a:lnTo>
                <a:lnTo>
                  <a:pt x="181900" y="500366"/>
                </a:lnTo>
                <a:lnTo>
                  <a:pt x="174338" y="501065"/>
                </a:lnTo>
                <a:lnTo>
                  <a:pt x="173701" y="501053"/>
                </a:lnTo>
                <a:lnTo>
                  <a:pt x="171272" y="501322"/>
                </a:lnTo>
                <a:lnTo>
                  <a:pt x="170281" y="501416"/>
                </a:lnTo>
                <a:lnTo>
                  <a:pt x="169891" y="501428"/>
                </a:lnTo>
                <a:lnTo>
                  <a:pt x="168428" y="501641"/>
                </a:lnTo>
                <a:lnTo>
                  <a:pt x="167324" y="501752"/>
                </a:lnTo>
                <a:lnTo>
                  <a:pt x="166837" y="501810"/>
                </a:lnTo>
                <a:lnTo>
                  <a:pt x="161465" y="502346"/>
                </a:lnTo>
                <a:lnTo>
                  <a:pt x="160822" y="502491"/>
                </a:lnTo>
                <a:lnTo>
                  <a:pt x="159126" y="502581"/>
                </a:lnTo>
                <a:lnTo>
                  <a:pt x="156750" y="502892"/>
                </a:lnTo>
                <a:lnTo>
                  <a:pt x="150181" y="503813"/>
                </a:lnTo>
                <a:lnTo>
                  <a:pt x="148808" y="504052"/>
                </a:lnTo>
                <a:lnTo>
                  <a:pt x="146871" y="504031"/>
                </a:lnTo>
                <a:lnTo>
                  <a:pt x="146617" y="504052"/>
                </a:lnTo>
                <a:lnTo>
                  <a:pt x="146342" y="504089"/>
                </a:lnTo>
                <a:lnTo>
                  <a:pt x="145805" y="504136"/>
                </a:lnTo>
                <a:lnTo>
                  <a:pt x="143309" y="504387"/>
                </a:lnTo>
                <a:lnTo>
                  <a:pt x="143086" y="504409"/>
                </a:lnTo>
                <a:lnTo>
                  <a:pt x="141955" y="504517"/>
                </a:lnTo>
                <a:lnTo>
                  <a:pt x="141695" y="504574"/>
                </a:lnTo>
                <a:lnTo>
                  <a:pt x="140820" y="504634"/>
                </a:lnTo>
                <a:lnTo>
                  <a:pt x="138493" y="504896"/>
                </a:lnTo>
                <a:lnTo>
                  <a:pt x="136176" y="505139"/>
                </a:lnTo>
                <a:lnTo>
                  <a:pt x="135284" y="505234"/>
                </a:lnTo>
                <a:lnTo>
                  <a:pt x="134873" y="505267"/>
                </a:lnTo>
                <a:lnTo>
                  <a:pt x="128684" y="505928"/>
                </a:lnTo>
                <a:lnTo>
                  <a:pt x="127985" y="505986"/>
                </a:lnTo>
                <a:lnTo>
                  <a:pt x="126112" y="506169"/>
                </a:lnTo>
                <a:lnTo>
                  <a:pt x="125481" y="506228"/>
                </a:lnTo>
                <a:lnTo>
                  <a:pt x="125165" y="506252"/>
                </a:lnTo>
                <a:lnTo>
                  <a:pt x="124833" y="506309"/>
                </a:lnTo>
                <a:lnTo>
                  <a:pt x="124289" y="506367"/>
                </a:lnTo>
                <a:lnTo>
                  <a:pt x="122860" y="506510"/>
                </a:lnTo>
                <a:lnTo>
                  <a:pt x="118669" y="507011"/>
                </a:lnTo>
                <a:lnTo>
                  <a:pt x="115562" y="507284"/>
                </a:lnTo>
                <a:lnTo>
                  <a:pt x="113132" y="507536"/>
                </a:lnTo>
                <a:lnTo>
                  <a:pt x="110181" y="507883"/>
                </a:lnTo>
                <a:lnTo>
                  <a:pt x="110176" y="508096"/>
                </a:lnTo>
                <a:lnTo>
                  <a:pt x="110537" y="509052"/>
                </a:lnTo>
                <a:lnTo>
                  <a:pt x="110949" y="509580"/>
                </a:lnTo>
                <a:lnTo>
                  <a:pt x="111060" y="509913"/>
                </a:lnTo>
                <a:lnTo>
                  <a:pt x="110932" y="510240"/>
                </a:lnTo>
                <a:lnTo>
                  <a:pt x="110953" y="510389"/>
                </a:lnTo>
                <a:lnTo>
                  <a:pt x="111108" y="510786"/>
                </a:lnTo>
                <a:lnTo>
                  <a:pt x="111379" y="511193"/>
                </a:lnTo>
                <a:lnTo>
                  <a:pt x="111624" y="511774"/>
                </a:lnTo>
                <a:lnTo>
                  <a:pt x="111475" y="513376"/>
                </a:lnTo>
                <a:lnTo>
                  <a:pt x="111084" y="514682"/>
                </a:lnTo>
                <a:lnTo>
                  <a:pt x="110962" y="514980"/>
                </a:lnTo>
                <a:lnTo>
                  <a:pt x="110727" y="515214"/>
                </a:lnTo>
                <a:lnTo>
                  <a:pt x="110547" y="515574"/>
                </a:lnTo>
                <a:lnTo>
                  <a:pt x="110118" y="516814"/>
                </a:lnTo>
                <a:lnTo>
                  <a:pt x="110101" y="517133"/>
                </a:lnTo>
                <a:lnTo>
                  <a:pt x="109958" y="517792"/>
                </a:lnTo>
                <a:lnTo>
                  <a:pt x="109807" y="518062"/>
                </a:lnTo>
                <a:lnTo>
                  <a:pt x="109627" y="518815"/>
                </a:lnTo>
                <a:lnTo>
                  <a:pt x="109600" y="519345"/>
                </a:lnTo>
                <a:lnTo>
                  <a:pt x="109519" y="519692"/>
                </a:lnTo>
                <a:lnTo>
                  <a:pt x="109047" y="520048"/>
                </a:lnTo>
                <a:lnTo>
                  <a:pt x="108905" y="520236"/>
                </a:lnTo>
                <a:lnTo>
                  <a:pt x="108917" y="520703"/>
                </a:lnTo>
                <a:lnTo>
                  <a:pt x="109134" y="521140"/>
                </a:lnTo>
                <a:lnTo>
                  <a:pt x="109178" y="521433"/>
                </a:lnTo>
                <a:lnTo>
                  <a:pt x="109067" y="521699"/>
                </a:lnTo>
                <a:lnTo>
                  <a:pt x="108825" y="521811"/>
                </a:lnTo>
                <a:lnTo>
                  <a:pt x="108339" y="522419"/>
                </a:lnTo>
                <a:lnTo>
                  <a:pt x="108311" y="522719"/>
                </a:lnTo>
                <a:lnTo>
                  <a:pt x="107924" y="524201"/>
                </a:lnTo>
                <a:lnTo>
                  <a:pt x="108711" y="524826"/>
                </a:lnTo>
                <a:lnTo>
                  <a:pt x="108963" y="525168"/>
                </a:lnTo>
                <a:lnTo>
                  <a:pt x="109088" y="525494"/>
                </a:lnTo>
                <a:lnTo>
                  <a:pt x="108998" y="525806"/>
                </a:lnTo>
                <a:lnTo>
                  <a:pt x="108957" y="526289"/>
                </a:lnTo>
                <a:lnTo>
                  <a:pt x="109109" y="526454"/>
                </a:lnTo>
                <a:lnTo>
                  <a:pt x="109326" y="526527"/>
                </a:lnTo>
                <a:lnTo>
                  <a:pt x="110125" y="527103"/>
                </a:lnTo>
                <a:lnTo>
                  <a:pt x="110370" y="527484"/>
                </a:lnTo>
                <a:lnTo>
                  <a:pt x="110339" y="527773"/>
                </a:lnTo>
                <a:lnTo>
                  <a:pt x="110894" y="527970"/>
                </a:lnTo>
                <a:lnTo>
                  <a:pt x="111468" y="528074"/>
                </a:lnTo>
                <a:lnTo>
                  <a:pt x="111737" y="528375"/>
                </a:lnTo>
                <a:lnTo>
                  <a:pt x="111987" y="528776"/>
                </a:lnTo>
                <a:lnTo>
                  <a:pt x="112164" y="529310"/>
                </a:lnTo>
                <a:lnTo>
                  <a:pt x="112872" y="529684"/>
                </a:lnTo>
                <a:lnTo>
                  <a:pt x="113584" y="529851"/>
                </a:lnTo>
                <a:lnTo>
                  <a:pt x="114259" y="530105"/>
                </a:lnTo>
                <a:lnTo>
                  <a:pt x="114849" y="530564"/>
                </a:lnTo>
                <a:lnTo>
                  <a:pt x="115457" y="531436"/>
                </a:lnTo>
                <a:lnTo>
                  <a:pt x="115893" y="531568"/>
                </a:lnTo>
                <a:lnTo>
                  <a:pt x="116349" y="531870"/>
                </a:lnTo>
                <a:lnTo>
                  <a:pt x="116842" y="532308"/>
                </a:lnTo>
                <a:lnTo>
                  <a:pt x="116927" y="532520"/>
                </a:lnTo>
                <a:lnTo>
                  <a:pt x="117465" y="532872"/>
                </a:lnTo>
                <a:lnTo>
                  <a:pt x="117775" y="532948"/>
                </a:lnTo>
                <a:lnTo>
                  <a:pt x="118619" y="533790"/>
                </a:lnTo>
                <a:lnTo>
                  <a:pt x="118640" y="534345"/>
                </a:lnTo>
                <a:lnTo>
                  <a:pt x="118580" y="534606"/>
                </a:lnTo>
                <a:lnTo>
                  <a:pt x="119054" y="535111"/>
                </a:lnTo>
                <a:lnTo>
                  <a:pt x="119670" y="535657"/>
                </a:lnTo>
                <a:lnTo>
                  <a:pt x="119743" y="535789"/>
                </a:lnTo>
                <a:lnTo>
                  <a:pt x="119944" y="536579"/>
                </a:lnTo>
                <a:lnTo>
                  <a:pt x="120010" y="537181"/>
                </a:lnTo>
                <a:lnTo>
                  <a:pt x="120383" y="537912"/>
                </a:lnTo>
                <a:lnTo>
                  <a:pt x="121411" y="538442"/>
                </a:lnTo>
                <a:lnTo>
                  <a:pt x="122745" y="538890"/>
                </a:lnTo>
                <a:lnTo>
                  <a:pt x="123539" y="539692"/>
                </a:lnTo>
                <a:lnTo>
                  <a:pt x="123901" y="540233"/>
                </a:lnTo>
                <a:lnTo>
                  <a:pt x="124511" y="540322"/>
                </a:lnTo>
                <a:lnTo>
                  <a:pt x="125579" y="540440"/>
                </a:lnTo>
                <a:lnTo>
                  <a:pt x="126227" y="540617"/>
                </a:lnTo>
                <a:lnTo>
                  <a:pt x="126397" y="540791"/>
                </a:lnTo>
                <a:lnTo>
                  <a:pt x="126448" y="541040"/>
                </a:lnTo>
                <a:lnTo>
                  <a:pt x="127078" y="541743"/>
                </a:lnTo>
                <a:lnTo>
                  <a:pt x="127527" y="541857"/>
                </a:lnTo>
                <a:lnTo>
                  <a:pt x="127859" y="542263"/>
                </a:lnTo>
                <a:lnTo>
                  <a:pt x="128017" y="542351"/>
                </a:lnTo>
                <a:lnTo>
                  <a:pt x="129066" y="542644"/>
                </a:lnTo>
                <a:lnTo>
                  <a:pt x="129633" y="542312"/>
                </a:lnTo>
                <a:lnTo>
                  <a:pt x="129863" y="542397"/>
                </a:lnTo>
                <a:lnTo>
                  <a:pt x="130537" y="542855"/>
                </a:lnTo>
                <a:lnTo>
                  <a:pt x="130700" y="543074"/>
                </a:lnTo>
                <a:lnTo>
                  <a:pt x="130992" y="543313"/>
                </a:lnTo>
                <a:lnTo>
                  <a:pt x="131422" y="543490"/>
                </a:lnTo>
                <a:lnTo>
                  <a:pt x="132028" y="543431"/>
                </a:lnTo>
                <a:lnTo>
                  <a:pt x="132683" y="544008"/>
                </a:lnTo>
                <a:lnTo>
                  <a:pt x="133300" y="544360"/>
                </a:lnTo>
                <a:lnTo>
                  <a:pt x="134052" y="544518"/>
                </a:lnTo>
                <a:lnTo>
                  <a:pt x="134709" y="544804"/>
                </a:lnTo>
                <a:lnTo>
                  <a:pt x="134765" y="544938"/>
                </a:lnTo>
                <a:lnTo>
                  <a:pt x="134733" y="545213"/>
                </a:lnTo>
                <a:lnTo>
                  <a:pt x="134931" y="545826"/>
                </a:lnTo>
                <a:lnTo>
                  <a:pt x="135660" y="546900"/>
                </a:lnTo>
                <a:lnTo>
                  <a:pt x="136008" y="547215"/>
                </a:lnTo>
                <a:lnTo>
                  <a:pt x="136173" y="547674"/>
                </a:lnTo>
                <a:lnTo>
                  <a:pt x="136094" y="547968"/>
                </a:lnTo>
                <a:lnTo>
                  <a:pt x="136279" y="548456"/>
                </a:lnTo>
                <a:lnTo>
                  <a:pt x="136695" y="550013"/>
                </a:lnTo>
                <a:lnTo>
                  <a:pt x="136723" y="550484"/>
                </a:lnTo>
                <a:lnTo>
                  <a:pt x="136670" y="550711"/>
                </a:lnTo>
                <a:lnTo>
                  <a:pt x="136566" y="550944"/>
                </a:lnTo>
                <a:lnTo>
                  <a:pt x="136563" y="551735"/>
                </a:lnTo>
                <a:lnTo>
                  <a:pt x="136734" y="551916"/>
                </a:lnTo>
                <a:lnTo>
                  <a:pt x="136571" y="552734"/>
                </a:lnTo>
                <a:lnTo>
                  <a:pt x="136399" y="553132"/>
                </a:lnTo>
                <a:lnTo>
                  <a:pt x="136209" y="553300"/>
                </a:lnTo>
                <a:lnTo>
                  <a:pt x="135854" y="553460"/>
                </a:lnTo>
                <a:lnTo>
                  <a:pt x="135686" y="553900"/>
                </a:lnTo>
                <a:lnTo>
                  <a:pt x="135654" y="555887"/>
                </a:lnTo>
                <a:lnTo>
                  <a:pt x="135356" y="557197"/>
                </a:lnTo>
                <a:lnTo>
                  <a:pt x="135160" y="557189"/>
                </a:lnTo>
                <a:lnTo>
                  <a:pt x="134984" y="557331"/>
                </a:lnTo>
                <a:lnTo>
                  <a:pt x="134778" y="557705"/>
                </a:lnTo>
                <a:lnTo>
                  <a:pt x="134965" y="557876"/>
                </a:lnTo>
                <a:lnTo>
                  <a:pt x="135018" y="558078"/>
                </a:lnTo>
                <a:lnTo>
                  <a:pt x="134860" y="558640"/>
                </a:lnTo>
                <a:lnTo>
                  <a:pt x="134629" y="558807"/>
                </a:lnTo>
                <a:lnTo>
                  <a:pt x="134358" y="558742"/>
                </a:lnTo>
                <a:lnTo>
                  <a:pt x="134087" y="558935"/>
                </a:lnTo>
                <a:lnTo>
                  <a:pt x="133961" y="559671"/>
                </a:lnTo>
                <a:lnTo>
                  <a:pt x="133628" y="560181"/>
                </a:lnTo>
                <a:lnTo>
                  <a:pt x="133211" y="560361"/>
                </a:lnTo>
                <a:lnTo>
                  <a:pt x="132286" y="563153"/>
                </a:lnTo>
                <a:lnTo>
                  <a:pt x="132387" y="563968"/>
                </a:lnTo>
                <a:lnTo>
                  <a:pt x="132599" y="564720"/>
                </a:lnTo>
                <a:lnTo>
                  <a:pt x="132345" y="564998"/>
                </a:lnTo>
                <a:lnTo>
                  <a:pt x="132371" y="565173"/>
                </a:lnTo>
                <a:lnTo>
                  <a:pt x="132729" y="565499"/>
                </a:lnTo>
                <a:lnTo>
                  <a:pt x="132899" y="565569"/>
                </a:lnTo>
                <a:lnTo>
                  <a:pt x="133280" y="565546"/>
                </a:lnTo>
                <a:lnTo>
                  <a:pt x="133449" y="565686"/>
                </a:lnTo>
                <a:lnTo>
                  <a:pt x="134330" y="566764"/>
                </a:lnTo>
                <a:lnTo>
                  <a:pt x="134453" y="567326"/>
                </a:lnTo>
                <a:lnTo>
                  <a:pt x="134272" y="568102"/>
                </a:lnTo>
                <a:lnTo>
                  <a:pt x="134046" y="568663"/>
                </a:lnTo>
                <a:lnTo>
                  <a:pt x="134159" y="568810"/>
                </a:lnTo>
                <a:lnTo>
                  <a:pt x="134633" y="569079"/>
                </a:lnTo>
                <a:lnTo>
                  <a:pt x="134815" y="569794"/>
                </a:lnTo>
                <a:lnTo>
                  <a:pt x="135361" y="570348"/>
                </a:lnTo>
                <a:lnTo>
                  <a:pt x="136583" y="571237"/>
                </a:lnTo>
                <a:lnTo>
                  <a:pt x="137327" y="571271"/>
                </a:lnTo>
                <a:lnTo>
                  <a:pt x="137715" y="571658"/>
                </a:lnTo>
                <a:lnTo>
                  <a:pt x="138255" y="571835"/>
                </a:lnTo>
                <a:lnTo>
                  <a:pt x="138583" y="571850"/>
                </a:lnTo>
                <a:lnTo>
                  <a:pt x="139098" y="571675"/>
                </a:lnTo>
                <a:lnTo>
                  <a:pt x="140280" y="571737"/>
                </a:lnTo>
                <a:lnTo>
                  <a:pt x="141440" y="572012"/>
                </a:lnTo>
                <a:lnTo>
                  <a:pt x="141693" y="572259"/>
                </a:lnTo>
                <a:lnTo>
                  <a:pt x="141932" y="572741"/>
                </a:lnTo>
                <a:lnTo>
                  <a:pt x="142017" y="573200"/>
                </a:lnTo>
                <a:lnTo>
                  <a:pt x="141886" y="573610"/>
                </a:lnTo>
                <a:lnTo>
                  <a:pt x="141601" y="573996"/>
                </a:lnTo>
                <a:lnTo>
                  <a:pt x="140521" y="575035"/>
                </a:lnTo>
                <a:lnTo>
                  <a:pt x="140088" y="575372"/>
                </a:lnTo>
                <a:lnTo>
                  <a:pt x="139122" y="575826"/>
                </a:lnTo>
                <a:lnTo>
                  <a:pt x="138820" y="576163"/>
                </a:lnTo>
                <a:lnTo>
                  <a:pt x="138542" y="576643"/>
                </a:lnTo>
                <a:lnTo>
                  <a:pt x="138374" y="576807"/>
                </a:lnTo>
                <a:lnTo>
                  <a:pt x="137810" y="577036"/>
                </a:lnTo>
                <a:lnTo>
                  <a:pt x="137344" y="577059"/>
                </a:lnTo>
                <a:lnTo>
                  <a:pt x="136683" y="576980"/>
                </a:lnTo>
                <a:lnTo>
                  <a:pt x="136307" y="577031"/>
                </a:lnTo>
                <a:lnTo>
                  <a:pt x="135941" y="577179"/>
                </a:lnTo>
                <a:lnTo>
                  <a:pt x="135608" y="577543"/>
                </a:lnTo>
                <a:lnTo>
                  <a:pt x="135412" y="577966"/>
                </a:lnTo>
                <a:lnTo>
                  <a:pt x="135213" y="578682"/>
                </a:lnTo>
                <a:lnTo>
                  <a:pt x="134910" y="578909"/>
                </a:lnTo>
                <a:lnTo>
                  <a:pt x="134598" y="579478"/>
                </a:lnTo>
                <a:lnTo>
                  <a:pt x="134580" y="579834"/>
                </a:lnTo>
                <a:lnTo>
                  <a:pt x="134636" y="580061"/>
                </a:lnTo>
                <a:lnTo>
                  <a:pt x="134930" y="580592"/>
                </a:lnTo>
                <a:lnTo>
                  <a:pt x="134946" y="580750"/>
                </a:lnTo>
                <a:lnTo>
                  <a:pt x="134663" y="581327"/>
                </a:lnTo>
                <a:lnTo>
                  <a:pt x="133954" y="582121"/>
                </a:lnTo>
                <a:lnTo>
                  <a:pt x="133745" y="582533"/>
                </a:lnTo>
                <a:lnTo>
                  <a:pt x="133719" y="582805"/>
                </a:lnTo>
                <a:lnTo>
                  <a:pt x="133766" y="583374"/>
                </a:lnTo>
                <a:lnTo>
                  <a:pt x="134049" y="585059"/>
                </a:lnTo>
                <a:lnTo>
                  <a:pt x="133934" y="585335"/>
                </a:lnTo>
                <a:lnTo>
                  <a:pt x="133200" y="586363"/>
                </a:lnTo>
                <a:lnTo>
                  <a:pt x="132904" y="586674"/>
                </a:lnTo>
                <a:lnTo>
                  <a:pt x="132708" y="586779"/>
                </a:lnTo>
                <a:lnTo>
                  <a:pt x="131025" y="587772"/>
                </a:lnTo>
                <a:lnTo>
                  <a:pt x="130054" y="588278"/>
                </a:lnTo>
                <a:lnTo>
                  <a:pt x="129523" y="588973"/>
                </a:lnTo>
                <a:lnTo>
                  <a:pt x="129956" y="589685"/>
                </a:lnTo>
                <a:lnTo>
                  <a:pt x="130766" y="589952"/>
                </a:lnTo>
                <a:lnTo>
                  <a:pt x="133053" y="589370"/>
                </a:lnTo>
                <a:lnTo>
                  <a:pt x="132873" y="590552"/>
                </a:lnTo>
                <a:lnTo>
                  <a:pt x="128411" y="592236"/>
                </a:lnTo>
                <a:lnTo>
                  <a:pt x="127544" y="593336"/>
                </a:lnTo>
                <a:lnTo>
                  <a:pt x="127593" y="593754"/>
                </a:lnTo>
                <a:lnTo>
                  <a:pt x="124822" y="594618"/>
                </a:lnTo>
                <a:lnTo>
                  <a:pt x="123373" y="594914"/>
                </a:lnTo>
                <a:lnTo>
                  <a:pt x="120925" y="595793"/>
                </a:lnTo>
                <a:lnTo>
                  <a:pt x="113008" y="598972"/>
                </a:lnTo>
                <a:lnTo>
                  <a:pt x="104624" y="600907"/>
                </a:lnTo>
                <a:lnTo>
                  <a:pt x="97734" y="602966"/>
                </a:lnTo>
                <a:lnTo>
                  <a:pt x="93665" y="603630"/>
                </a:lnTo>
                <a:lnTo>
                  <a:pt x="84157" y="604164"/>
                </a:lnTo>
                <a:lnTo>
                  <a:pt x="80263" y="604643"/>
                </a:lnTo>
                <a:lnTo>
                  <a:pt x="76229" y="605490"/>
                </a:lnTo>
                <a:lnTo>
                  <a:pt x="74693" y="606050"/>
                </a:lnTo>
                <a:lnTo>
                  <a:pt x="73213" y="606342"/>
                </a:lnTo>
                <a:lnTo>
                  <a:pt x="73100" y="606159"/>
                </a:lnTo>
                <a:lnTo>
                  <a:pt x="73582" y="605177"/>
                </a:lnTo>
                <a:lnTo>
                  <a:pt x="79696" y="603954"/>
                </a:lnTo>
                <a:lnTo>
                  <a:pt x="81383" y="601235"/>
                </a:lnTo>
                <a:lnTo>
                  <a:pt x="82723" y="600508"/>
                </a:lnTo>
                <a:lnTo>
                  <a:pt x="84740" y="601309"/>
                </a:lnTo>
                <a:lnTo>
                  <a:pt x="85288" y="601923"/>
                </a:lnTo>
                <a:lnTo>
                  <a:pt x="86799" y="602547"/>
                </a:lnTo>
                <a:lnTo>
                  <a:pt x="87610" y="602748"/>
                </a:lnTo>
                <a:lnTo>
                  <a:pt x="89115" y="602681"/>
                </a:lnTo>
                <a:lnTo>
                  <a:pt x="91175" y="602273"/>
                </a:lnTo>
                <a:lnTo>
                  <a:pt x="95583" y="600134"/>
                </a:lnTo>
                <a:lnTo>
                  <a:pt x="97288" y="600118"/>
                </a:lnTo>
                <a:lnTo>
                  <a:pt x="98822" y="599823"/>
                </a:lnTo>
                <a:lnTo>
                  <a:pt x="101007" y="598618"/>
                </a:lnTo>
                <a:lnTo>
                  <a:pt x="102056" y="596691"/>
                </a:lnTo>
                <a:lnTo>
                  <a:pt x="101863" y="595010"/>
                </a:lnTo>
                <a:lnTo>
                  <a:pt x="99758" y="592717"/>
                </a:lnTo>
                <a:lnTo>
                  <a:pt x="97024" y="591460"/>
                </a:lnTo>
                <a:lnTo>
                  <a:pt x="95570" y="590565"/>
                </a:lnTo>
                <a:lnTo>
                  <a:pt x="93096" y="588230"/>
                </a:lnTo>
                <a:lnTo>
                  <a:pt x="92120" y="586431"/>
                </a:lnTo>
                <a:lnTo>
                  <a:pt x="91173" y="585532"/>
                </a:lnTo>
                <a:lnTo>
                  <a:pt x="90225" y="585498"/>
                </a:lnTo>
                <a:lnTo>
                  <a:pt x="88958" y="585015"/>
                </a:lnTo>
                <a:lnTo>
                  <a:pt x="84199" y="582311"/>
                </a:lnTo>
                <a:lnTo>
                  <a:pt x="83865" y="581750"/>
                </a:lnTo>
                <a:lnTo>
                  <a:pt x="82929" y="577945"/>
                </a:lnTo>
                <a:lnTo>
                  <a:pt x="82007" y="575042"/>
                </a:lnTo>
                <a:lnTo>
                  <a:pt x="81493" y="574426"/>
                </a:lnTo>
                <a:lnTo>
                  <a:pt x="80606" y="573901"/>
                </a:lnTo>
                <a:lnTo>
                  <a:pt x="80377" y="573159"/>
                </a:lnTo>
                <a:lnTo>
                  <a:pt x="82318" y="568271"/>
                </a:lnTo>
                <a:lnTo>
                  <a:pt x="82805" y="566793"/>
                </a:lnTo>
                <a:lnTo>
                  <a:pt x="83040" y="565144"/>
                </a:lnTo>
                <a:lnTo>
                  <a:pt x="82598" y="563342"/>
                </a:lnTo>
                <a:lnTo>
                  <a:pt x="82115" y="562518"/>
                </a:lnTo>
                <a:lnTo>
                  <a:pt x="81697" y="562174"/>
                </a:lnTo>
                <a:lnTo>
                  <a:pt x="81205" y="561045"/>
                </a:lnTo>
                <a:lnTo>
                  <a:pt x="81116" y="557401"/>
                </a:lnTo>
                <a:lnTo>
                  <a:pt x="80146" y="555019"/>
                </a:lnTo>
                <a:lnTo>
                  <a:pt x="78692" y="553127"/>
                </a:lnTo>
                <a:lnTo>
                  <a:pt x="78030" y="552612"/>
                </a:lnTo>
                <a:lnTo>
                  <a:pt x="75943" y="552639"/>
                </a:lnTo>
                <a:lnTo>
                  <a:pt x="73046" y="550934"/>
                </a:lnTo>
                <a:lnTo>
                  <a:pt x="70010" y="550020"/>
                </a:lnTo>
                <a:lnTo>
                  <a:pt x="69595" y="550275"/>
                </a:lnTo>
                <a:lnTo>
                  <a:pt x="68668" y="551502"/>
                </a:lnTo>
                <a:lnTo>
                  <a:pt x="68314" y="553048"/>
                </a:lnTo>
                <a:lnTo>
                  <a:pt x="67557" y="554070"/>
                </a:lnTo>
                <a:lnTo>
                  <a:pt x="66522" y="554309"/>
                </a:lnTo>
                <a:lnTo>
                  <a:pt x="64713" y="555419"/>
                </a:lnTo>
                <a:lnTo>
                  <a:pt x="65267" y="558517"/>
                </a:lnTo>
                <a:lnTo>
                  <a:pt x="65945" y="559259"/>
                </a:lnTo>
                <a:lnTo>
                  <a:pt x="65052" y="562300"/>
                </a:lnTo>
                <a:lnTo>
                  <a:pt x="64084" y="563539"/>
                </a:lnTo>
                <a:lnTo>
                  <a:pt x="63123" y="565540"/>
                </a:lnTo>
                <a:lnTo>
                  <a:pt x="63735" y="567550"/>
                </a:lnTo>
                <a:lnTo>
                  <a:pt x="63810" y="569693"/>
                </a:lnTo>
                <a:lnTo>
                  <a:pt x="63014" y="570396"/>
                </a:lnTo>
                <a:lnTo>
                  <a:pt x="62081" y="572172"/>
                </a:lnTo>
                <a:lnTo>
                  <a:pt x="61870" y="573272"/>
                </a:lnTo>
                <a:lnTo>
                  <a:pt x="62044" y="574217"/>
                </a:lnTo>
                <a:lnTo>
                  <a:pt x="62955" y="576814"/>
                </a:lnTo>
                <a:lnTo>
                  <a:pt x="62660" y="578042"/>
                </a:lnTo>
                <a:lnTo>
                  <a:pt x="62133" y="579128"/>
                </a:lnTo>
                <a:lnTo>
                  <a:pt x="62679" y="582181"/>
                </a:lnTo>
                <a:lnTo>
                  <a:pt x="62906" y="588269"/>
                </a:lnTo>
                <a:lnTo>
                  <a:pt x="62262" y="590854"/>
                </a:lnTo>
                <a:lnTo>
                  <a:pt x="61442" y="592755"/>
                </a:lnTo>
                <a:lnTo>
                  <a:pt x="61106" y="593167"/>
                </a:lnTo>
                <a:lnTo>
                  <a:pt x="60432" y="595400"/>
                </a:lnTo>
                <a:lnTo>
                  <a:pt x="58243" y="594818"/>
                </a:lnTo>
                <a:lnTo>
                  <a:pt x="56524" y="595285"/>
                </a:lnTo>
                <a:lnTo>
                  <a:pt x="54497" y="596411"/>
                </a:lnTo>
                <a:lnTo>
                  <a:pt x="54004" y="595940"/>
                </a:lnTo>
                <a:lnTo>
                  <a:pt x="53515" y="593841"/>
                </a:lnTo>
                <a:lnTo>
                  <a:pt x="53678" y="593244"/>
                </a:lnTo>
                <a:lnTo>
                  <a:pt x="54505" y="592988"/>
                </a:lnTo>
                <a:lnTo>
                  <a:pt x="54471" y="592616"/>
                </a:lnTo>
                <a:lnTo>
                  <a:pt x="53065" y="591008"/>
                </a:lnTo>
                <a:lnTo>
                  <a:pt x="52590" y="591086"/>
                </a:lnTo>
                <a:lnTo>
                  <a:pt x="46299" y="589196"/>
                </a:lnTo>
                <a:lnTo>
                  <a:pt x="43927" y="589355"/>
                </a:lnTo>
                <a:lnTo>
                  <a:pt x="43198" y="590903"/>
                </a:lnTo>
                <a:lnTo>
                  <a:pt x="40957" y="591333"/>
                </a:lnTo>
                <a:lnTo>
                  <a:pt x="40415" y="591252"/>
                </a:lnTo>
                <a:lnTo>
                  <a:pt x="39968" y="590030"/>
                </a:lnTo>
                <a:lnTo>
                  <a:pt x="38510" y="589175"/>
                </a:lnTo>
                <a:lnTo>
                  <a:pt x="37521" y="589140"/>
                </a:lnTo>
                <a:lnTo>
                  <a:pt x="35091" y="589541"/>
                </a:lnTo>
                <a:lnTo>
                  <a:pt x="33969" y="589936"/>
                </a:lnTo>
                <a:lnTo>
                  <a:pt x="31951" y="592095"/>
                </a:lnTo>
                <a:lnTo>
                  <a:pt x="29611" y="575049"/>
                </a:lnTo>
                <a:lnTo>
                  <a:pt x="29230" y="572368"/>
                </a:lnTo>
                <a:lnTo>
                  <a:pt x="29076" y="571129"/>
                </a:lnTo>
                <a:lnTo>
                  <a:pt x="29048" y="570924"/>
                </a:lnTo>
                <a:lnTo>
                  <a:pt x="27819" y="561553"/>
                </a:lnTo>
                <a:lnTo>
                  <a:pt x="27724" y="560473"/>
                </a:lnTo>
                <a:lnTo>
                  <a:pt x="27600" y="559835"/>
                </a:lnTo>
                <a:lnTo>
                  <a:pt x="27089" y="556003"/>
                </a:lnTo>
                <a:lnTo>
                  <a:pt x="26485" y="551466"/>
                </a:lnTo>
                <a:lnTo>
                  <a:pt x="26389" y="550666"/>
                </a:lnTo>
                <a:lnTo>
                  <a:pt x="26127" y="548560"/>
                </a:lnTo>
                <a:lnTo>
                  <a:pt x="26105" y="548394"/>
                </a:lnTo>
                <a:lnTo>
                  <a:pt x="26043" y="547932"/>
                </a:lnTo>
                <a:lnTo>
                  <a:pt x="23940" y="532130"/>
                </a:lnTo>
                <a:lnTo>
                  <a:pt x="23745" y="531089"/>
                </a:lnTo>
                <a:lnTo>
                  <a:pt x="21740" y="516227"/>
                </a:lnTo>
                <a:lnTo>
                  <a:pt x="21691" y="515886"/>
                </a:lnTo>
                <a:lnTo>
                  <a:pt x="19784" y="502225"/>
                </a:lnTo>
                <a:lnTo>
                  <a:pt x="17861" y="488244"/>
                </a:lnTo>
                <a:lnTo>
                  <a:pt x="17837" y="488100"/>
                </a:lnTo>
                <a:lnTo>
                  <a:pt x="17583" y="486210"/>
                </a:lnTo>
                <a:lnTo>
                  <a:pt x="17541" y="485510"/>
                </a:lnTo>
                <a:lnTo>
                  <a:pt x="15722" y="473037"/>
                </a:lnTo>
                <a:lnTo>
                  <a:pt x="14637" y="465145"/>
                </a:lnTo>
                <a:lnTo>
                  <a:pt x="14381" y="463387"/>
                </a:lnTo>
                <a:lnTo>
                  <a:pt x="13965" y="460535"/>
                </a:lnTo>
                <a:lnTo>
                  <a:pt x="13666" y="457859"/>
                </a:lnTo>
                <a:lnTo>
                  <a:pt x="13309" y="455612"/>
                </a:lnTo>
                <a:lnTo>
                  <a:pt x="11290" y="440924"/>
                </a:lnTo>
                <a:lnTo>
                  <a:pt x="11238" y="440641"/>
                </a:lnTo>
                <a:lnTo>
                  <a:pt x="9928" y="431705"/>
                </a:lnTo>
                <a:lnTo>
                  <a:pt x="9589" y="428753"/>
                </a:lnTo>
                <a:lnTo>
                  <a:pt x="8462" y="420477"/>
                </a:lnTo>
                <a:lnTo>
                  <a:pt x="7528" y="413131"/>
                </a:lnTo>
                <a:lnTo>
                  <a:pt x="7117" y="41025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g5"/>
          <p:cNvSpPr/>
          <p:nvPr/>
        </p:nvSpPr>
        <p:spPr>
          <a:xfrm>
            <a:off x="5422831" y="4743018"/>
            <a:ext cx="27493" cy="9344"/>
          </a:xfrm>
          <a:custGeom>
            <a:avLst/>
            <a:gdLst/>
            <a:ahLst/>
            <a:cxnLst/>
            <a:rect l="0" t="0" r="0" b="0"/>
            <a:pathLst>
              <a:path w="27493" h="9344">
                <a:moveTo>
                  <a:pt x="0" y="7950"/>
                </a:moveTo>
                <a:lnTo>
                  <a:pt x="2827" y="7369"/>
                </a:lnTo>
                <a:lnTo>
                  <a:pt x="4520" y="7106"/>
                </a:lnTo>
                <a:lnTo>
                  <a:pt x="7362" y="6093"/>
                </a:lnTo>
                <a:lnTo>
                  <a:pt x="11192" y="4988"/>
                </a:lnTo>
                <a:lnTo>
                  <a:pt x="16274" y="3657"/>
                </a:lnTo>
                <a:lnTo>
                  <a:pt x="18306" y="3466"/>
                </a:lnTo>
                <a:lnTo>
                  <a:pt x="19923" y="2993"/>
                </a:lnTo>
                <a:lnTo>
                  <a:pt x="21319" y="2662"/>
                </a:lnTo>
                <a:lnTo>
                  <a:pt x="21827" y="1222"/>
                </a:lnTo>
                <a:lnTo>
                  <a:pt x="21719" y="0"/>
                </a:lnTo>
                <a:lnTo>
                  <a:pt x="26078" y="2489"/>
                </a:lnTo>
                <a:lnTo>
                  <a:pt x="27493" y="3666"/>
                </a:lnTo>
                <a:lnTo>
                  <a:pt x="27419" y="4036"/>
                </a:lnTo>
                <a:lnTo>
                  <a:pt x="27115" y="4199"/>
                </a:lnTo>
                <a:lnTo>
                  <a:pt x="25639" y="4864"/>
                </a:lnTo>
                <a:lnTo>
                  <a:pt x="24259" y="6905"/>
                </a:lnTo>
                <a:lnTo>
                  <a:pt x="20058" y="5605"/>
                </a:lnTo>
                <a:lnTo>
                  <a:pt x="17671" y="5561"/>
                </a:lnTo>
                <a:lnTo>
                  <a:pt x="13272" y="6508"/>
                </a:lnTo>
                <a:lnTo>
                  <a:pt x="5690" y="8980"/>
                </a:lnTo>
                <a:lnTo>
                  <a:pt x="2898" y="9344"/>
                </a:lnTo>
                <a:lnTo>
                  <a:pt x="790" y="932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g6"/>
          <p:cNvSpPr/>
          <p:nvPr/>
        </p:nvSpPr>
        <p:spPr>
          <a:xfrm>
            <a:off x="5427952" y="4733675"/>
            <a:ext cx="2774" cy="6416"/>
          </a:xfrm>
          <a:custGeom>
            <a:avLst/>
            <a:gdLst/>
            <a:ahLst/>
            <a:cxnLst/>
            <a:rect l="0" t="0" r="0" b="0"/>
            <a:pathLst>
              <a:path w="2774" h="6416">
                <a:moveTo>
                  <a:pt x="411" y="2292"/>
                </a:moveTo>
                <a:lnTo>
                  <a:pt x="846" y="0"/>
                </a:lnTo>
                <a:lnTo>
                  <a:pt x="2057" y="513"/>
                </a:lnTo>
                <a:lnTo>
                  <a:pt x="2544" y="2970"/>
                </a:lnTo>
                <a:lnTo>
                  <a:pt x="2774" y="5452"/>
                </a:lnTo>
                <a:lnTo>
                  <a:pt x="1828" y="6416"/>
                </a:lnTo>
                <a:lnTo>
                  <a:pt x="0" y="483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g7"/>
          <p:cNvSpPr/>
          <p:nvPr/>
        </p:nvSpPr>
        <p:spPr>
          <a:xfrm>
            <a:off x="5449703" y="4713464"/>
            <a:ext cx="3120" cy="3483"/>
          </a:xfrm>
          <a:custGeom>
            <a:avLst/>
            <a:gdLst/>
            <a:ahLst/>
            <a:cxnLst/>
            <a:rect l="0" t="0" r="0" b="0"/>
            <a:pathLst>
              <a:path w="3120" h="3483">
                <a:moveTo>
                  <a:pt x="893" y="444"/>
                </a:moveTo>
                <a:lnTo>
                  <a:pt x="1626" y="0"/>
                </a:lnTo>
                <a:lnTo>
                  <a:pt x="2952" y="373"/>
                </a:lnTo>
                <a:lnTo>
                  <a:pt x="3106" y="1984"/>
                </a:lnTo>
                <a:lnTo>
                  <a:pt x="3120" y="3483"/>
                </a:lnTo>
                <a:lnTo>
                  <a:pt x="0" y="190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g8"/>
          <p:cNvSpPr/>
          <p:nvPr/>
        </p:nvSpPr>
        <p:spPr>
          <a:xfrm>
            <a:off x="1773295" y="4545369"/>
            <a:ext cx="1019021" cy="879144"/>
          </a:xfrm>
          <a:custGeom>
            <a:avLst/>
            <a:gdLst/>
            <a:ahLst/>
            <a:cxnLst/>
            <a:rect l="0" t="0" r="0" b="0"/>
            <a:pathLst>
              <a:path w="1019021" h="879144">
                <a:moveTo>
                  <a:pt x="184585" y="202294"/>
                </a:moveTo>
                <a:lnTo>
                  <a:pt x="185823" y="201096"/>
                </a:lnTo>
                <a:lnTo>
                  <a:pt x="189161" y="200188"/>
                </a:lnTo>
                <a:lnTo>
                  <a:pt x="192054" y="200032"/>
                </a:lnTo>
                <a:lnTo>
                  <a:pt x="194805" y="200080"/>
                </a:lnTo>
                <a:lnTo>
                  <a:pt x="199490" y="199685"/>
                </a:lnTo>
                <a:lnTo>
                  <a:pt x="205188" y="198588"/>
                </a:lnTo>
                <a:lnTo>
                  <a:pt x="207103" y="197924"/>
                </a:lnTo>
                <a:lnTo>
                  <a:pt x="209961" y="197091"/>
                </a:lnTo>
                <a:lnTo>
                  <a:pt x="214097" y="196179"/>
                </a:lnTo>
                <a:lnTo>
                  <a:pt x="214781" y="195815"/>
                </a:lnTo>
                <a:lnTo>
                  <a:pt x="218197" y="194824"/>
                </a:lnTo>
                <a:lnTo>
                  <a:pt x="224048" y="193534"/>
                </a:lnTo>
                <a:lnTo>
                  <a:pt x="225903" y="193031"/>
                </a:lnTo>
                <a:lnTo>
                  <a:pt x="230604" y="192379"/>
                </a:lnTo>
                <a:lnTo>
                  <a:pt x="241694" y="190208"/>
                </a:lnTo>
                <a:lnTo>
                  <a:pt x="242044" y="190099"/>
                </a:lnTo>
                <a:lnTo>
                  <a:pt x="243621" y="189794"/>
                </a:lnTo>
                <a:lnTo>
                  <a:pt x="246774" y="189522"/>
                </a:lnTo>
                <a:lnTo>
                  <a:pt x="252898" y="188808"/>
                </a:lnTo>
                <a:lnTo>
                  <a:pt x="257936" y="188405"/>
                </a:lnTo>
                <a:lnTo>
                  <a:pt x="259262" y="188518"/>
                </a:lnTo>
                <a:lnTo>
                  <a:pt x="268348" y="188407"/>
                </a:lnTo>
                <a:lnTo>
                  <a:pt x="274928" y="188979"/>
                </a:lnTo>
                <a:lnTo>
                  <a:pt x="275838" y="189385"/>
                </a:lnTo>
                <a:lnTo>
                  <a:pt x="280615" y="190750"/>
                </a:lnTo>
                <a:lnTo>
                  <a:pt x="282677" y="191697"/>
                </a:lnTo>
                <a:lnTo>
                  <a:pt x="283892" y="192039"/>
                </a:lnTo>
                <a:lnTo>
                  <a:pt x="285477" y="192835"/>
                </a:lnTo>
                <a:lnTo>
                  <a:pt x="287064" y="193929"/>
                </a:lnTo>
                <a:lnTo>
                  <a:pt x="287913" y="194779"/>
                </a:lnTo>
                <a:lnTo>
                  <a:pt x="288676" y="196141"/>
                </a:lnTo>
                <a:lnTo>
                  <a:pt x="288006" y="196106"/>
                </a:lnTo>
                <a:lnTo>
                  <a:pt x="285756" y="195486"/>
                </a:lnTo>
                <a:lnTo>
                  <a:pt x="285325" y="196471"/>
                </a:lnTo>
                <a:lnTo>
                  <a:pt x="285471" y="197259"/>
                </a:lnTo>
                <a:lnTo>
                  <a:pt x="285035" y="198125"/>
                </a:lnTo>
                <a:lnTo>
                  <a:pt x="284832" y="198463"/>
                </a:lnTo>
                <a:lnTo>
                  <a:pt x="283405" y="200013"/>
                </a:lnTo>
                <a:lnTo>
                  <a:pt x="282317" y="200617"/>
                </a:lnTo>
                <a:lnTo>
                  <a:pt x="281071" y="201148"/>
                </a:lnTo>
                <a:lnTo>
                  <a:pt x="280624" y="201530"/>
                </a:lnTo>
                <a:lnTo>
                  <a:pt x="279845" y="202396"/>
                </a:lnTo>
                <a:lnTo>
                  <a:pt x="278432" y="205361"/>
                </a:lnTo>
                <a:lnTo>
                  <a:pt x="278380" y="206569"/>
                </a:lnTo>
                <a:lnTo>
                  <a:pt x="278468" y="206815"/>
                </a:lnTo>
                <a:lnTo>
                  <a:pt x="278095" y="208051"/>
                </a:lnTo>
                <a:lnTo>
                  <a:pt x="277898" y="208462"/>
                </a:lnTo>
                <a:lnTo>
                  <a:pt x="277376" y="208957"/>
                </a:lnTo>
                <a:lnTo>
                  <a:pt x="275556" y="209934"/>
                </a:lnTo>
                <a:lnTo>
                  <a:pt x="274313" y="210185"/>
                </a:lnTo>
                <a:lnTo>
                  <a:pt x="272464" y="209864"/>
                </a:lnTo>
                <a:lnTo>
                  <a:pt x="271702" y="209992"/>
                </a:lnTo>
                <a:lnTo>
                  <a:pt x="271042" y="210728"/>
                </a:lnTo>
                <a:lnTo>
                  <a:pt x="271054" y="210862"/>
                </a:lnTo>
                <a:lnTo>
                  <a:pt x="271216" y="211009"/>
                </a:lnTo>
                <a:lnTo>
                  <a:pt x="272483" y="211639"/>
                </a:lnTo>
                <a:lnTo>
                  <a:pt x="274411" y="211796"/>
                </a:lnTo>
                <a:lnTo>
                  <a:pt x="274408" y="213571"/>
                </a:lnTo>
                <a:lnTo>
                  <a:pt x="274169" y="214859"/>
                </a:lnTo>
                <a:lnTo>
                  <a:pt x="274088" y="215681"/>
                </a:lnTo>
                <a:lnTo>
                  <a:pt x="274382" y="217100"/>
                </a:lnTo>
                <a:lnTo>
                  <a:pt x="274535" y="218228"/>
                </a:lnTo>
                <a:lnTo>
                  <a:pt x="274419" y="218665"/>
                </a:lnTo>
                <a:lnTo>
                  <a:pt x="274137" y="219303"/>
                </a:lnTo>
                <a:lnTo>
                  <a:pt x="276733" y="220526"/>
                </a:lnTo>
                <a:lnTo>
                  <a:pt x="278552" y="220593"/>
                </a:lnTo>
                <a:lnTo>
                  <a:pt x="279503" y="220325"/>
                </a:lnTo>
                <a:lnTo>
                  <a:pt x="279727" y="220169"/>
                </a:lnTo>
                <a:lnTo>
                  <a:pt x="282513" y="221335"/>
                </a:lnTo>
                <a:lnTo>
                  <a:pt x="282866" y="222042"/>
                </a:lnTo>
                <a:lnTo>
                  <a:pt x="283211" y="222537"/>
                </a:lnTo>
                <a:lnTo>
                  <a:pt x="285197" y="223921"/>
                </a:lnTo>
                <a:lnTo>
                  <a:pt x="285607" y="224075"/>
                </a:lnTo>
                <a:lnTo>
                  <a:pt x="286684" y="224306"/>
                </a:lnTo>
                <a:lnTo>
                  <a:pt x="287658" y="224384"/>
                </a:lnTo>
                <a:lnTo>
                  <a:pt x="288774" y="224334"/>
                </a:lnTo>
                <a:lnTo>
                  <a:pt x="291168" y="224940"/>
                </a:lnTo>
                <a:lnTo>
                  <a:pt x="292888" y="225255"/>
                </a:lnTo>
                <a:lnTo>
                  <a:pt x="293665" y="225503"/>
                </a:lnTo>
                <a:lnTo>
                  <a:pt x="294319" y="227423"/>
                </a:lnTo>
                <a:lnTo>
                  <a:pt x="294262" y="227601"/>
                </a:lnTo>
                <a:lnTo>
                  <a:pt x="294287" y="227869"/>
                </a:lnTo>
                <a:lnTo>
                  <a:pt x="294691" y="228802"/>
                </a:lnTo>
                <a:lnTo>
                  <a:pt x="294928" y="228944"/>
                </a:lnTo>
                <a:lnTo>
                  <a:pt x="296762" y="229340"/>
                </a:lnTo>
                <a:lnTo>
                  <a:pt x="298428" y="229205"/>
                </a:lnTo>
                <a:lnTo>
                  <a:pt x="298851" y="229926"/>
                </a:lnTo>
                <a:lnTo>
                  <a:pt x="298735" y="230688"/>
                </a:lnTo>
                <a:lnTo>
                  <a:pt x="298998" y="231158"/>
                </a:lnTo>
                <a:lnTo>
                  <a:pt x="299351" y="231338"/>
                </a:lnTo>
                <a:lnTo>
                  <a:pt x="300193" y="231465"/>
                </a:lnTo>
                <a:lnTo>
                  <a:pt x="301583" y="231382"/>
                </a:lnTo>
                <a:lnTo>
                  <a:pt x="303100" y="231117"/>
                </a:lnTo>
                <a:lnTo>
                  <a:pt x="304862" y="230531"/>
                </a:lnTo>
                <a:lnTo>
                  <a:pt x="304807" y="231035"/>
                </a:lnTo>
                <a:lnTo>
                  <a:pt x="304910" y="231195"/>
                </a:lnTo>
                <a:lnTo>
                  <a:pt x="306612" y="232108"/>
                </a:lnTo>
                <a:lnTo>
                  <a:pt x="307541" y="233763"/>
                </a:lnTo>
                <a:lnTo>
                  <a:pt x="309263" y="235436"/>
                </a:lnTo>
                <a:lnTo>
                  <a:pt x="309884" y="235064"/>
                </a:lnTo>
                <a:lnTo>
                  <a:pt x="310161" y="234672"/>
                </a:lnTo>
                <a:lnTo>
                  <a:pt x="310714" y="234094"/>
                </a:lnTo>
                <a:lnTo>
                  <a:pt x="311546" y="233344"/>
                </a:lnTo>
                <a:lnTo>
                  <a:pt x="314149" y="232136"/>
                </a:lnTo>
                <a:lnTo>
                  <a:pt x="314665" y="231718"/>
                </a:lnTo>
                <a:lnTo>
                  <a:pt x="316052" y="230449"/>
                </a:lnTo>
                <a:lnTo>
                  <a:pt x="316301" y="230029"/>
                </a:lnTo>
                <a:lnTo>
                  <a:pt x="316804" y="229375"/>
                </a:lnTo>
                <a:lnTo>
                  <a:pt x="319393" y="226697"/>
                </a:lnTo>
                <a:lnTo>
                  <a:pt x="321072" y="226024"/>
                </a:lnTo>
                <a:lnTo>
                  <a:pt x="323173" y="227017"/>
                </a:lnTo>
                <a:lnTo>
                  <a:pt x="323597" y="227377"/>
                </a:lnTo>
                <a:lnTo>
                  <a:pt x="323415" y="227996"/>
                </a:lnTo>
                <a:lnTo>
                  <a:pt x="323368" y="228366"/>
                </a:lnTo>
                <a:lnTo>
                  <a:pt x="323306" y="229081"/>
                </a:lnTo>
                <a:lnTo>
                  <a:pt x="323397" y="229261"/>
                </a:lnTo>
                <a:lnTo>
                  <a:pt x="324176" y="229943"/>
                </a:lnTo>
                <a:lnTo>
                  <a:pt x="325322" y="230546"/>
                </a:lnTo>
                <a:lnTo>
                  <a:pt x="326524" y="230453"/>
                </a:lnTo>
                <a:lnTo>
                  <a:pt x="327912" y="230152"/>
                </a:lnTo>
                <a:lnTo>
                  <a:pt x="328298" y="230237"/>
                </a:lnTo>
                <a:lnTo>
                  <a:pt x="328494" y="230546"/>
                </a:lnTo>
                <a:lnTo>
                  <a:pt x="328778" y="230740"/>
                </a:lnTo>
                <a:lnTo>
                  <a:pt x="329529" y="230800"/>
                </a:lnTo>
                <a:lnTo>
                  <a:pt x="329775" y="230677"/>
                </a:lnTo>
                <a:lnTo>
                  <a:pt x="329851" y="230538"/>
                </a:lnTo>
                <a:lnTo>
                  <a:pt x="330004" y="229891"/>
                </a:lnTo>
                <a:lnTo>
                  <a:pt x="330017" y="229725"/>
                </a:lnTo>
                <a:lnTo>
                  <a:pt x="329456" y="227867"/>
                </a:lnTo>
                <a:lnTo>
                  <a:pt x="329607" y="226584"/>
                </a:lnTo>
                <a:lnTo>
                  <a:pt x="329593" y="226119"/>
                </a:lnTo>
                <a:lnTo>
                  <a:pt x="329521" y="225334"/>
                </a:lnTo>
                <a:lnTo>
                  <a:pt x="329286" y="224796"/>
                </a:lnTo>
                <a:lnTo>
                  <a:pt x="328787" y="224267"/>
                </a:lnTo>
                <a:lnTo>
                  <a:pt x="327869" y="223551"/>
                </a:lnTo>
                <a:lnTo>
                  <a:pt x="325820" y="221246"/>
                </a:lnTo>
                <a:lnTo>
                  <a:pt x="323208" y="219064"/>
                </a:lnTo>
                <a:lnTo>
                  <a:pt x="320053" y="217937"/>
                </a:lnTo>
                <a:lnTo>
                  <a:pt x="316999" y="218828"/>
                </a:lnTo>
                <a:lnTo>
                  <a:pt x="314871" y="218969"/>
                </a:lnTo>
                <a:lnTo>
                  <a:pt x="314918" y="218695"/>
                </a:lnTo>
                <a:lnTo>
                  <a:pt x="316652" y="216505"/>
                </a:lnTo>
                <a:lnTo>
                  <a:pt x="317145" y="215804"/>
                </a:lnTo>
                <a:lnTo>
                  <a:pt x="317895" y="214548"/>
                </a:lnTo>
                <a:lnTo>
                  <a:pt x="318918" y="212196"/>
                </a:lnTo>
                <a:lnTo>
                  <a:pt x="319229" y="210970"/>
                </a:lnTo>
                <a:lnTo>
                  <a:pt x="318041" y="206178"/>
                </a:lnTo>
                <a:lnTo>
                  <a:pt x="317326" y="204777"/>
                </a:lnTo>
                <a:lnTo>
                  <a:pt x="317294" y="204539"/>
                </a:lnTo>
                <a:lnTo>
                  <a:pt x="317434" y="203856"/>
                </a:lnTo>
                <a:lnTo>
                  <a:pt x="317669" y="202961"/>
                </a:lnTo>
                <a:lnTo>
                  <a:pt x="317726" y="202306"/>
                </a:lnTo>
                <a:lnTo>
                  <a:pt x="317731" y="201528"/>
                </a:lnTo>
                <a:lnTo>
                  <a:pt x="317603" y="200143"/>
                </a:lnTo>
                <a:lnTo>
                  <a:pt x="317120" y="198682"/>
                </a:lnTo>
                <a:lnTo>
                  <a:pt x="316570" y="197997"/>
                </a:lnTo>
                <a:lnTo>
                  <a:pt x="315292" y="196990"/>
                </a:lnTo>
                <a:lnTo>
                  <a:pt x="314079" y="196234"/>
                </a:lnTo>
                <a:lnTo>
                  <a:pt x="312961" y="195873"/>
                </a:lnTo>
                <a:lnTo>
                  <a:pt x="312889" y="195133"/>
                </a:lnTo>
                <a:lnTo>
                  <a:pt x="313068" y="194782"/>
                </a:lnTo>
                <a:lnTo>
                  <a:pt x="313237" y="194318"/>
                </a:lnTo>
                <a:lnTo>
                  <a:pt x="313478" y="193316"/>
                </a:lnTo>
                <a:lnTo>
                  <a:pt x="313513" y="191752"/>
                </a:lnTo>
                <a:lnTo>
                  <a:pt x="313471" y="190543"/>
                </a:lnTo>
                <a:lnTo>
                  <a:pt x="313350" y="189781"/>
                </a:lnTo>
                <a:lnTo>
                  <a:pt x="313179" y="189200"/>
                </a:lnTo>
                <a:lnTo>
                  <a:pt x="313155" y="188935"/>
                </a:lnTo>
                <a:lnTo>
                  <a:pt x="313188" y="188705"/>
                </a:lnTo>
                <a:lnTo>
                  <a:pt x="313259" y="188469"/>
                </a:lnTo>
                <a:lnTo>
                  <a:pt x="313658" y="187768"/>
                </a:lnTo>
                <a:lnTo>
                  <a:pt x="314074" y="187256"/>
                </a:lnTo>
                <a:lnTo>
                  <a:pt x="314601" y="186736"/>
                </a:lnTo>
                <a:lnTo>
                  <a:pt x="315060" y="186578"/>
                </a:lnTo>
                <a:lnTo>
                  <a:pt x="315961" y="186873"/>
                </a:lnTo>
                <a:lnTo>
                  <a:pt x="316696" y="186684"/>
                </a:lnTo>
                <a:lnTo>
                  <a:pt x="317220" y="185717"/>
                </a:lnTo>
                <a:lnTo>
                  <a:pt x="318205" y="185099"/>
                </a:lnTo>
                <a:lnTo>
                  <a:pt x="318015" y="186532"/>
                </a:lnTo>
                <a:lnTo>
                  <a:pt x="318523" y="187091"/>
                </a:lnTo>
                <a:lnTo>
                  <a:pt x="320010" y="186746"/>
                </a:lnTo>
                <a:lnTo>
                  <a:pt x="320620" y="186495"/>
                </a:lnTo>
                <a:lnTo>
                  <a:pt x="320946" y="187316"/>
                </a:lnTo>
                <a:lnTo>
                  <a:pt x="320759" y="188148"/>
                </a:lnTo>
                <a:lnTo>
                  <a:pt x="320670" y="188782"/>
                </a:lnTo>
                <a:lnTo>
                  <a:pt x="320612" y="190937"/>
                </a:lnTo>
                <a:lnTo>
                  <a:pt x="321112" y="193186"/>
                </a:lnTo>
                <a:lnTo>
                  <a:pt x="321117" y="195082"/>
                </a:lnTo>
                <a:lnTo>
                  <a:pt x="321267" y="195718"/>
                </a:lnTo>
                <a:lnTo>
                  <a:pt x="321574" y="196136"/>
                </a:lnTo>
                <a:lnTo>
                  <a:pt x="321962" y="196440"/>
                </a:lnTo>
                <a:lnTo>
                  <a:pt x="322581" y="196749"/>
                </a:lnTo>
                <a:lnTo>
                  <a:pt x="322171" y="197770"/>
                </a:lnTo>
                <a:lnTo>
                  <a:pt x="321299" y="198853"/>
                </a:lnTo>
                <a:lnTo>
                  <a:pt x="320846" y="199306"/>
                </a:lnTo>
                <a:lnTo>
                  <a:pt x="320361" y="199555"/>
                </a:lnTo>
                <a:lnTo>
                  <a:pt x="320047" y="199805"/>
                </a:lnTo>
                <a:lnTo>
                  <a:pt x="319794" y="200065"/>
                </a:lnTo>
                <a:lnTo>
                  <a:pt x="319433" y="200542"/>
                </a:lnTo>
                <a:lnTo>
                  <a:pt x="319411" y="201333"/>
                </a:lnTo>
                <a:lnTo>
                  <a:pt x="318856" y="202001"/>
                </a:lnTo>
                <a:lnTo>
                  <a:pt x="318653" y="202666"/>
                </a:lnTo>
                <a:lnTo>
                  <a:pt x="318614" y="202970"/>
                </a:lnTo>
                <a:lnTo>
                  <a:pt x="318960" y="203920"/>
                </a:lnTo>
                <a:lnTo>
                  <a:pt x="319501" y="205803"/>
                </a:lnTo>
                <a:lnTo>
                  <a:pt x="319559" y="206418"/>
                </a:lnTo>
                <a:lnTo>
                  <a:pt x="319972" y="208794"/>
                </a:lnTo>
                <a:lnTo>
                  <a:pt x="320932" y="212452"/>
                </a:lnTo>
                <a:lnTo>
                  <a:pt x="322523" y="215749"/>
                </a:lnTo>
                <a:lnTo>
                  <a:pt x="323203" y="216670"/>
                </a:lnTo>
                <a:lnTo>
                  <a:pt x="324344" y="216906"/>
                </a:lnTo>
                <a:lnTo>
                  <a:pt x="326114" y="216854"/>
                </a:lnTo>
                <a:lnTo>
                  <a:pt x="328656" y="216399"/>
                </a:lnTo>
                <a:lnTo>
                  <a:pt x="330094" y="215386"/>
                </a:lnTo>
                <a:lnTo>
                  <a:pt x="330176" y="214530"/>
                </a:lnTo>
                <a:lnTo>
                  <a:pt x="328280" y="213662"/>
                </a:lnTo>
                <a:lnTo>
                  <a:pt x="327233" y="213351"/>
                </a:lnTo>
                <a:lnTo>
                  <a:pt x="326967" y="213215"/>
                </a:lnTo>
                <a:lnTo>
                  <a:pt x="326761" y="212978"/>
                </a:lnTo>
                <a:lnTo>
                  <a:pt x="326693" y="212645"/>
                </a:lnTo>
                <a:lnTo>
                  <a:pt x="326741" y="212463"/>
                </a:lnTo>
                <a:lnTo>
                  <a:pt x="326979" y="212345"/>
                </a:lnTo>
                <a:lnTo>
                  <a:pt x="327165" y="212086"/>
                </a:lnTo>
                <a:lnTo>
                  <a:pt x="327396" y="211186"/>
                </a:lnTo>
                <a:lnTo>
                  <a:pt x="326893" y="209815"/>
                </a:lnTo>
                <a:lnTo>
                  <a:pt x="326095" y="208837"/>
                </a:lnTo>
                <a:lnTo>
                  <a:pt x="325248" y="207525"/>
                </a:lnTo>
                <a:lnTo>
                  <a:pt x="324958" y="206831"/>
                </a:lnTo>
                <a:lnTo>
                  <a:pt x="323632" y="201455"/>
                </a:lnTo>
                <a:lnTo>
                  <a:pt x="323608" y="200763"/>
                </a:lnTo>
                <a:lnTo>
                  <a:pt x="325241" y="198795"/>
                </a:lnTo>
                <a:lnTo>
                  <a:pt x="325224" y="197858"/>
                </a:lnTo>
                <a:lnTo>
                  <a:pt x="325740" y="196931"/>
                </a:lnTo>
                <a:lnTo>
                  <a:pt x="326382" y="196217"/>
                </a:lnTo>
                <a:lnTo>
                  <a:pt x="326878" y="196160"/>
                </a:lnTo>
                <a:lnTo>
                  <a:pt x="327720" y="195598"/>
                </a:lnTo>
                <a:lnTo>
                  <a:pt x="328211" y="195009"/>
                </a:lnTo>
                <a:lnTo>
                  <a:pt x="328565" y="194368"/>
                </a:lnTo>
                <a:lnTo>
                  <a:pt x="328826" y="193197"/>
                </a:lnTo>
                <a:lnTo>
                  <a:pt x="329583" y="192634"/>
                </a:lnTo>
                <a:lnTo>
                  <a:pt x="330951" y="191980"/>
                </a:lnTo>
                <a:lnTo>
                  <a:pt x="332066" y="190776"/>
                </a:lnTo>
                <a:lnTo>
                  <a:pt x="332417" y="190287"/>
                </a:lnTo>
                <a:lnTo>
                  <a:pt x="332530" y="190008"/>
                </a:lnTo>
                <a:lnTo>
                  <a:pt x="332759" y="190059"/>
                </a:lnTo>
                <a:lnTo>
                  <a:pt x="334118" y="192139"/>
                </a:lnTo>
                <a:lnTo>
                  <a:pt x="335573" y="192557"/>
                </a:lnTo>
                <a:lnTo>
                  <a:pt x="335835" y="192154"/>
                </a:lnTo>
                <a:lnTo>
                  <a:pt x="336161" y="191401"/>
                </a:lnTo>
                <a:lnTo>
                  <a:pt x="336085" y="190594"/>
                </a:lnTo>
                <a:lnTo>
                  <a:pt x="335867" y="189900"/>
                </a:lnTo>
                <a:lnTo>
                  <a:pt x="334715" y="188129"/>
                </a:lnTo>
                <a:lnTo>
                  <a:pt x="333414" y="187483"/>
                </a:lnTo>
                <a:lnTo>
                  <a:pt x="332939" y="187871"/>
                </a:lnTo>
                <a:lnTo>
                  <a:pt x="332722" y="186083"/>
                </a:lnTo>
                <a:lnTo>
                  <a:pt x="332382" y="184975"/>
                </a:lnTo>
                <a:lnTo>
                  <a:pt x="332243" y="184762"/>
                </a:lnTo>
                <a:lnTo>
                  <a:pt x="331806" y="184509"/>
                </a:lnTo>
                <a:lnTo>
                  <a:pt x="331565" y="184394"/>
                </a:lnTo>
                <a:lnTo>
                  <a:pt x="330713" y="184249"/>
                </a:lnTo>
                <a:lnTo>
                  <a:pt x="326064" y="183814"/>
                </a:lnTo>
                <a:lnTo>
                  <a:pt x="324046" y="184141"/>
                </a:lnTo>
                <a:lnTo>
                  <a:pt x="323484" y="184337"/>
                </a:lnTo>
                <a:lnTo>
                  <a:pt x="323261" y="184585"/>
                </a:lnTo>
                <a:lnTo>
                  <a:pt x="321073" y="183720"/>
                </a:lnTo>
                <a:lnTo>
                  <a:pt x="320041" y="183858"/>
                </a:lnTo>
                <a:lnTo>
                  <a:pt x="318841" y="183627"/>
                </a:lnTo>
                <a:lnTo>
                  <a:pt x="318165" y="183561"/>
                </a:lnTo>
                <a:lnTo>
                  <a:pt x="316333" y="181962"/>
                </a:lnTo>
                <a:lnTo>
                  <a:pt x="316104" y="180936"/>
                </a:lnTo>
                <a:lnTo>
                  <a:pt x="315897" y="179670"/>
                </a:lnTo>
                <a:lnTo>
                  <a:pt x="314482" y="179886"/>
                </a:lnTo>
                <a:lnTo>
                  <a:pt x="314188" y="179585"/>
                </a:lnTo>
                <a:lnTo>
                  <a:pt x="313566" y="178371"/>
                </a:lnTo>
                <a:lnTo>
                  <a:pt x="312939" y="179616"/>
                </a:lnTo>
                <a:lnTo>
                  <a:pt x="313018" y="180220"/>
                </a:lnTo>
                <a:lnTo>
                  <a:pt x="312866" y="180438"/>
                </a:lnTo>
                <a:lnTo>
                  <a:pt x="312360" y="180442"/>
                </a:lnTo>
                <a:lnTo>
                  <a:pt x="310758" y="177847"/>
                </a:lnTo>
                <a:lnTo>
                  <a:pt x="308952" y="176148"/>
                </a:lnTo>
                <a:lnTo>
                  <a:pt x="305818" y="173725"/>
                </a:lnTo>
                <a:lnTo>
                  <a:pt x="304356" y="172338"/>
                </a:lnTo>
                <a:lnTo>
                  <a:pt x="303778" y="171672"/>
                </a:lnTo>
                <a:lnTo>
                  <a:pt x="302962" y="170980"/>
                </a:lnTo>
                <a:lnTo>
                  <a:pt x="301374" y="170035"/>
                </a:lnTo>
                <a:lnTo>
                  <a:pt x="300233" y="169104"/>
                </a:lnTo>
                <a:lnTo>
                  <a:pt x="299812" y="168384"/>
                </a:lnTo>
                <a:lnTo>
                  <a:pt x="299459" y="167235"/>
                </a:lnTo>
                <a:lnTo>
                  <a:pt x="299690" y="166702"/>
                </a:lnTo>
                <a:lnTo>
                  <a:pt x="300465" y="165489"/>
                </a:lnTo>
                <a:lnTo>
                  <a:pt x="300963" y="164431"/>
                </a:lnTo>
                <a:lnTo>
                  <a:pt x="301498" y="163172"/>
                </a:lnTo>
                <a:lnTo>
                  <a:pt x="302283" y="160766"/>
                </a:lnTo>
                <a:lnTo>
                  <a:pt x="303379" y="155728"/>
                </a:lnTo>
                <a:lnTo>
                  <a:pt x="303739" y="153623"/>
                </a:lnTo>
                <a:lnTo>
                  <a:pt x="303966" y="152067"/>
                </a:lnTo>
                <a:lnTo>
                  <a:pt x="304591" y="145278"/>
                </a:lnTo>
                <a:lnTo>
                  <a:pt x="304540" y="142293"/>
                </a:lnTo>
                <a:lnTo>
                  <a:pt x="304424" y="141290"/>
                </a:lnTo>
                <a:lnTo>
                  <a:pt x="304176" y="140283"/>
                </a:lnTo>
                <a:lnTo>
                  <a:pt x="303576" y="138732"/>
                </a:lnTo>
                <a:lnTo>
                  <a:pt x="300123" y="132104"/>
                </a:lnTo>
                <a:lnTo>
                  <a:pt x="298300" y="125637"/>
                </a:lnTo>
                <a:lnTo>
                  <a:pt x="297276" y="122383"/>
                </a:lnTo>
                <a:lnTo>
                  <a:pt x="296078" y="118633"/>
                </a:lnTo>
                <a:lnTo>
                  <a:pt x="295368" y="117110"/>
                </a:lnTo>
                <a:lnTo>
                  <a:pt x="294943" y="115469"/>
                </a:lnTo>
                <a:lnTo>
                  <a:pt x="294815" y="114260"/>
                </a:lnTo>
                <a:lnTo>
                  <a:pt x="294167" y="112076"/>
                </a:lnTo>
                <a:lnTo>
                  <a:pt x="293390" y="110652"/>
                </a:lnTo>
                <a:lnTo>
                  <a:pt x="292927" y="109800"/>
                </a:lnTo>
                <a:lnTo>
                  <a:pt x="292226" y="108646"/>
                </a:lnTo>
                <a:lnTo>
                  <a:pt x="289779" y="105647"/>
                </a:lnTo>
                <a:lnTo>
                  <a:pt x="288400" y="104534"/>
                </a:lnTo>
                <a:lnTo>
                  <a:pt x="287232" y="103277"/>
                </a:lnTo>
                <a:lnTo>
                  <a:pt x="287010" y="102678"/>
                </a:lnTo>
                <a:lnTo>
                  <a:pt x="286322" y="100989"/>
                </a:lnTo>
                <a:lnTo>
                  <a:pt x="286524" y="99860"/>
                </a:lnTo>
                <a:lnTo>
                  <a:pt x="286717" y="97567"/>
                </a:lnTo>
                <a:lnTo>
                  <a:pt x="286284" y="94859"/>
                </a:lnTo>
                <a:lnTo>
                  <a:pt x="285420" y="92578"/>
                </a:lnTo>
                <a:lnTo>
                  <a:pt x="283671" y="89687"/>
                </a:lnTo>
                <a:lnTo>
                  <a:pt x="282057" y="87739"/>
                </a:lnTo>
                <a:lnTo>
                  <a:pt x="279860" y="85690"/>
                </a:lnTo>
                <a:lnTo>
                  <a:pt x="277293" y="84756"/>
                </a:lnTo>
                <a:lnTo>
                  <a:pt x="278433" y="84287"/>
                </a:lnTo>
                <a:lnTo>
                  <a:pt x="280356" y="84150"/>
                </a:lnTo>
                <a:lnTo>
                  <a:pt x="287007" y="84299"/>
                </a:lnTo>
                <a:lnTo>
                  <a:pt x="287357" y="84234"/>
                </a:lnTo>
                <a:lnTo>
                  <a:pt x="287879" y="84017"/>
                </a:lnTo>
                <a:lnTo>
                  <a:pt x="288320" y="83726"/>
                </a:lnTo>
                <a:lnTo>
                  <a:pt x="289186" y="82974"/>
                </a:lnTo>
                <a:lnTo>
                  <a:pt x="289309" y="82842"/>
                </a:lnTo>
                <a:lnTo>
                  <a:pt x="289481" y="82578"/>
                </a:lnTo>
                <a:lnTo>
                  <a:pt x="290642" y="80682"/>
                </a:lnTo>
                <a:lnTo>
                  <a:pt x="292581" y="79008"/>
                </a:lnTo>
                <a:lnTo>
                  <a:pt x="293024" y="78592"/>
                </a:lnTo>
                <a:lnTo>
                  <a:pt x="293457" y="78078"/>
                </a:lnTo>
                <a:lnTo>
                  <a:pt x="293540" y="77946"/>
                </a:lnTo>
                <a:lnTo>
                  <a:pt x="293661" y="77500"/>
                </a:lnTo>
                <a:lnTo>
                  <a:pt x="294375" y="76242"/>
                </a:lnTo>
                <a:lnTo>
                  <a:pt x="295949" y="73934"/>
                </a:lnTo>
                <a:lnTo>
                  <a:pt x="296541" y="73356"/>
                </a:lnTo>
                <a:lnTo>
                  <a:pt x="296879" y="72823"/>
                </a:lnTo>
                <a:lnTo>
                  <a:pt x="299339" y="68631"/>
                </a:lnTo>
                <a:lnTo>
                  <a:pt x="299606" y="68049"/>
                </a:lnTo>
                <a:lnTo>
                  <a:pt x="299876" y="67358"/>
                </a:lnTo>
                <a:lnTo>
                  <a:pt x="300113" y="66610"/>
                </a:lnTo>
                <a:lnTo>
                  <a:pt x="300915" y="64437"/>
                </a:lnTo>
                <a:lnTo>
                  <a:pt x="301220" y="63812"/>
                </a:lnTo>
                <a:lnTo>
                  <a:pt x="301541" y="63581"/>
                </a:lnTo>
                <a:lnTo>
                  <a:pt x="307512" y="67344"/>
                </a:lnTo>
                <a:lnTo>
                  <a:pt x="309661" y="68879"/>
                </a:lnTo>
                <a:lnTo>
                  <a:pt x="311106" y="69699"/>
                </a:lnTo>
                <a:lnTo>
                  <a:pt x="311983" y="69933"/>
                </a:lnTo>
                <a:lnTo>
                  <a:pt x="315177" y="71270"/>
                </a:lnTo>
                <a:lnTo>
                  <a:pt x="321591" y="72701"/>
                </a:lnTo>
                <a:lnTo>
                  <a:pt x="323157" y="72892"/>
                </a:lnTo>
                <a:lnTo>
                  <a:pt x="324351" y="73315"/>
                </a:lnTo>
                <a:lnTo>
                  <a:pt x="327284" y="73682"/>
                </a:lnTo>
                <a:lnTo>
                  <a:pt x="329571" y="74188"/>
                </a:lnTo>
                <a:lnTo>
                  <a:pt x="333493" y="75340"/>
                </a:lnTo>
                <a:lnTo>
                  <a:pt x="334319" y="75501"/>
                </a:lnTo>
                <a:lnTo>
                  <a:pt x="336147" y="75477"/>
                </a:lnTo>
                <a:lnTo>
                  <a:pt x="336794" y="75388"/>
                </a:lnTo>
                <a:lnTo>
                  <a:pt x="338245" y="74912"/>
                </a:lnTo>
                <a:lnTo>
                  <a:pt x="340170" y="74832"/>
                </a:lnTo>
                <a:lnTo>
                  <a:pt x="342118" y="74077"/>
                </a:lnTo>
                <a:lnTo>
                  <a:pt x="343109" y="73502"/>
                </a:lnTo>
                <a:lnTo>
                  <a:pt x="343891" y="73141"/>
                </a:lnTo>
                <a:lnTo>
                  <a:pt x="346194" y="72583"/>
                </a:lnTo>
                <a:lnTo>
                  <a:pt x="347876" y="71890"/>
                </a:lnTo>
                <a:lnTo>
                  <a:pt x="350008" y="70816"/>
                </a:lnTo>
                <a:lnTo>
                  <a:pt x="351057" y="70223"/>
                </a:lnTo>
                <a:lnTo>
                  <a:pt x="353667" y="68200"/>
                </a:lnTo>
                <a:lnTo>
                  <a:pt x="358082" y="65335"/>
                </a:lnTo>
                <a:lnTo>
                  <a:pt x="358970" y="64753"/>
                </a:lnTo>
                <a:lnTo>
                  <a:pt x="359690" y="64161"/>
                </a:lnTo>
                <a:lnTo>
                  <a:pt x="361273" y="62602"/>
                </a:lnTo>
                <a:lnTo>
                  <a:pt x="362793" y="60797"/>
                </a:lnTo>
                <a:lnTo>
                  <a:pt x="363677" y="59509"/>
                </a:lnTo>
                <a:lnTo>
                  <a:pt x="364159" y="58717"/>
                </a:lnTo>
                <a:lnTo>
                  <a:pt x="364842" y="57667"/>
                </a:lnTo>
                <a:lnTo>
                  <a:pt x="364879" y="57350"/>
                </a:lnTo>
                <a:lnTo>
                  <a:pt x="366434" y="54310"/>
                </a:lnTo>
                <a:lnTo>
                  <a:pt x="366906" y="53328"/>
                </a:lnTo>
                <a:lnTo>
                  <a:pt x="368532" y="49812"/>
                </a:lnTo>
                <a:lnTo>
                  <a:pt x="369263" y="48648"/>
                </a:lnTo>
                <a:lnTo>
                  <a:pt x="370385" y="47317"/>
                </a:lnTo>
                <a:lnTo>
                  <a:pt x="370742" y="47009"/>
                </a:lnTo>
                <a:lnTo>
                  <a:pt x="372784" y="44230"/>
                </a:lnTo>
                <a:lnTo>
                  <a:pt x="373165" y="43790"/>
                </a:lnTo>
                <a:lnTo>
                  <a:pt x="374231" y="42416"/>
                </a:lnTo>
                <a:lnTo>
                  <a:pt x="375563" y="40968"/>
                </a:lnTo>
                <a:lnTo>
                  <a:pt x="376186" y="40489"/>
                </a:lnTo>
                <a:lnTo>
                  <a:pt x="378253" y="39105"/>
                </a:lnTo>
                <a:lnTo>
                  <a:pt x="379982" y="37980"/>
                </a:lnTo>
                <a:lnTo>
                  <a:pt x="380592" y="37756"/>
                </a:lnTo>
                <a:lnTo>
                  <a:pt x="381817" y="36712"/>
                </a:lnTo>
                <a:lnTo>
                  <a:pt x="384063" y="35204"/>
                </a:lnTo>
                <a:lnTo>
                  <a:pt x="385724" y="33878"/>
                </a:lnTo>
                <a:lnTo>
                  <a:pt x="387233" y="32608"/>
                </a:lnTo>
                <a:lnTo>
                  <a:pt x="387908" y="31930"/>
                </a:lnTo>
                <a:lnTo>
                  <a:pt x="388806" y="31154"/>
                </a:lnTo>
                <a:lnTo>
                  <a:pt x="389710" y="30655"/>
                </a:lnTo>
                <a:lnTo>
                  <a:pt x="390323" y="30141"/>
                </a:lnTo>
                <a:lnTo>
                  <a:pt x="391322" y="29162"/>
                </a:lnTo>
                <a:lnTo>
                  <a:pt x="392158" y="28565"/>
                </a:lnTo>
                <a:lnTo>
                  <a:pt x="393664" y="27648"/>
                </a:lnTo>
                <a:lnTo>
                  <a:pt x="394946" y="26755"/>
                </a:lnTo>
                <a:lnTo>
                  <a:pt x="395900" y="26316"/>
                </a:lnTo>
                <a:lnTo>
                  <a:pt x="397867" y="25577"/>
                </a:lnTo>
                <a:lnTo>
                  <a:pt x="400991" y="24463"/>
                </a:lnTo>
                <a:lnTo>
                  <a:pt x="401514" y="24348"/>
                </a:lnTo>
                <a:lnTo>
                  <a:pt x="401659" y="24148"/>
                </a:lnTo>
                <a:lnTo>
                  <a:pt x="402806" y="23779"/>
                </a:lnTo>
                <a:lnTo>
                  <a:pt x="403942" y="23486"/>
                </a:lnTo>
                <a:lnTo>
                  <a:pt x="404251" y="23243"/>
                </a:lnTo>
                <a:lnTo>
                  <a:pt x="405376" y="22785"/>
                </a:lnTo>
                <a:lnTo>
                  <a:pt x="405834" y="23178"/>
                </a:lnTo>
                <a:lnTo>
                  <a:pt x="406847" y="23903"/>
                </a:lnTo>
                <a:lnTo>
                  <a:pt x="408425" y="25185"/>
                </a:lnTo>
                <a:lnTo>
                  <a:pt x="410025" y="26352"/>
                </a:lnTo>
                <a:lnTo>
                  <a:pt x="411308" y="27089"/>
                </a:lnTo>
                <a:lnTo>
                  <a:pt x="411956" y="27340"/>
                </a:lnTo>
                <a:lnTo>
                  <a:pt x="412778" y="27586"/>
                </a:lnTo>
                <a:lnTo>
                  <a:pt x="413535" y="28023"/>
                </a:lnTo>
                <a:lnTo>
                  <a:pt x="413797" y="27927"/>
                </a:lnTo>
                <a:lnTo>
                  <a:pt x="414788" y="27844"/>
                </a:lnTo>
                <a:lnTo>
                  <a:pt x="417558" y="27672"/>
                </a:lnTo>
                <a:lnTo>
                  <a:pt x="418415" y="27707"/>
                </a:lnTo>
                <a:lnTo>
                  <a:pt x="419175" y="27546"/>
                </a:lnTo>
                <a:lnTo>
                  <a:pt x="423007" y="26772"/>
                </a:lnTo>
                <a:lnTo>
                  <a:pt x="427318" y="25438"/>
                </a:lnTo>
                <a:lnTo>
                  <a:pt x="430178" y="24272"/>
                </a:lnTo>
                <a:lnTo>
                  <a:pt x="436356" y="21163"/>
                </a:lnTo>
                <a:lnTo>
                  <a:pt x="440427" y="18395"/>
                </a:lnTo>
                <a:lnTo>
                  <a:pt x="443902" y="16319"/>
                </a:lnTo>
                <a:lnTo>
                  <a:pt x="446566" y="14941"/>
                </a:lnTo>
                <a:lnTo>
                  <a:pt x="450251" y="12626"/>
                </a:lnTo>
                <a:lnTo>
                  <a:pt x="451543" y="12214"/>
                </a:lnTo>
                <a:lnTo>
                  <a:pt x="452666" y="11956"/>
                </a:lnTo>
                <a:lnTo>
                  <a:pt x="455140" y="11672"/>
                </a:lnTo>
                <a:lnTo>
                  <a:pt x="459322" y="11155"/>
                </a:lnTo>
                <a:lnTo>
                  <a:pt x="458798" y="13302"/>
                </a:lnTo>
                <a:lnTo>
                  <a:pt x="458970" y="14318"/>
                </a:lnTo>
                <a:lnTo>
                  <a:pt x="459727" y="14568"/>
                </a:lnTo>
                <a:lnTo>
                  <a:pt x="461089" y="16207"/>
                </a:lnTo>
                <a:lnTo>
                  <a:pt x="463792" y="17599"/>
                </a:lnTo>
                <a:lnTo>
                  <a:pt x="465387" y="18248"/>
                </a:lnTo>
                <a:lnTo>
                  <a:pt x="466875" y="18235"/>
                </a:lnTo>
                <a:lnTo>
                  <a:pt x="467621" y="18619"/>
                </a:lnTo>
                <a:lnTo>
                  <a:pt x="468772" y="18409"/>
                </a:lnTo>
                <a:lnTo>
                  <a:pt x="469504" y="18853"/>
                </a:lnTo>
                <a:lnTo>
                  <a:pt x="470203" y="18646"/>
                </a:lnTo>
                <a:lnTo>
                  <a:pt x="470613" y="18057"/>
                </a:lnTo>
                <a:lnTo>
                  <a:pt x="472375" y="18740"/>
                </a:lnTo>
                <a:lnTo>
                  <a:pt x="473878" y="19051"/>
                </a:lnTo>
                <a:lnTo>
                  <a:pt x="476063" y="19103"/>
                </a:lnTo>
                <a:lnTo>
                  <a:pt x="478802" y="18778"/>
                </a:lnTo>
                <a:lnTo>
                  <a:pt x="479626" y="18613"/>
                </a:lnTo>
                <a:lnTo>
                  <a:pt x="481055" y="18228"/>
                </a:lnTo>
                <a:lnTo>
                  <a:pt x="482297" y="17743"/>
                </a:lnTo>
                <a:lnTo>
                  <a:pt x="486654" y="15879"/>
                </a:lnTo>
                <a:lnTo>
                  <a:pt x="488482" y="14862"/>
                </a:lnTo>
                <a:lnTo>
                  <a:pt x="489141" y="14442"/>
                </a:lnTo>
                <a:lnTo>
                  <a:pt x="492654" y="11891"/>
                </a:lnTo>
                <a:lnTo>
                  <a:pt x="496163" y="8689"/>
                </a:lnTo>
                <a:lnTo>
                  <a:pt x="497401" y="7616"/>
                </a:lnTo>
                <a:lnTo>
                  <a:pt x="500224" y="5254"/>
                </a:lnTo>
                <a:lnTo>
                  <a:pt x="504045" y="2200"/>
                </a:lnTo>
                <a:lnTo>
                  <a:pt x="504840" y="1730"/>
                </a:lnTo>
                <a:lnTo>
                  <a:pt x="507557" y="382"/>
                </a:lnTo>
                <a:lnTo>
                  <a:pt x="508068" y="187"/>
                </a:lnTo>
                <a:lnTo>
                  <a:pt x="509019" y="0"/>
                </a:lnTo>
                <a:lnTo>
                  <a:pt x="508694" y="939"/>
                </a:lnTo>
                <a:lnTo>
                  <a:pt x="508435" y="1824"/>
                </a:lnTo>
                <a:lnTo>
                  <a:pt x="508415" y="2098"/>
                </a:lnTo>
                <a:lnTo>
                  <a:pt x="508570" y="3110"/>
                </a:lnTo>
                <a:lnTo>
                  <a:pt x="509933" y="4986"/>
                </a:lnTo>
                <a:lnTo>
                  <a:pt x="510512" y="5525"/>
                </a:lnTo>
                <a:lnTo>
                  <a:pt x="511023" y="5802"/>
                </a:lnTo>
                <a:lnTo>
                  <a:pt x="511343" y="5804"/>
                </a:lnTo>
                <a:lnTo>
                  <a:pt x="512674" y="6252"/>
                </a:lnTo>
                <a:lnTo>
                  <a:pt x="514511" y="7716"/>
                </a:lnTo>
                <a:lnTo>
                  <a:pt x="514466" y="9887"/>
                </a:lnTo>
                <a:lnTo>
                  <a:pt x="514202" y="10185"/>
                </a:lnTo>
                <a:lnTo>
                  <a:pt x="513877" y="10750"/>
                </a:lnTo>
                <a:lnTo>
                  <a:pt x="514042" y="11500"/>
                </a:lnTo>
                <a:lnTo>
                  <a:pt x="515250" y="11053"/>
                </a:lnTo>
                <a:lnTo>
                  <a:pt x="516230" y="10165"/>
                </a:lnTo>
                <a:lnTo>
                  <a:pt x="516370" y="10941"/>
                </a:lnTo>
                <a:lnTo>
                  <a:pt x="516467" y="11181"/>
                </a:lnTo>
                <a:lnTo>
                  <a:pt x="517361" y="11318"/>
                </a:lnTo>
                <a:lnTo>
                  <a:pt x="517834" y="11210"/>
                </a:lnTo>
                <a:lnTo>
                  <a:pt x="518469" y="11484"/>
                </a:lnTo>
                <a:lnTo>
                  <a:pt x="519852" y="12543"/>
                </a:lnTo>
                <a:lnTo>
                  <a:pt x="520749" y="13339"/>
                </a:lnTo>
                <a:lnTo>
                  <a:pt x="520935" y="13802"/>
                </a:lnTo>
                <a:lnTo>
                  <a:pt x="520477" y="15006"/>
                </a:lnTo>
                <a:lnTo>
                  <a:pt x="520336" y="15670"/>
                </a:lnTo>
                <a:lnTo>
                  <a:pt x="520496" y="17153"/>
                </a:lnTo>
                <a:lnTo>
                  <a:pt x="520497" y="17468"/>
                </a:lnTo>
                <a:lnTo>
                  <a:pt x="520423" y="17805"/>
                </a:lnTo>
                <a:lnTo>
                  <a:pt x="520260" y="18270"/>
                </a:lnTo>
                <a:lnTo>
                  <a:pt x="519656" y="18851"/>
                </a:lnTo>
                <a:lnTo>
                  <a:pt x="519293" y="19139"/>
                </a:lnTo>
                <a:lnTo>
                  <a:pt x="517533" y="19672"/>
                </a:lnTo>
                <a:lnTo>
                  <a:pt x="516079" y="20502"/>
                </a:lnTo>
                <a:lnTo>
                  <a:pt x="515836" y="20861"/>
                </a:lnTo>
                <a:lnTo>
                  <a:pt x="514549" y="21993"/>
                </a:lnTo>
                <a:lnTo>
                  <a:pt x="513094" y="22702"/>
                </a:lnTo>
                <a:lnTo>
                  <a:pt x="512378" y="22385"/>
                </a:lnTo>
                <a:lnTo>
                  <a:pt x="511177" y="22208"/>
                </a:lnTo>
                <a:lnTo>
                  <a:pt x="510714" y="22224"/>
                </a:lnTo>
                <a:lnTo>
                  <a:pt x="510172" y="22872"/>
                </a:lnTo>
                <a:lnTo>
                  <a:pt x="509880" y="24416"/>
                </a:lnTo>
                <a:lnTo>
                  <a:pt x="509033" y="25032"/>
                </a:lnTo>
                <a:lnTo>
                  <a:pt x="508954" y="25260"/>
                </a:lnTo>
                <a:lnTo>
                  <a:pt x="508918" y="25397"/>
                </a:lnTo>
                <a:lnTo>
                  <a:pt x="509798" y="25809"/>
                </a:lnTo>
                <a:lnTo>
                  <a:pt x="509503" y="27965"/>
                </a:lnTo>
                <a:lnTo>
                  <a:pt x="509050" y="28691"/>
                </a:lnTo>
                <a:lnTo>
                  <a:pt x="509955" y="29386"/>
                </a:lnTo>
                <a:lnTo>
                  <a:pt x="512154" y="29899"/>
                </a:lnTo>
                <a:lnTo>
                  <a:pt x="513424" y="30634"/>
                </a:lnTo>
                <a:lnTo>
                  <a:pt x="515439" y="29913"/>
                </a:lnTo>
                <a:lnTo>
                  <a:pt x="516295" y="29419"/>
                </a:lnTo>
                <a:lnTo>
                  <a:pt x="516733" y="28905"/>
                </a:lnTo>
                <a:lnTo>
                  <a:pt x="516827" y="28734"/>
                </a:lnTo>
                <a:lnTo>
                  <a:pt x="517055" y="28208"/>
                </a:lnTo>
                <a:lnTo>
                  <a:pt x="517337" y="27356"/>
                </a:lnTo>
                <a:lnTo>
                  <a:pt x="517520" y="26593"/>
                </a:lnTo>
                <a:lnTo>
                  <a:pt x="517628" y="25337"/>
                </a:lnTo>
                <a:lnTo>
                  <a:pt x="518271" y="25348"/>
                </a:lnTo>
                <a:lnTo>
                  <a:pt x="518674" y="25239"/>
                </a:lnTo>
                <a:lnTo>
                  <a:pt x="519841" y="24449"/>
                </a:lnTo>
                <a:lnTo>
                  <a:pt x="520391" y="23962"/>
                </a:lnTo>
                <a:lnTo>
                  <a:pt x="520961" y="23274"/>
                </a:lnTo>
                <a:lnTo>
                  <a:pt x="521468" y="22843"/>
                </a:lnTo>
                <a:lnTo>
                  <a:pt x="522983" y="22655"/>
                </a:lnTo>
                <a:lnTo>
                  <a:pt x="522910" y="22853"/>
                </a:lnTo>
                <a:lnTo>
                  <a:pt x="522853" y="23198"/>
                </a:lnTo>
                <a:lnTo>
                  <a:pt x="523071" y="24735"/>
                </a:lnTo>
                <a:lnTo>
                  <a:pt x="523161" y="24964"/>
                </a:lnTo>
                <a:lnTo>
                  <a:pt x="523302" y="25016"/>
                </a:lnTo>
                <a:lnTo>
                  <a:pt x="523526" y="24846"/>
                </a:lnTo>
                <a:lnTo>
                  <a:pt x="523921" y="24413"/>
                </a:lnTo>
                <a:lnTo>
                  <a:pt x="524176" y="24052"/>
                </a:lnTo>
                <a:lnTo>
                  <a:pt x="524332" y="23704"/>
                </a:lnTo>
                <a:lnTo>
                  <a:pt x="524469" y="23131"/>
                </a:lnTo>
                <a:lnTo>
                  <a:pt x="524511" y="22388"/>
                </a:lnTo>
                <a:lnTo>
                  <a:pt x="523680" y="19977"/>
                </a:lnTo>
                <a:lnTo>
                  <a:pt x="523740" y="19804"/>
                </a:lnTo>
                <a:lnTo>
                  <a:pt x="524235" y="19347"/>
                </a:lnTo>
                <a:lnTo>
                  <a:pt x="526500" y="18304"/>
                </a:lnTo>
                <a:lnTo>
                  <a:pt x="526364" y="18682"/>
                </a:lnTo>
                <a:lnTo>
                  <a:pt x="526315" y="19012"/>
                </a:lnTo>
                <a:lnTo>
                  <a:pt x="526221" y="20078"/>
                </a:lnTo>
                <a:lnTo>
                  <a:pt x="526236" y="20308"/>
                </a:lnTo>
                <a:lnTo>
                  <a:pt x="526368" y="20505"/>
                </a:lnTo>
                <a:lnTo>
                  <a:pt x="526917" y="20564"/>
                </a:lnTo>
                <a:lnTo>
                  <a:pt x="527310" y="20013"/>
                </a:lnTo>
                <a:lnTo>
                  <a:pt x="527497" y="19616"/>
                </a:lnTo>
                <a:lnTo>
                  <a:pt x="527738" y="18796"/>
                </a:lnTo>
                <a:lnTo>
                  <a:pt x="527760" y="17721"/>
                </a:lnTo>
                <a:lnTo>
                  <a:pt x="528475" y="16925"/>
                </a:lnTo>
                <a:lnTo>
                  <a:pt x="528948" y="16992"/>
                </a:lnTo>
                <a:lnTo>
                  <a:pt x="529975" y="18378"/>
                </a:lnTo>
                <a:lnTo>
                  <a:pt x="531801" y="21229"/>
                </a:lnTo>
                <a:lnTo>
                  <a:pt x="533328" y="24765"/>
                </a:lnTo>
                <a:lnTo>
                  <a:pt x="533429" y="25049"/>
                </a:lnTo>
                <a:lnTo>
                  <a:pt x="533546" y="25859"/>
                </a:lnTo>
                <a:lnTo>
                  <a:pt x="533453" y="26793"/>
                </a:lnTo>
                <a:lnTo>
                  <a:pt x="532806" y="27339"/>
                </a:lnTo>
                <a:lnTo>
                  <a:pt x="532310" y="28053"/>
                </a:lnTo>
                <a:lnTo>
                  <a:pt x="531376" y="30721"/>
                </a:lnTo>
                <a:lnTo>
                  <a:pt x="530742" y="32816"/>
                </a:lnTo>
                <a:lnTo>
                  <a:pt x="530485" y="35059"/>
                </a:lnTo>
                <a:lnTo>
                  <a:pt x="531282" y="35435"/>
                </a:lnTo>
                <a:lnTo>
                  <a:pt x="531538" y="35557"/>
                </a:lnTo>
                <a:lnTo>
                  <a:pt x="531858" y="35443"/>
                </a:lnTo>
                <a:lnTo>
                  <a:pt x="532848" y="35367"/>
                </a:lnTo>
                <a:lnTo>
                  <a:pt x="534150" y="35499"/>
                </a:lnTo>
                <a:lnTo>
                  <a:pt x="535275" y="36861"/>
                </a:lnTo>
                <a:lnTo>
                  <a:pt x="535569" y="37634"/>
                </a:lnTo>
                <a:lnTo>
                  <a:pt x="535530" y="38019"/>
                </a:lnTo>
                <a:lnTo>
                  <a:pt x="534958" y="38885"/>
                </a:lnTo>
                <a:lnTo>
                  <a:pt x="535729" y="39545"/>
                </a:lnTo>
                <a:lnTo>
                  <a:pt x="535930" y="39580"/>
                </a:lnTo>
                <a:lnTo>
                  <a:pt x="536771" y="39265"/>
                </a:lnTo>
                <a:lnTo>
                  <a:pt x="537961" y="38705"/>
                </a:lnTo>
                <a:lnTo>
                  <a:pt x="539636" y="37572"/>
                </a:lnTo>
                <a:lnTo>
                  <a:pt x="540156" y="37038"/>
                </a:lnTo>
                <a:lnTo>
                  <a:pt x="540894" y="36117"/>
                </a:lnTo>
                <a:lnTo>
                  <a:pt x="541418" y="35384"/>
                </a:lnTo>
                <a:lnTo>
                  <a:pt x="541534" y="35168"/>
                </a:lnTo>
                <a:lnTo>
                  <a:pt x="541611" y="34941"/>
                </a:lnTo>
                <a:lnTo>
                  <a:pt x="542409" y="34750"/>
                </a:lnTo>
                <a:lnTo>
                  <a:pt x="543780" y="35066"/>
                </a:lnTo>
                <a:lnTo>
                  <a:pt x="544715" y="35143"/>
                </a:lnTo>
                <a:lnTo>
                  <a:pt x="545313" y="35276"/>
                </a:lnTo>
                <a:lnTo>
                  <a:pt x="545954" y="35730"/>
                </a:lnTo>
                <a:lnTo>
                  <a:pt x="546790" y="35853"/>
                </a:lnTo>
                <a:lnTo>
                  <a:pt x="548236" y="36161"/>
                </a:lnTo>
                <a:lnTo>
                  <a:pt x="548882" y="36294"/>
                </a:lnTo>
                <a:lnTo>
                  <a:pt x="549910" y="36304"/>
                </a:lnTo>
                <a:lnTo>
                  <a:pt x="551122" y="36142"/>
                </a:lnTo>
                <a:lnTo>
                  <a:pt x="551746" y="35970"/>
                </a:lnTo>
                <a:lnTo>
                  <a:pt x="553188" y="35397"/>
                </a:lnTo>
                <a:lnTo>
                  <a:pt x="553455" y="35366"/>
                </a:lnTo>
                <a:lnTo>
                  <a:pt x="554846" y="35899"/>
                </a:lnTo>
                <a:lnTo>
                  <a:pt x="556334" y="36540"/>
                </a:lnTo>
                <a:lnTo>
                  <a:pt x="556391" y="37224"/>
                </a:lnTo>
                <a:lnTo>
                  <a:pt x="556832" y="37659"/>
                </a:lnTo>
                <a:lnTo>
                  <a:pt x="557866" y="38100"/>
                </a:lnTo>
                <a:lnTo>
                  <a:pt x="558184" y="38553"/>
                </a:lnTo>
                <a:lnTo>
                  <a:pt x="559399" y="38037"/>
                </a:lnTo>
                <a:lnTo>
                  <a:pt x="560125" y="39126"/>
                </a:lnTo>
                <a:lnTo>
                  <a:pt x="561491" y="39392"/>
                </a:lnTo>
                <a:lnTo>
                  <a:pt x="562996" y="39741"/>
                </a:lnTo>
                <a:lnTo>
                  <a:pt x="564391" y="40807"/>
                </a:lnTo>
                <a:lnTo>
                  <a:pt x="566084" y="41918"/>
                </a:lnTo>
                <a:lnTo>
                  <a:pt x="566419" y="42544"/>
                </a:lnTo>
                <a:lnTo>
                  <a:pt x="567253" y="43112"/>
                </a:lnTo>
                <a:lnTo>
                  <a:pt x="568226" y="43985"/>
                </a:lnTo>
                <a:lnTo>
                  <a:pt x="568446" y="45282"/>
                </a:lnTo>
                <a:lnTo>
                  <a:pt x="568369" y="45451"/>
                </a:lnTo>
                <a:lnTo>
                  <a:pt x="568263" y="45582"/>
                </a:lnTo>
                <a:lnTo>
                  <a:pt x="567473" y="45515"/>
                </a:lnTo>
                <a:lnTo>
                  <a:pt x="567042" y="45566"/>
                </a:lnTo>
                <a:lnTo>
                  <a:pt x="566630" y="45758"/>
                </a:lnTo>
                <a:lnTo>
                  <a:pt x="564343" y="48279"/>
                </a:lnTo>
                <a:lnTo>
                  <a:pt x="563995" y="49038"/>
                </a:lnTo>
                <a:lnTo>
                  <a:pt x="562053" y="50020"/>
                </a:lnTo>
                <a:lnTo>
                  <a:pt x="561942" y="50276"/>
                </a:lnTo>
                <a:lnTo>
                  <a:pt x="561557" y="52232"/>
                </a:lnTo>
                <a:lnTo>
                  <a:pt x="561532" y="53812"/>
                </a:lnTo>
                <a:lnTo>
                  <a:pt x="561619" y="54262"/>
                </a:lnTo>
                <a:lnTo>
                  <a:pt x="562397" y="54851"/>
                </a:lnTo>
                <a:lnTo>
                  <a:pt x="562602" y="54756"/>
                </a:lnTo>
                <a:lnTo>
                  <a:pt x="562964" y="54379"/>
                </a:lnTo>
                <a:lnTo>
                  <a:pt x="563122" y="54376"/>
                </a:lnTo>
                <a:lnTo>
                  <a:pt x="563927" y="55646"/>
                </a:lnTo>
                <a:lnTo>
                  <a:pt x="564863" y="56203"/>
                </a:lnTo>
                <a:lnTo>
                  <a:pt x="565352" y="56353"/>
                </a:lnTo>
                <a:lnTo>
                  <a:pt x="565766" y="56358"/>
                </a:lnTo>
                <a:lnTo>
                  <a:pt x="566516" y="56489"/>
                </a:lnTo>
                <a:lnTo>
                  <a:pt x="566838" y="56706"/>
                </a:lnTo>
                <a:lnTo>
                  <a:pt x="566985" y="57256"/>
                </a:lnTo>
                <a:lnTo>
                  <a:pt x="566822" y="57568"/>
                </a:lnTo>
                <a:lnTo>
                  <a:pt x="566718" y="57842"/>
                </a:lnTo>
                <a:lnTo>
                  <a:pt x="567312" y="58169"/>
                </a:lnTo>
                <a:lnTo>
                  <a:pt x="568198" y="58146"/>
                </a:lnTo>
                <a:lnTo>
                  <a:pt x="569641" y="58898"/>
                </a:lnTo>
                <a:lnTo>
                  <a:pt x="570545" y="59582"/>
                </a:lnTo>
                <a:lnTo>
                  <a:pt x="571270" y="59610"/>
                </a:lnTo>
                <a:lnTo>
                  <a:pt x="571851" y="59399"/>
                </a:lnTo>
                <a:lnTo>
                  <a:pt x="572311" y="59426"/>
                </a:lnTo>
                <a:lnTo>
                  <a:pt x="572555" y="59588"/>
                </a:lnTo>
                <a:lnTo>
                  <a:pt x="572542" y="59881"/>
                </a:lnTo>
                <a:lnTo>
                  <a:pt x="572322" y="59904"/>
                </a:lnTo>
                <a:lnTo>
                  <a:pt x="572030" y="60108"/>
                </a:lnTo>
                <a:lnTo>
                  <a:pt x="571289" y="60903"/>
                </a:lnTo>
                <a:lnTo>
                  <a:pt x="571033" y="61250"/>
                </a:lnTo>
                <a:lnTo>
                  <a:pt x="571261" y="62012"/>
                </a:lnTo>
                <a:lnTo>
                  <a:pt x="571232" y="62445"/>
                </a:lnTo>
                <a:lnTo>
                  <a:pt x="570304" y="62797"/>
                </a:lnTo>
                <a:lnTo>
                  <a:pt x="569482" y="62700"/>
                </a:lnTo>
                <a:lnTo>
                  <a:pt x="567740" y="62952"/>
                </a:lnTo>
                <a:lnTo>
                  <a:pt x="567310" y="63356"/>
                </a:lnTo>
                <a:lnTo>
                  <a:pt x="566982" y="63886"/>
                </a:lnTo>
                <a:lnTo>
                  <a:pt x="567467" y="64982"/>
                </a:lnTo>
                <a:lnTo>
                  <a:pt x="567811" y="65236"/>
                </a:lnTo>
                <a:lnTo>
                  <a:pt x="568400" y="65130"/>
                </a:lnTo>
                <a:lnTo>
                  <a:pt x="569402" y="65230"/>
                </a:lnTo>
                <a:lnTo>
                  <a:pt x="571562" y="65787"/>
                </a:lnTo>
                <a:lnTo>
                  <a:pt x="572389" y="65818"/>
                </a:lnTo>
                <a:lnTo>
                  <a:pt x="573211" y="66062"/>
                </a:lnTo>
                <a:lnTo>
                  <a:pt x="574874" y="66962"/>
                </a:lnTo>
                <a:lnTo>
                  <a:pt x="576316" y="68141"/>
                </a:lnTo>
                <a:lnTo>
                  <a:pt x="576954" y="68706"/>
                </a:lnTo>
                <a:lnTo>
                  <a:pt x="577391" y="70318"/>
                </a:lnTo>
                <a:lnTo>
                  <a:pt x="579105" y="70420"/>
                </a:lnTo>
                <a:lnTo>
                  <a:pt x="579551" y="69707"/>
                </a:lnTo>
                <a:lnTo>
                  <a:pt x="580500" y="69311"/>
                </a:lnTo>
                <a:lnTo>
                  <a:pt x="581522" y="68135"/>
                </a:lnTo>
                <a:lnTo>
                  <a:pt x="582045" y="67915"/>
                </a:lnTo>
                <a:lnTo>
                  <a:pt x="582823" y="67186"/>
                </a:lnTo>
                <a:lnTo>
                  <a:pt x="583578" y="66824"/>
                </a:lnTo>
                <a:lnTo>
                  <a:pt x="584376" y="66904"/>
                </a:lnTo>
                <a:lnTo>
                  <a:pt x="585050" y="67525"/>
                </a:lnTo>
                <a:lnTo>
                  <a:pt x="585592" y="67521"/>
                </a:lnTo>
                <a:lnTo>
                  <a:pt x="586361" y="67153"/>
                </a:lnTo>
                <a:lnTo>
                  <a:pt x="587063" y="67392"/>
                </a:lnTo>
                <a:lnTo>
                  <a:pt x="587601" y="68220"/>
                </a:lnTo>
                <a:lnTo>
                  <a:pt x="588376" y="67531"/>
                </a:lnTo>
                <a:lnTo>
                  <a:pt x="588639" y="66811"/>
                </a:lnTo>
                <a:lnTo>
                  <a:pt x="591088" y="66967"/>
                </a:lnTo>
                <a:lnTo>
                  <a:pt x="591295" y="67645"/>
                </a:lnTo>
                <a:lnTo>
                  <a:pt x="592497" y="68484"/>
                </a:lnTo>
                <a:lnTo>
                  <a:pt x="592850" y="69685"/>
                </a:lnTo>
                <a:lnTo>
                  <a:pt x="592511" y="70174"/>
                </a:lnTo>
                <a:lnTo>
                  <a:pt x="592680" y="71231"/>
                </a:lnTo>
                <a:lnTo>
                  <a:pt x="595490" y="70495"/>
                </a:lnTo>
                <a:lnTo>
                  <a:pt x="597129" y="70837"/>
                </a:lnTo>
                <a:lnTo>
                  <a:pt x="597281" y="70825"/>
                </a:lnTo>
                <a:lnTo>
                  <a:pt x="597881" y="70543"/>
                </a:lnTo>
                <a:lnTo>
                  <a:pt x="602324" y="67493"/>
                </a:lnTo>
                <a:lnTo>
                  <a:pt x="602844" y="68619"/>
                </a:lnTo>
                <a:lnTo>
                  <a:pt x="602978" y="68693"/>
                </a:lnTo>
                <a:lnTo>
                  <a:pt x="603329" y="68715"/>
                </a:lnTo>
                <a:lnTo>
                  <a:pt x="604261" y="68503"/>
                </a:lnTo>
                <a:lnTo>
                  <a:pt x="604523" y="68299"/>
                </a:lnTo>
                <a:lnTo>
                  <a:pt x="604755" y="68222"/>
                </a:lnTo>
                <a:lnTo>
                  <a:pt x="605794" y="68199"/>
                </a:lnTo>
                <a:lnTo>
                  <a:pt x="605862" y="68422"/>
                </a:lnTo>
                <a:lnTo>
                  <a:pt x="606881" y="69069"/>
                </a:lnTo>
                <a:lnTo>
                  <a:pt x="607156" y="69085"/>
                </a:lnTo>
                <a:lnTo>
                  <a:pt x="607669" y="69014"/>
                </a:lnTo>
                <a:lnTo>
                  <a:pt x="607917" y="68909"/>
                </a:lnTo>
                <a:lnTo>
                  <a:pt x="608245" y="68611"/>
                </a:lnTo>
                <a:lnTo>
                  <a:pt x="609175" y="68257"/>
                </a:lnTo>
                <a:lnTo>
                  <a:pt x="609477" y="69083"/>
                </a:lnTo>
                <a:lnTo>
                  <a:pt x="609548" y="69709"/>
                </a:lnTo>
                <a:lnTo>
                  <a:pt x="609819" y="69878"/>
                </a:lnTo>
                <a:lnTo>
                  <a:pt x="611330" y="69839"/>
                </a:lnTo>
                <a:lnTo>
                  <a:pt x="613467" y="70701"/>
                </a:lnTo>
                <a:lnTo>
                  <a:pt x="614821" y="72030"/>
                </a:lnTo>
                <a:lnTo>
                  <a:pt x="616350" y="74457"/>
                </a:lnTo>
                <a:lnTo>
                  <a:pt x="616899" y="74390"/>
                </a:lnTo>
                <a:lnTo>
                  <a:pt x="618041" y="74778"/>
                </a:lnTo>
                <a:lnTo>
                  <a:pt x="618936" y="75992"/>
                </a:lnTo>
                <a:lnTo>
                  <a:pt x="620101" y="75624"/>
                </a:lnTo>
                <a:lnTo>
                  <a:pt x="620757" y="75041"/>
                </a:lnTo>
                <a:lnTo>
                  <a:pt x="620832" y="74878"/>
                </a:lnTo>
                <a:lnTo>
                  <a:pt x="621344" y="74907"/>
                </a:lnTo>
                <a:lnTo>
                  <a:pt x="622199" y="75437"/>
                </a:lnTo>
                <a:lnTo>
                  <a:pt x="622474" y="75779"/>
                </a:lnTo>
                <a:lnTo>
                  <a:pt x="622581" y="76030"/>
                </a:lnTo>
                <a:lnTo>
                  <a:pt x="623657" y="79038"/>
                </a:lnTo>
                <a:lnTo>
                  <a:pt x="623633" y="80040"/>
                </a:lnTo>
                <a:lnTo>
                  <a:pt x="623182" y="80999"/>
                </a:lnTo>
                <a:lnTo>
                  <a:pt x="623276" y="81399"/>
                </a:lnTo>
                <a:lnTo>
                  <a:pt x="623475" y="81704"/>
                </a:lnTo>
                <a:lnTo>
                  <a:pt x="624070" y="82102"/>
                </a:lnTo>
                <a:lnTo>
                  <a:pt x="624885" y="82222"/>
                </a:lnTo>
                <a:lnTo>
                  <a:pt x="625106" y="82158"/>
                </a:lnTo>
                <a:lnTo>
                  <a:pt x="626798" y="81070"/>
                </a:lnTo>
                <a:lnTo>
                  <a:pt x="627085" y="80719"/>
                </a:lnTo>
                <a:lnTo>
                  <a:pt x="628147" y="80280"/>
                </a:lnTo>
                <a:lnTo>
                  <a:pt x="627387" y="81468"/>
                </a:lnTo>
                <a:lnTo>
                  <a:pt x="627180" y="82547"/>
                </a:lnTo>
                <a:lnTo>
                  <a:pt x="627522" y="83062"/>
                </a:lnTo>
                <a:lnTo>
                  <a:pt x="628245" y="82593"/>
                </a:lnTo>
                <a:lnTo>
                  <a:pt x="628911" y="81775"/>
                </a:lnTo>
                <a:lnTo>
                  <a:pt x="629125" y="80976"/>
                </a:lnTo>
                <a:lnTo>
                  <a:pt x="629711" y="80792"/>
                </a:lnTo>
                <a:lnTo>
                  <a:pt x="629921" y="81214"/>
                </a:lnTo>
                <a:lnTo>
                  <a:pt x="629874" y="81442"/>
                </a:lnTo>
                <a:lnTo>
                  <a:pt x="630040" y="81652"/>
                </a:lnTo>
                <a:lnTo>
                  <a:pt x="631836" y="82614"/>
                </a:lnTo>
                <a:lnTo>
                  <a:pt x="633247" y="83921"/>
                </a:lnTo>
                <a:lnTo>
                  <a:pt x="633836" y="84872"/>
                </a:lnTo>
                <a:lnTo>
                  <a:pt x="633975" y="86427"/>
                </a:lnTo>
                <a:lnTo>
                  <a:pt x="634056" y="87932"/>
                </a:lnTo>
                <a:lnTo>
                  <a:pt x="635246" y="89148"/>
                </a:lnTo>
                <a:lnTo>
                  <a:pt x="635861" y="89055"/>
                </a:lnTo>
                <a:lnTo>
                  <a:pt x="636927" y="89194"/>
                </a:lnTo>
                <a:lnTo>
                  <a:pt x="638266" y="89534"/>
                </a:lnTo>
                <a:lnTo>
                  <a:pt x="639394" y="90296"/>
                </a:lnTo>
                <a:lnTo>
                  <a:pt x="639854" y="90545"/>
                </a:lnTo>
                <a:lnTo>
                  <a:pt x="640145" y="90584"/>
                </a:lnTo>
                <a:lnTo>
                  <a:pt x="640774" y="90539"/>
                </a:lnTo>
                <a:lnTo>
                  <a:pt x="642944" y="89166"/>
                </a:lnTo>
                <a:lnTo>
                  <a:pt x="642999" y="89777"/>
                </a:lnTo>
                <a:lnTo>
                  <a:pt x="642901" y="90407"/>
                </a:lnTo>
                <a:lnTo>
                  <a:pt x="642915" y="91286"/>
                </a:lnTo>
                <a:lnTo>
                  <a:pt x="643342" y="92318"/>
                </a:lnTo>
                <a:lnTo>
                  <a:pt x="643641" y="92607"/>
                </a:lnTo>
                <a:lnTo>
                  <a:pt x="646478" y="93390"/>
                </a:lnTo>
                <a:lnTo>
                  <a:pt x="646833" y="93210"/>
                </a:lnTo>
                <a:lnTo>
                  <a:pt x="648163" y="92245"/>
                </a:lnTo>
                <a:lnTo>
                  <a:pt x="648711" y="91644"/>
                </a:lnTo>
                <a:lnTo>
                  <a:pt x="651200" y="92500"/>
                </a:lnTo>
                <a:lnTo>
                  <a:pt x="651559" y="92548"/>
                </a:lnTo>
                <a:lnTo>
                  <a:pt x="653151" y="92370"/>
                </a:lnTo>
                <a:lnTo>
                  <a:pt x="655194" y="92420"/>
                </a:lnTo>
                <a:lnTo>
                  <a:pt x="656184" y="92675"/>
                </a:lnTo>
                <a:lnTo>
                  <a:pt x="656742" y="93012"/>
                </a:lnTo>
                <a:lnTo>
                  <a:pt x="658062" y="93271"/>
                </a:lnTo>
                <a:lnTo>
                  <a:pt x="658530" y="93184"/>
                </a:lnTo>
                <a:lnTo>
                  <a:pt x="659139" y="93356"/>
                </a:lnTo>
                <a:lnTo>
                  <a:pt x="660749" y="94121"/>
                </a:lnTo>
                <a:lnTo>
                  <a:pt x="661419" y="94562"/>
                </a:lnTo>
                <a:lnTo>
                  <a:pt x="661643" y="94797"/>
                </a:lnTo>
                <a:lnTo>
                  <a:pt x="661840" y="95335"/>
                </a:lnTo>
                <a:lnTo>
                  <a:pt x="663350" y="95752"/>
                </a:lnTo>
                <a:lnTo>
                  <a:pt x="664232" y="95859"/>
                </a:lnTo>
                <a:lnTo>
                  <a:pt x="664902" y="95809"/>
                </a:lnTo>
                <a:lnTo>
                  <a:pt x="665738" y="95567"/>
                </a:lnTo>
                <a:lnTo>
                  <a:pt x="666165" y="94710"/>
                </a:lnTo>
                <a:lnTo>
                  <a:pt x="666415" y="94836"/>
                </a:lnTo>
                <a:lnTo>
                  <a:pt x="667160" y="95733"/>
                </a:lnTo>
                <a:lnTo>
                  <a:pt x="667189" y="96216"/>
                </a:lnTo>
                <a:lnTo>
                  <a:pt x="667361" y="96799"/>
                </a:lnTo>
                <a:lnTo>
                  <a:pt x="667450" y="96945"/>
                </a:lnTo>
                <a:lnTo>
                  <a:pt x="669404" y="99344"/>
                </a:lnTo>
                <a:lnTo>
                  <a:pt x="670079" y="99812"/>
                </a:lnTo>
                <a:lnTo>
                  <a:pt x="671084" y="99879"/>
                </a:lnTo>
                <a:lnTo>
                  <a:pt x="671344" y="100060"/>
                </a:lnTo>
                <a:lnTo>
                  <a:pt x="671820" y="100917"/>
                </a:lnTo>
                <a:lnTo>
                  <a:pt x="671725" y="101475"/>
                </a:lnTo>
                <a:lnTo>
                  <a:pt x="672205" y="102119"/>
                </a:lnTo>
                <a:lnTo>
                  <a:pt x="672615" y="102445"/>
                </a:lnTo>
                <a:lnTo>
                  <a:pt x="673860" y="103040"/>
                </a:lnTo>
                <a:lnTo>
                  <a:pt x="675282" y="103426"/>
                </a:lnTo>
                <a:lnTo>
                  <a:pt x="675678" y="104022"/>
                </a:lnTo>
                <a:lnTo>
                  <a:pt x="675930" y="104693"/>
                </a:lnTo>
                <a:lnTo>
                  <a:pt x="676286" y="104898"/>
                </a:lnTo>
                <a:lnTo>
                  <a:pt x="679034" y="105713"/>
                </a:lnTo>
                <a:lnTo>
                  <a:pt x="679378" y="105926"/>
                </a:lnTo>
                <a:lnTo>
                  <a:pt x="679661" y="106651"/>
                </a:lnTo>
                <a:lnTo>
                  <a:pt x="679843" y="106936"/>
                </a:lnTo>
                <a:lnTo>
                  <a:pt x="680788" y="106747"/>
                </a:lnTo>
                <a:lnTo>
                  <a:pt x="681556" y="106345"/>
                </a:lnTo>
                <a:lnTo>
                  <a:pt x="681825" y="105696"/>
                </a:lnTo>
                <a:lnTo>
                  <a:pt x="682845" y="106133"/>
                </a:lnTo>
                <a:lnTo>
                  <a:pt x="683693" y="106716"/>
                </a:lnTo>
                <a:lnTo>
                  <a:pt x="684828" y="106986"/>
                </a:lnTo>
                <a:lnTo>
                  <a:pt x="685788" y="106943"/>
                </a:lnTo>
                <a:lnTo>
                  <a:pt x="686378" y="106559"/>
                </a:lnTo>
                <a:lnTo>
                  <a:pt x="687964" y="105289"/>
                </a:lnTo>
                <a:lnTo>
                  <a:pt x="688552" y="104323"/>
                </a:lnTo>
                <a:lnTo>
                  <a:pt x="689232" y="103785"/>
                </a:lnTo>
                <a:lnTo>
                  <a:pt x="690481" y="103589"/>
                </a:lnTo>
                <a:lnTo>
                  <a:pt x="692245" y="103750"/>
                </a:lnTo>
                <a:lnTo>
                  <a:pt x="692498" y="103353"/>
                </a:lnTo>
                <a:lnTo>
                  <a:pt x="692982" y="102906"/>
                </a:lnTo>
                <a:lnTo>
                  <a:pt x="694414" y="102755"/>
                </a:lnTo>
                <a:lnTo>
                  <a:pt x="695307" y="101966"/>
                </a:lnTo>
                <a:lnTo>
                  <a:pt x="696031" y="101734"/>
                </a:lnTo>
                <a:lnTo>
                  <a:pt x="697234" y="101683"/>
                </a:lnTo>
                <a:lnTo>
                  <a:pt x="698593" y="101155"/>
                </a:lnTo>
                <a:lnTo>
                  <a:pt x="699359" y="100392"/>
                </a:lnTo>
                <a:lnTo>
                  <a:pt x="699867" y="100174"/>
                </a:lnTo>
                <a:lnTo>
                  <a:pt x="700823" y="100929"/>
                </a:lnTo>
                <a:lnTo>
                  <a:pt x="701791" y="100653"/>
                </a:lnTo>
                <a:lnTo>
                  <a:pt x="701943" y="100066"/>
                </a:lnTo>
                <a:lnTo>
                  <a:pt x="703004" y="99824"/>
                </a:lnTo>
                <a:lnTo>
                  <a:pt x="703917" y="99762"/>
                </a:lnTo>
                <a:lnTo>
                  <a:pt x="704637" y="99797"/>
                </a:lnTo>
                <a:lnTo>
                  <a:pt x="705470" y="99243"/>
                </a:lnTo>
                <a:lnTo>
                  <a:pt x="706455" y="99725"/>
                </a:lnTo>
                <a:lnTo>
                  <a:pt x="707948" y="100533"/>
                </a:lnTo>
                <a:lnTo>
                  <a:pt x="709175" y="100229"/>
                </a:lnTo>
                <a:lnTo>
                  <a:pt x="710653" y="99353"/>
                </a:lnTo>
                <a:lnTo>
                  <a:pt x="711163" y="99324"/>
                </a:lnTo>
                <a:lnTo>
                  <a:pt x="711594" y="100161"/>
                </a:lnTo>
                <a:lnTo>
                  <a:pt x="712071" y="100442"/>
                </a:lnTo>
                <a:lnTo>
                  <a:pt x="712707" y="100932"/>
                </a:lnTo>
                <a:lnTo>
                  <a:pt x="714527" y="102454"/>
                </a:lnTo>
                <a:lnTo>
                  <a:pt x="716020" y="103693"/>
                </a:lnTo>
                <a:lnTo>
                  <a:pt x="719151" y="105539"/>
                </a:lnTo>
                <a:lnTo>
                  <a:pt x="723006" y="109344"/>
                </a:lnTo>
                <a:lnTo>
                  <a:pt x="723687" y="110186"/>
                </a:lnTo>
                <a:lnTo>
                  <a:pt x="724266" y="111491"/>
                </a:lnTo>
                <a:lnTo>
                  <a:pt x="724241" y="112381"/>
                </a:lnTo>
                <a:lnTo>
                  <a:pt x="726507" y="112990"/>
                </a:lnTo>
                <a:lnTo>
                  <a:pt x="727003" y="113559"/>
                </a:lnTo>
                <a:lnTo>
                  <a:pt x="729010" y="115448"/>
                </a:lnTo>
                <a:lnTo>
                  <a:pt x="729605" y="115936"/>
                </a:lnTo>
                <a:lnTo>
                  <a:pt x="731472" y="117579"/>
                </a:lnTo>
                <a:lnTo>
                  <a:pt x="733451" y="118262"/>
                </a:lnTo>
                <a:lnTo>
                  <a:pt x="735602" y="119519"/>
                </a:lnTo>
                <a:lnTo>
                  <a:pt x="737326" y="121033"/>
                </a:lnTo>
                <a:lnTo>
                  <a:pt x="738551" y="122414"/>
                </a:lnTo>
                <a:lnTo>
                  <a:pt x="740028" y="124593"/>
                </a:lnTo>
                <a:lnTo>
                  <a:pt x="742238" y="125199"/>
                </a:lnTo>
                <a:lnTo>
                  <a:pt x="743900" y="125298"/>
                </a:lnTo>
                <a:lnTo>
                  <a:pt x="745468" y="125903"/>
                </a:lnTo>
                <a:lnTo>
                  <a:pt x="747389" y="127411"/>
                </a:lnTo>
                <a:lnTo>
                  <a:pt x="744564" y="152241"/>
                </a:lnTo>
                <a:lnTo>
                  <a:pt x="740758" y="186715"/>
                </a:lnTo>
                <a:lnTo>
                  <a:pt x="737414" y="218057"/>
                </a:lnTo>
                <a:lnTo>
                  <a:pt x="734180" y="249420"/>
                </a:lnTo>
                <a:lnTo>
                  <a:pt x="730870" y="282697"/>
                </a:lnTo>
                <a:lnTo>
                  <a:pt x="726911" y="324278"/>
                </a:lnTo>
                <a:lnTo>
                  <a:pt x="722213" y="376534"/>
                </a:lnTo>
                <a:lnTo>
                  <a:pt x="717957" y="427118"/>
                </a:lnTo>
                <a:lnTo>
                  <a:pt x="714152" y="475571"/>
                </a:lnTo>
                <a:lnTo>
                  <a:pt x="711140" y="516571"/>
                </a:lnTo>
                <a:lnTo>
                  <a:pt x="711077" y="517330"/>
                </a:lnTo>
                <a:lnTo>
                  <a:pt x="710324" y="528101"/>
                </a:lnTo>
                <a:lnTo>
                  <a:pt x="709802" y="535674"/>
                </a:lnTo>
                <a:lnTo>
                  <a:pt x="709700" y="537066"/>
                </a:lnTo>
                <a:lnTo>
                  <a:pt x="709529" y="539655"/>
                </a:lnTo>
                <a:lnTo>
                  <a:pt x="708680" y="552196"/>
                </a:lnTo>
                <a:lnTo>
                  <a:pt x="707532" y="571194"/>
                </a:lnTo>
                <a:lnTo>
                  <a:pt x="705503" y="601664"/>
                </a:lnTo>
                <a:lnTo>
                  <a:pt x="705222" y="606256"/>
                </a:lnTo>
                <a:lnTo>
                  <a:pt x="704954" y="610684"/>
                </a:lnTo>
                <a:lnTo>
                  <a:pt x="716669" y="615068"/>
                </a:lnTo>
                <a:lnTo>
                  <a:pt x="718512" y="610614"/>
                </a:lnTo>
                <a:lnTo>
                  <a:pt x="730591" y="617152"/>
                </a:lnTo>
                <a:lnTo>
                  <a:pt x="737304" y="610261"/>
                </a:lnTo>
                <a:lnTo>
                  <a:pt x="738389" y="609120"/>
                </a:lnTo>
                <a:lnTo>
                  <a:pt x="754077" y="608110"/>
                </a:lnTo>
                <a:lnTo>
                  <a:pt x="754136" y="609856"/>
                </a:lnTo>
                <a:lnTo>
                  <a:pt x="750722" y="621937"/>
                </a:lnTo>
                <a:lnTo>
                  <a:pt x="754199" y="626013"/>
                </a:lnTo>
                <a:lnTo>
                  <a:pt x="754294" y="626226"/>
                </a:lnTo>
                <a:lnTo>
                  <a:pt x="754376" y="626481"/>
                </a:lnTo>
                <a:lnTo>
                  <a:pt x="754556" y="626666"/>
                </a:lnTo>
                <a:lnTo>
                  <a:pt x="754932" y="626895"/>
                </a:lnTo>
                <a:lnTo>
                  <a:pt x="760948" y="630160"/>
                </a:lnTo>
                <a:lnTo>
                  <a:pt x="763366" y="631070"/>
                </a:lnTo>
                <a:lnTo>
                  <a:pt x="764276" y="636036"/>
                </a:lnTo>
                <a:lnTo>
                  <a:pt x="764267" y="636216"/>
                </a:lnTo>
                <a:lnTo>
                  <a:pt x="764757" y="637122"/>
                </a:lnTo>
                <a:lnTo>
                  <a:pt x="765071" y="637647"/>
                </a:lnTo>
                <a:lnTo>
                  <a:pt x="765319" y="638243"/>
                </a:lnTo>
                <a:lnTo>
                  <a:pt x="766242" y="639160"/>
                </a:lnTo>
                <a:lnTo>
                  <a:pt x="766872" y="639727"/>
                </a:lnTo>
                <a:lnTo>
                  <a:pt x="781314" y="654281"/>
                </a:lnTo>
                <a:lnTo>
                  <a:pt x="791739" y="664730"/>
                </a:lnTo>
                <a:lnTo>
                  <a:pt x="794395" y="677057"/>
                </a:lnTo>
                <a:lnTo>
                  <a:pt x="794542" y="677845"/>
                </a:lnTo>
                <a:lnTo>
                  <a:pt x="793831" y="681986"/>
                </a:lnTo>
                <a:lnTo>
                  <a:pt x="795917" y="681772"/>
                </a:lnTo>
                <a:lnTo>
                  <a:pt x="800786" y="676797"/>
                </a:lnTo>
                <a:lnTo>
                  <a:pt x="811424" y="669324"/>
                </a:lnTo>
                <a:lnTo>
                  <a:pt x="812406" y="668252"/>
                </a:lnTo>
                <a:lnTo>
                  <a:pt x="818920" y="667602"/>
                </a:lnTo>
                <a:lnTo>
                  <a:pt x="821369" y="662522"/>
                </a:lnTo>
                <a:lnTo>
                  <a:pt x="821162" y="661920"/>
                </a:lnTo>
                <a:lnTo>
                  <a:pt x="821877" y="661303"/>
                </a:lnTo>
                <a:lnTo>
                  <a:pt x="821545" y="652048"/>
                </a:lnTo>
                <a:lnTo>
                  <a:pt x="824418" y="652733"/>
                </a:lnTo>
                <a:lnTo>
                  <a:pt x="824619" y="652630"/>
                </a:lnTo>
                <a:lnTo>
                  <a:pt x="826092" y="651814"/>
                </a:lnTo>
                <a:lnTo>
                  <a:pt x="827820" y="648598"/>
                </a:lnTo>
                <a:lnTo>
                  <a:pt x="827748" y="647904"/>
                </a:lnTo>
                <a:lnTo>
                  <a:pt x="827709" y="646852"/>
                </a:lnTo>
                <a:lnTo>
                  <a:pt x="824700" y="644921"/>
                </a:lnTo>
                <a:lnTo>
                  <a:pt x="827140" y="643538"/>
                </a:lnTo>
                <a:lnTo>
                  <a:pt x="828871" y="642609"/>
                </a:lnTo>
                <a:lnTo>
                  <a:pt x="835256" y="641013"/>
                </a:lnTo>
                <a:lnTo>
                  <a:pt x="837628" y="639428"/>
                </a:lnTo>
                <a:lnTo>
                  <a:pt x="841030" y="637280"/>
                </a:lnTo>
                <a:lnTo>
                  <a:pt x="847340" y="633270"/>
                </a:lnTo>
                <a:lnTo>
                  <a:pt x="853325" y="637934"/>
                </a:lnTo>
                <a:lnTo>
                  <a:pt x="853602" y="638090"/>
                </a:lnTo>
                <a:lnTo>
                  <a:pt x="853934" y="638107"/>
                </a:lnTo>
                <a:lnTo>
                  <a:pt x="854427" y="639764"/>
                </a:lnTo>
                <a:lnTo>
                  <a:pt x="855837" y="641403"/>
                </a:lnTo>
                <a:lnTo>
                  <a:pt x="856099" y="641667"/>
                </a:lnTo>
                <a:lnTo>
                  <a:pt x="857113" y="641686"/>
                </a:lnTo>
                <a:lnTo>
                  <a:pt x="859507" y="644592"/>
                </a:lnTo>
                <a:lnTo>
                  <a:pt x="859587" y="646026"/>
                </a:lnTo>
                <a:lnTo>
                  <a:pt x="859700" y="649165"/>
                </a:lnTo>
                <a:lnTo>
                  <a:pt x="858555" y="650346"/>
                </a:lnTo>
                <a:lnTo>
                  <a:pt x="858715" y="651955"/>
                </a:lnTo>
                <a:lnTo>
                  <a:pt x="860115" y="653217"/>
                </a:lnTo>
                <a:lnTo>
                  <a:pt x="860304" y="653931"/>
                </a:lnTo>
                <a:lnTo>
                  <a:pt x="860179" y="654984"/>
                </a:lnTo>
                <a:lnTo>
                  <a:pt x="859864" y="655813"/>
                </a:lnTo>
                <a:lnTo>
                  <a:pt x="860601" y="657093"/>
                </a:lnTo>
                <a:lnTo>
                  <a:pt x="861770" y="659022"/>
                </a:lnTo>
                <a:lnTo>
                  <a:pt x="868722" y="660178"/>
                </a:lnTo>
                <a:lnTo>
                  <a:pt x="869389" y="663062"/>
                </a:lnTo>
                <a:lnTo>
                  <a:pt x="872596" y="666035"/>
                </a:lnTo>
                <a:lnTo>
                  <a:pt x="874872" y="665865"/>
                </a:lnTo>
                <a:lnTo>
                  <a:pt x="876020" y="668093"/>
                </a:lnTo>
                <a:lnTo>
                  <a:pt x="877803" y="670424"/>
                </a:lnTo>
                <a:lnTo>
                  <a:pt x="877350" y="672443"/>
                </a:lnTo>
                <a:lnTo>
                  <a:pt x="877380" y="673484"/>
                </a:lnTo>
                <a:lnTo>
                  <a:pt x="879366" y="673980"/>
                </a:lnTo>
                <a:lnTo>
                  <a:pt x="879955" y="674147"/>
                </a:lnTo>
                <a:lnTo>
                  <a:pt x="879451" y="676231"/>
                </a:lnTo>
                <a:lnTo>
                  <a:pt x="881714" y="679213"/>
                </a:lnTo>
                <a:lnTo>
                  <a:pt x="888887" y="682899"/>
                </a:lnTo>
                <a:lnTo>
                  <a:pt x="893106" y="684925"/>
                </a:lnTo>
                <a:lnTo>
                  <a:pt x="896566" y="689866"/>
                </a:lnTo>
                <a:lnTo>
                  <a:pt x="896846" y="690245"/>
                </a:lnTo>
                <a:lnTo>
                  <a:pt x="897267" y="690765"/>
                </a:lnTo>
                <a:lnTo>
                  <a:pt x="899705" y="693193"/>
                </a:lnTo>
                <a:lnTo>
                  <a:pt x="901324" y="694766"/>
                </a:lnTo>
                <a:lnTo>
                  <a:pt x="903057" y="696253"/>
                </a:lnTo>
                <a:lnTo>
                  <a:pt x="906524" y="699134"/>
                </a:lnTo>
                <a:lnTo>
                  <a:pt x="904486" y="701612"/>
                </a:lnTo>
                <a:lnTo>
                  <a:pt x="906766" y="705132"/>
                </a:lnTo>
                <a:lnTo>
                  <a:pt x="907567" y="706406"/>
                </a:lnTo>
                <a:lnTo>
                  <a:pt x="908051" y="707074"/>
                </a:lnTo>
                <a:lnTo>
                  <a:pt x="911652" y="711076"/>
                </a:lnTo>
                <a:lnTo>
                  <a:pt x="911942" y="711447"/>
                </a:lnTo>
                <a:lnTo>
                  <a:pt x="912597" y="712223"/>
                </a:lnTo>
                <a:lnTo>
                  <a:pt x="913054" y="712803"/>
                </a:lnTo>
                <a:lnTo>
                  <a:pt x="913962" y="714804"/>
                </a:lnTo>
                <a:lnTo>
                  <a:pt x="916356" y="720219"/>
                </a:lnTo>
                <a:lnTo>
                  <a:pt x="922670" y="727649"/>
                </a:lnTo>
                <a:lnTo>
                  <a:pt x="926338" y="734365"/>
                </a:lnTo>
                <a:lnTo>
                  <a:pt x="929431" y="738445"/>
                </a:lnTo>
                <a:lnTo>
                  <a:pt x="929684" y="738884"/>
                </a:lnTo>
                <a:lnTo>
                  <a:pt x="932675" y="744048"/>
                </a:lnTo>
                <a:lnTo>
                  <a:pt x="938696" y="751382"/>
                </a:lnTo>
                <a:lnTo>
                  <a:pt x="941017" y="755203"/>
                </a:lnTo>
                <a:lnTo>
                  <a:pt x="942548" y="757803"/>
                </a:lnTo>
                <a:lnTo>
                  <a:pt x="941215" y="760904"/>
                </a:lnTo>
                <a:lnTo>
                  <a:pt x="939747" y="764325"/>
                </a:lnTo>
                <a:lnTo>
                  <a:pt x="944214" y="764912"/>
                </a:lnTo>
                <a:lnTo>
                  <a:pt x="948984" y="765540"/>
                </a:lnTo>
                <a:lnTo>
                  <a:pt x="948632" y="767893"/>
                </a:lnTo>
                <a:lnTo>
                  <a:pt x="947829" y="773914"/>
                </a:lnTo>
                <a:lnTo>
                  <a:pt x="947713" y="774781"/>
                </a:lnTo>
                <a:lnTo>
                  <a:pt x="955267" y="777487"/>
                </a:lnTo>
                <a:lnTo>
                  <a:pt x="954991" y="779008"/>
                </a:lnTo>
                <a:lnTo>
                  <a:pt x="954783" y="779876"/>
                </a:lnTo>
                <a:lnTo>
                  <a:pt x="954672" y="780228"/>
                </a:lnTo>
                <a:lnTo>
                  <a:pt x="956049" y="782590"/>
                </a:lnTo>
                <a:lnTo>
                  <a:pt x="956611" y="784735"/>
                </a:lnTo>
                <a:lnTo>
                  <a:pt x="956867" y="785851"/>
                </a:lnTo>
                <a:lnTo>
                  <a:pt x="957333" y="787708"/>
                </a:lnTo>
                <a:lnTo>
                  <a:pt x="959433" y="787346"/>
                </a:lnTo>
                <a:lnTo>
                  <a:pt x="964521" y="786243"/>
                </a:lnTo>
                <a:lnTo>
                  <a:pt x="967209" y="788369"/>
                </a:lnTo>
                <a:lnTo>
                  <a:pt x="968280" y="789145"/>
                </a:lnTo>
                <a:lnTo>
                  <a:pt x="971266" y="790429"/>
                </a:lnTo>
                <a:lnTo>
                  <a:pt x="975402" y="792302"/>
                </a:lnTo>
                <a:lnTo>
                  <a:pt x="976511" y="792846"/>
                </a:lnTo>
                <a:lnTo>
                  <a:pt x="977237" y="793135"/>
                </a:lnTo>
                <a:lnTo>
                  <a:pt x="978431" y="794002"/>
                </a:lnTo>
                <a:lnTo>
                  <a:pt x="979831" y="794954"/>
                </a:lnTo>
                <a:lnTo>
                  <a:pt x="980371" y="795024"/>
                </a:lnTo>
                <a:lnTo>
                  <a:pt x="981875" y="795128"/>
                </a:lnTo>
                <a:lnTo>
                  <a:pt x="985841" y="795512"/>
                </a:lnTo>
                <a:lnTo>
                  <a:pt x="987311" y="795621"/>
                </a:lnTo>
                <a:lnTo>
                  <a:pt x="987926" y="795708"/>
                </a:lnTo>
                <a:lnTo>
                  <a:pt x="988764" y="795778"/>
                </a:lnTo>
                <a:lnTo>
                  <a:pt x="990105" y="796863"/>
                </a:lnTo>
                <a:lnTo>
                  <a:pt x="993245" y="799627"/>
                </a:lnTo>
                <a:lnTo>
                  <a:pt x="993953" y="800208"/>
                </a:lnTo>
                <a:lnTo>
                  <a:pt x="994957" y="800459"/>
                </a:lnTo>
                <a:lnTo>
                  <a:pt x="996415" y="800896"/>
                </a:lnTo>
                <a:lnTo>
                  <a:pt x="998604" y="801016"/>
                </a:lnTo>
                <a:lnTo>
                  <a:pt x="1000414" y="805877"/>
                </a:lnTo>
                <a:lnTo>
                  <a:pt x="1002861" y="806230"/>
                </a:lnTo>
                <a:lnTo>
                  <a:pt x="1005889" y="807362"/>
                </a:lnTo>
                <a:lnTo>
                  <a:pt x="1009884" y="805763"/>
                </a:lnTo>
                <a:lnTo>
                  <a:pt x="1011397" y="808032"/>
                </a:lnTo>
                <a:lnTo>
                  <a:pt x="1012316" y="809362"/>
                </a:lnTo>
                <a:lnTo>
                  <a:pt x="1012465" y="809514"/>
                </a:lnTo>
                <a:lnTo>
                  <a:pt x="1013019" y="810438"/>
                </a:lnTo>
                <a:lnTo>
                  <a:pt x="1013542" y="811598"/>
                </a:lnTo>
                <a:lnTo>
                  <a:pt x="1013279" y="812087"/>
                </a:lnTo>
                <a:lnTo>
                  <a:pt x="1013271" y="813136"/>
                </a:lnTo>
                <a:lnTo>
                  <a:pt x="1013410" y="814856"/>
                </a:lnTo>
                <a:lnTo>
                  <a:pt x="1013428" y="815610"/>
                </a:lnTo>
                <a:lnTo>
                  <a:pt x="1013561" y="815609"/>
                </a:lnTo>
                <a:lnTo>
                  <a:pt x="1013794" y="815537"/>
                </a:lnTo>
                <a:lnTo>
                  <a:pt x="1012335" y="820520"/>
                </a:lnTo>
                <a:lnTo>
                  <a:pt x="1011307" y="821545"/>
                </a:lnTo>
                <a:lnTo>
                  <a:pt x="1011199" y="821813"/>
                </a:lnTo>
                <a:lnTo>
                  <a:pt x="1011127" y="822418"/>
                </a:lnTo>
                <a:lnTo>
                  <a:pt x="1010943" y="823044"/>
                </a:lnTo>
                <a:lnTo>
                  <a:pt x="1010788" y="823686"/>
                </a:lnTo>
                <a:lnTo>
                  <a:pt x="1010899" y="824754"/>
                </a:lnTo>
                <a:lnTo>
                  <a:pt x="1011066" y="825707"/>
                </a:lnTo>
                <a:lnTo>
                  <a:pt x="1011204" y="826310"/>
                </a:lnTo>
                <a:lnTo>
                  <a:pt x="1011845" y="827003"/>
                </a:lnTo>
                <a:lnTo>
                  <a:pt x="1012484" y="827827"/>
                </a:lnTo>
                <a:lnTo>
                  <a:pt x="1012590" y="829955"/>
                </a:lnTo>
                <a:lnTo>
                  <a:pt x="1012647" y="831897"/>
                </a:lnTo>
                <a:lnTo>
                  <a:pt x="1012712" y="832996"/>
                </a:lnTo>
                <a:lnTo>
                  <a:pt x="1013021" y="833848"/>
                </a:lnTo>
                <a:lnTo>
                  <a:pt x="1013434" y="834761"/>
                </a:lnTo>
                <a:lnTo>
                  <a:pt x="1014091" y="836414"/>
                </a:lnTo>
                <a:lnTo>
                  <a:pt x="1014521" y="837367"/>
                </a:lnTo>
                <a:lnTo>
                  <a:pt x="1015994" y="839194"/>
                </a:lnTo>
                <a:lnTo>
                  <a:pt x="1016274" y="840317"/>
                </a:lnTo>
                <a:lnTo>
                  <a:pt x="1016978" y="843401"/>
                </a:lnTo>
                <a:lnTo>
                  <a:pt x="1017372" y="844863"/>
                </a:lnTo>
                <a:lnTo>
                  <a:pt x="1018485" y="846072"/>
                </a:lnTo>
                <a:lnTo>
                  <a:pt x="1018832" y="846516"/>
                </a:lnTo>
                <a:lnTo>
                  <a:pt x="1018926" y="846799"/>
                </a:lnTo>
                <a:lnTo>
                  <a:pt x="1019021" y="847281"/>
                </a:lnTo>
                <a:lnTo>
                  <a:pt x="1019021" y="847410"/>
                </a:lnTo>
                <a:lnTo>
                  <a:pt x="1018935" y="847600"/>
                </a:lnTo>
                <a:lnTo>
                  <a:pt x="1018909" y="847760"/>
                </a:lnTo>
                <a:lnTo>
                  <a:pt x="1018649" y="848222"/>
                </a:lnTo>
                <a:lnTo>
                  <a:pt x="1018516" y="848500"/>
                </a:lnTo>
                <a:lnTo>
                  <a:pt x="1017800" y="849533"/>
                </a:lnTo>
                <a:lnTo>
                  <a:pt x="1017476" y="850151"/>
                </a:lnTo>
                <a:lnTo>
                  <a:pt x="1016922" y="851026"/>
                </a:lnTo>
                <a:lnTo>
                  <a:pt x="1016591" y="851675"/>
                </a:lnTo>
                <a:lnTo>
                  <a:pt x="1016169" y="852282"/>
                </a:lnTo>
                <a:lnTo>
                  <a:pt x="1015987" y="852772"/>
                </a:lnTo>
                <a:lnTo>
                  <a:pt x="1015655" y="853487"/>
                </a:lnTo>
                <a:lnTo>
                  <a:pt x="1015305" y="854457"/>
                </a:lnTo>
                <a:lnTo>
                  <a:pt x="1015095" y="855119"/>
                </a:lnTo>
                <a:lnTo>
                  <a:pt x="1014997" y="856243"/>
                </a:lnTo>
                <a:lnTo>
                  <a:pt x="1014893" y="856642"/>
                </a:lnTo>
                <a:lnTo>
                  <a:pt x="1014640" y="857281"/>
                </a:lnTo>
                <a:lnTo>
                  <a:pt x="1014325" y="857957"/>
                </a:lnTo>
                <a:lnTo>
                  <a:pt x="1014428" y="858656"/>
                </a:lnTo>
                <a:lnTo>
                  <a:pt x="1014374" y="859424"/>
                </a:lnTo>
                <a:lnTo>
                  <a:pt x="1013882" y="860725"/>
                </a:lnTo>
                <a:lnTo>
                  <a:pt x="1013626" y="861528"/>
                </a:lnTo>
                <a:lnTo>
                  <a:pt x="1013375" y="862100"/>
                </a:lnTo>
                <a:lnTo>
                  <a:pt x="1013114" y="862565"/>
                </a:lnTo>
                <a:lnTo>
                  <a:pt x="1012999" y="862839"/>
                </a:lnTo>
                <a:lnTo>
                  <a:pt x="1012767" y="863631"/>
                </a:lnTo>
                <a:lnTo>
                  <a:pt x="1012375" y="864446"/>
                </a:lnTo>
                <a:lnTo>
                  <a:pt x="1011579" y="865868"/>
                </a:lnTo>
                <a:lnTo>
                  <a:pt x="1010816" y="867330"/>
                </a:lnTo>
                <a:lnTo>
                  <a:pt x="1008990" y="869663"/>
                </a:lnTo>
                <a:lnTo>
                  <a:pt x="1007340" y="872120"/>
                </a:lnTo>
                <a:lnTo>
                  <a:pt x="1004820" y="874910"/>
                </a:lnTo>
                <a:lnTo>
                  <a:pt x="1003453" y="875581"/>
                </a:lnTo>
                <a:lnTo>
                  <a:pt x="1002886" y="875819"/>
                </a:lnTo>
                <a:lnTo>
                  <a:pt x="1002366" y="876749"/>
                </a:lnTo>
                <a:lnTo>
                  <a:pt x="1003399" y="877766"/>
                </a:lnTo>
                <a:lnTo>
                  <a:pt x="1002924" y="877958"/>
                </a:lnTo>
                <a:lnTo>
                  <a:pt x="1001813" y="878978"/>
                </a:lnTo>
                <a:lnTo>
                  <a:pt x="1001804" y="879144"/>
                </a:lnTo>
                <a:lnTo>
                  <a:pt x="1001501" y="879060"/>
                </a:lnTo>
                <a:lnTo>
                  <a:pt x="1000036" y="877498"/>
                </a:lnTo>
                <a:lnTo>
                  <a:pt x="999621" y="876572"/>
                </a:lnTo>
                <a:lnTo>
                  <a:pt x="999996" y="876159"/>
                </a:lnTo>
                <a:lnTo>
                  <a:pt x="1000007" y="876002"/>
                </a:lnTo>
                <a:lnTo>
                  <a:pt x="999806" y="875402"/>
                </a:lnTo>
                <a:lnTo>
                  <a:pt x="999581" y="875066"/>
                </a:lnTo>
                <a:lnTo>
                  <a:pt x="998526" y="874234"/>
                </a:lnTo>
                <a:lnTo>
                  <a:pt x="998100" y="874186"/>
                </a:lnTo>
                <a:lnTo>
                  <a:pt x="998245" y="875623"/>
                </a:lnTo>
                <a:lnTo>
                  <a:pt x="998202" y="876138"/>
                </a:lnTo>
                <a:lnTo>
                  <a:pt x="997813" y="876599"/>
                </a:lnTo>
                <a:lnTo>
                  <a:pt x="996987" y="877301"/>
                </a:lnTo>
                <a:lnTo>
                  <a:pt x="996439" y="877329"/>
                </a:lnTo>
                <a:lnTo>
                  <a:pt x="996066" y="877239"/>
                </a:lnTo>
                <a:lnTo>
                  <a:pt x="994948" y="876781"/>
                </a:lnTo>
                <a:lnTo>
                  <a:pt x="994470" y="876395"/>
                </a:lnTo>
                <a:lnTo>
                  <a:pt x="993869" y="875583"/>
                </a:lnTo>
                <a:lnTo>
                  <a:pt x="993312" y="874672"/>
                </a:lnTo>
                <a:lnTo>
                  <a:pt x="993397" y="873860"/>
                </a:lnTo>
                <a:lnTo>
                  <a:pt x="992928" y="871595"/>
                </a:lnTo>
                <a:lnTo>
                  <a:pt x="992361" y="870024"/>
                </a:lnTo>
                <a:lnTo>
                  <a:pt x="992248" y="869265"/>
                </a:lnTo>
                <a:lnTo>
                  <a:pt x="992373" y="867487"/>
                </a:lnTo>
                <a:lnTo>
                  <a:pt x="992216" y="867288"/>
                </a:lnTo>
                <a:lnTo>
                  <a:pt x="991559" y="867234"/>
                </a:lnTo>
                <a:lnTo>
                  <a:pt x="990483" y="866530"/>
                </a:lnTo>
                <a:lnTo>
                  <a:pt x="990326" y="866296"/>
                </a:lnTo>
                <a:lnTo>
                  <a:pt x="990355" y="864572"/>
                </a:lnTo>
                <a:lnTo>
                  <a:pt x="990654" y="862696"/>
                </a:lnTo>
                <a:lnTo>
                  <a:pt x="990722" y="862495"/>
                </a:lnTo>
                <a:lnTo>
                  <a:pt x="990615" y="861712"/>
                </a:lnTo>
                <a:lnTo>
                  <a:pt x="989718" y="861539"/>
                </a:lnTo>
                <a:lnTo>
                  <a:pt x="989172" y="861127"/>
                </a:lnTo>
                <a:lnTo>
                  <a:pt x="988388" y="860268"/>
                </a:lnTo>
                <a:lnTo>
                  <a:pt x="987722" y="859326"/>
                </a:lnTo>
                <a:lnTo>
                  <a:pt x="987497" y="858941"/>
                </a:lnTo>
                <a:lnTo>
                  <a:pt x="987159" y="858364"/>
                </a:lnTo>
                <a:lnTo>
                  <a:pt x="987074" y="858128"/>
                </a:lnTo>
                <a:lnTo>
                  <a:pt x="986744" y="856641"/>
                </a:lnTo>
                <a:lnTo>
                  <a:pt x="989587" y="853450"/>
                </a:lnTo>
                <a:lnTo>
                  <a:pt x="990385" y="852012"/>
                </a:lnTo>
                <a:lnTo>
                  <a:pt x="990313" y="851065"/>
                </a:lnTo>
                <a:lnTo>
                  <a:pt x="991040" y="850500"/>
                </a:lnTo>
                <a:lnTo>
                  <a:pt x="991491" y="850483"/>
                </a:lnTo>
                <a:lnTo>
                  <a:pt x="992668" y="850639"/>
                </a:lnTo>
                <a:lnTo>
                  <a:pt x="992829" y="850380"/>
                </a:lnTo>
                <a:lnTo>
                  <a:pt x="992761" y="849817"/>
                </a:lnTo>
                <a:lnTo>
                  <a:pt x="992528" y="849615"/>
                </a:lnTo>
                <a:lnTo>
                  <a:pt x="991950" y="847381"/>
                </a:lnTo>
                <a:lnTo>
                  <a:pt x="990385" y="843986"/>
                </a:lnTo>
                <a:lnTo>
                  <a:pt x="990282" y="843671"/>
                </a:lnTo>
                <a:lnTo>
                  <a:pt x="990294" y="843103"/>
                </a:lnTo>
                <a:lnTo>
                  <a:pt x="990491" y="842360"/>
                </a:lnTo>
                <a:lnTo>
                  <a:pt x="990799" y="841793"/>
                </a:lnTo>
                <a:lnTo>
                  <a:pt x="991139" y="840437"/>
                </a:lnTo>
                <a:lnTo>
                  <a:pt x="991222" y="838456"/>
                </a:lnTo>
                <a:lnTo>
                  <a:pt x="990548" y="835185"/>
                </a:lnTo>
                <a:lnTo>
                  <a:pt x="989313" y="830274"/>
                </a:lnTo>
                <a:lnTo>
                  <a:pt x="987884" y="827502"/>
                </a:lnTo>
                <a:lnTo>
                  <a:pt x="986284" y="825419"/>
                </a:lnTo>
                <a:lnTo>
                  <a:pt x="982540" y="820946"/>
                </a:lnTo>
                <a:lnTo>
                  <a:pt x="980017" y="818838"/>
                </a:lnTo>
                <a:lnTo>
                  <a:pt x="979476" y="818235"/>
                </a:lnTo>
                <a:lnTo>
                  <a:pt x="978471" y="816904"/>
                </a:lnTo>
                <a:lnTo>
                  <a:pt x="978080" y="816955"/>
                </a:lnTo>
                <a:lnTo>
                  <a:pt x="977890" y="817085"/>
                </a:lnTo>
                <a:lnTo>
                  <a:pt x="977748" y="817547"/>
                </a:lnTo>
                <a:lnTo>
                  <a:pt x="977722" y="817952"/>
                </a:lnTo>
                <a:lnTo>
                  <a:pt x="977907" y="818486"/>
                </a:lnTo>
                <a:lnTo>
                  <a:pt x="980681" y="820907"/>
                </a:lnTo>
                <a:lnTo>
                  <a:pt x="983626" y="824265"/>
                </a:lnTo>
                <a:lnTo>
                  <a:pt x="984287" y="825658"/>
                </a:lnTo>
                <a:lnTo>
                  <a:pt x="984764" y="827289"/>
                </a:lnTo>
                <a:lnTo>
                  <a:pt x="984863" y="827490"/>
                </a:lnTo>
                <a:lnTo>
                  <a:pt x="986331" y="829323"/>
                </a:lnTo>
                <a:lnTo>
                  <a:pt x="987490" y="830951"/>
                </a:lnTo>
                <a:lnTo>
                  <a:pt x="988280" y="832819"/>
                </a:lnTo>
                <a:lnTo>
                  <a:pt x="989288" y="836507"/>
                </a:lnTo>
                <a:lnTo>
                  <a:pt x="988888" y="837533"/>
                </a:lnTo>
                <a:lnTo>
                  <a:pt x="987940" y="838016"/>
                </a:lnTo>
                <a:lnTo>
                  <a:pt x="987766" y="838604"/>
                </a:lnTo>
                <a:lnTo>
                  <a:pt x="987958" y="842058"/>
                </a:lnTo>
                <a:lnTo>
                  <a:pt x="989165" y="845977"/>
                </a:lnTo>
                <a:lnTo>
                  <a:pt x="989891" y="846523"/>
                </a:lnTo>
                <a:lnTo>
                  <a:pt x="990712" y="848548"/>
                </a:lnTo>
                <a:lnTo>
                  <a:pt x="990604" y="848950"/>
                </a:lnTo>
                <a:lnTo>
                  <a:pt x="990273" y="849485"/>
                </a:lnTo>
                <a:lnTo>
                  <a:pt x="989923" y="849867"/>
                </a:lnTo>
                <a:lnTo>
                  <a:pt x="989667" y="849864"/>
                </a:lnTo>
                <a:lnTo>
                  <a:pt x="989694" y="849033"/>
                </a:lnTo>
                <a:lnTo>
                  <a:pt x="988223" y="845859"/>
                </a:lnTo>
                <a:lnTo>
                  <a:pt x="987943" y="845545"/>
                </a:lnTo>
                <a:lnTo>
                  <a:pt x="987323" y="845443"/>
                </a:lnTo>
                <a:lnTo>
                  <a:pt x="987297" y="846234"/>
                </a:lnTo>
                <a:lnTo>
                  <a:pt x="987469" y="847047"/>
                </a:lnTo>
                <a:lnTo>
                  <a:pt x="987597" y="847315"/>
                </a:lnTo>
                <a:lnTo>
                  <a:pt x="987957" y="848478"/>
                </a:lnTo>
                <a:lnTo>
                  <a:pt x="987999" y="851727"/>
                </a:lnTo>
                <a:lnTo>
                  <a:pt x="986975" y="853460"/>
                </a:lnTo>
                <a:lnTo>
                  <a:pt x="984706" y="856663"/>
                </a:lnTo>
                <a:lnTo>
                  <a:pt x="983898" y="857013"/>
                </a:lnTo>
                <a:lnTo>
                  <a:pt x="983235" y="857118"/>
                </a:lnTo>
                <a:lnTo>
                  <a:pt x="982485" y="856948"/>
                </a:lnTo>
                <a:lnTo>
                  <a:pt x="981606" y="856508"/>
                </a:lnTo>
                <a:lnTo>
                  <a:pt x="980442" y="855281"/>
                </a:lnTo>
                <a:lnTo>
                  <a:pt x="980189" y="854532"/>
                </a:lnTo>
                <a:lnTo>
                  <a:pt x="980851" y="853925"/>
                </a:lnTo>
                <a:lnTo>
                  <a:pt x="981819" y="852416"/>
                </a:lnTo>
                <a:lnTo>
                  <a:pt x="982045" y="851838"/>
                </a:lnTo>
                <a:lnTo>
                  <a:pt x="982821" y="848503"/>
                </a:lnTo>
                <a:lnTo>
                  <a:pt x="982765" y="848108"/>
                </a:lnTo>
                <a:lnTo>
                  <a:pt x="982468" y="846976"/>
                </a:lnTo>
                <a:lnTo>
                  <a:pt x="982310" y="846904"/>
                </a:lnTo>
                <a:lnTo>
                  <a:pt x="980279" y="847429"/>
                </a:lnTo>
                <a:lnTo>
                  <a:pt x="979722" y="847698"/>
                </a:lnTo>
                <a:lnTo>
                  <a:pt x="979725" y="847969"/>
                </a:lnTo>
                <a:lnTo>
                  <a:pt x="980022" y="848983"/>
                </a:lnTo>
                <a:lnTo>
                  <a:pt x="980756" y="849539"/>
                </a:lnTo>
                <a:lnTo>
                  <a:pt x="981149" y="850310"/>
                </a:lnTo>
                <a:lnTo>
                  <a:pt x="981174" y="850698"/>
                </a:lnTo>
                <a:lnTo>
                  <a:pt x="980501" y="852624"/>
                </a:lnTo>
                <a:lnTo>
                  <a:pt x="980345" y="852886"/>
                </a:lnTo>
                <a:lnTo>
                  <a:pt x="979380" y="853827"/>
                </a:lnTo>
                <a:lnTo>
                  <a:pt x="977296" y="855529"/>
                </a:lnTo>
                <a:lnTo>
                  <a:pt x="976540" y="855556"/>
                </a:lnTo>
                <a:lnTo>
                  <a:pt x="976204" y="855135"/>
                </a:lnTo>
                <a:lnTo>
                  <a:pt x="975907" y="854344"/>
                </a:lnTo>
                <a:lnTo>
                  <a:pt x="975245" y="853454"/>
                </a:lnTo>
                <a:lnTo>
                  <a:pt x="974775" y="852489"/>
                </a:lnTo>
                <a:lnTo>
                  <a:pt x="975095" y="851965"/>
                </a:lnTo>
                <a:lnTo>
                  <a:pt x="974768" y="851452"/>
                </a:lnTo>
                <a:lnTo>
                  <a:pt x="974063" y="851082"/>
                </a:lnTo>
                <a:lnTo>
                  <a:pt x="973601" y="851140"/>
                </a:lnTo>
                <a:lnTo>
                  <a:pt x="973465" y="851382"/>
                </a:lnTo>
                <a:lnTo>
                  <a:pt x="973267" y="853087"/>
                </a:lnTo>
                <a:lnTo>
                  <a:pt x="973039" y="853270"/>
                </a:lnTo>
                <a:lnTo>
                  <a:pt x="972633" y="853267"/>
                </a:lnTo>
                <a:lnTo>
                  <a:pt x="972071" y="852684"/>
                </a:lnTo>
                <a:lnTo>
                  <a:pt x="971515" y="852573"/>
                </a:lnTo>
                <a:lnTo>
                  <a:pt x="969748" y="851252"/>
                </a:lnTo>
                <a:lnTo>
                  <a:pt x="967902" y="850687"/>
                </a:lnTo>
                <a:lnTo>
                  <a:pt x="966784" y="849656"/>
                </a:lnTo>
                <a:lnTo>
                  <a:pt x="966657" y="849448"/>
                </a:lnTo>
                <a:lnTo>
                  <a:pt x="966579" y="848926"/>
                </a:lnTo>
                <a:lnTo>
                  <a:pt x="966394" y="848647"/>
                </a:lnTo>
                <a:lnTo>
                  <a:pt x="963588" y="846560"/>
                </a:lnTo>
                <a:lnTo>
                  <a:pt x="963064" y="846030"/>
                </a:lnTo>
                <a:lnTo>
                  <a:pt x="962672" y="842708"/>
                </a:lnTo>
                <a:lnTo>
                  <a:pt x="962761" y="842459"/>
                </a:lnTo>
                <a:lnTo>
                  <a:pt x="964089" y="841528"/>
                </a:lnTo>
                <a:lnTo>
                  <a:pt x="964900" y="841513"/>
                </a:lnTo>
                <a:lnTo>
                  <a:pt x="965832" y="840961"/>
                </a:lnTo>
                <a:lnTo>
                  <a:pt x="967659" y="839037"/>
                </a:lnTo>
                <a:lnTo>
                  <a:pt x="967905" y="838445"/>
                </a:lnTo>
                <a:lnTo>
                  <a:pt x="967321" y="837788"/>
                </a:lnTo>
                <a:lnTo>
                  <a:pt x="966966" y="837630"/>
                </a:lnTo>
                <a:lnTo>
                  <a:pt x="966414" y="837533"/>
                </a:lnTo>
                <a:lnTo>
                  <a:pt x="965630" y="836657"/>
                </a:lnTo>
                <a:lnTo>
                  <a:pt x="965555" y="836492"/>
                </a:lnTo>
                <a:lnTo>
                  <a:pt x="965519" y="836236"/>
                </a:lnTo>
                <a:lnTo>
                  <a:pt x="965675" y="835738"/>
                </a:lnTo>
                <a:lnTo>
                  <a:pt x="965809" y="834922"/>
                </a:lnTo>
                <a:lnTo>
                  <a:pt x="965960" y="833297"/>
                </a:lnTo>
                <a:lnTo>
                  <a:pt x="965745" y="832836"/>
                </a:lnTo>
                <a:lnTo>
                  <a:pt x="965091" y="832174"/>
                </a:lnTo>
                <a:lnTo>
                  <a:pt x="964834" y="831690"/>
                </a:lnTo>
                <a:lnTo>
                  <a:pt x="965148" y="830710"/>
                </a:lnTo>
                <a:lnTo>
                  <a:pt x="965533" y="830331"/>
                </a:lnTo>
                <a:lnTo>
                  <a:pt x="967075" y="829461"/>
                </a:lnTo>
                <a:lnTo>
                  <a:pt x="967257" y="828586"/>
                </a:lnTo>
                <a:lnTo>
                  <a:pt x="967239" y="828378"/>
                </a:lnTo>
                <a:lnTo>
                  <a:pt x="966826" y="828100"/>
                </a:lnTo>
                <a:lnTo>
                  <a:pt x="966072" y="827982"/>
                </a:lnTo>
                <a:lnTo>
                  <a:pt x="965710" y="828144"/>
                </a:lnTo>
                <a:lnTo>
                  <a:pt x="965551" y="828359"/>
                </a:lnTo>
                <a:lnTo>
                  <a:pt x="965468" y="828616"/>
                </a:lnTo>
                <a:lnTo>
                  <a:pt x="965337" y="828582"/>
                </a:lnTo>
                <a:lnTo>
                  <a:pt x="965096" y="827752"/>
                </a:lnTo>
                <a:lnTo>
                  <a:pt x="964749" y="825391"/>
                </a:lnTo>
                <a:lnTo>
                  <a:pt x="965064" y="824956"/>
                </a:lnTo>
                <a:lnTo>
                  <a:pt x="965348" y="824172"/>
                </a:lnTo>
                <a:lnTo>
                  <a:pt x="965338" y="823592"/>
                </a:lnTo>
                <a:lnTo>
                  <a:pt x="965255" y="823423"/>
                </a:lnTo>
                <a:lnTo>
                  <a:pt x="964333" y="823308"/>
                </a:lnTo>
                <a:lnTo>
                  <a:pt x="962779" y="824316"/>
                </a:lnTo>
                <a:lnTo>
                  <a:pt x="961290" y="824574"/>
                </a:lnTo>
                <a:lnTo>
                  <a:pt x="961044" y="824697"/>
                </a:lnTo>
                <a:lnTo>
                  <a:pt x="961330" y="825634"/>
                </a:lnTo>
                <a:lnTo>
                  <a:pt x="961846" y="826560"/>
                </a:lnTo>
                <a:lnTo>
                  <a:pt x="963066" y="827143"/>
                </a:lnTo>
                <a:lnTo>
                  <a:pt x="963305" y="827795"/>
                </a:lnTo>
                <a:lnTo>
                  <a:pt x="963150" y="828748"/>
                </a:lnTo>
                <a:lnTo>
                  <a:pt x="962455" y="831953"/>
                </a:lnTo>
                <a:lnTo>
                  <a:pt x="962190" y="832643"/>
                </a:lnTo>
                <a:lnTo>
                  <a:pt x="962235" y="834557"/>
                </a:lnTo>
                <a:lnTo>
                  <a:pt x="962385" y="835270"/>
                </a:lnTo>
                <a:lnTo>
                  <a:pt x="961510" y="837255"/>
                </a:lnTo>
                <a:lnTo>
                  <a:pt x="960714" y="838730"/>
                </a:lnTo>
                <a:lnTo>
                  <a:pt x="959381" y="837863"/>
                </a:lnTo>
                <a:lnTo>
                  <a:pt x="958729" y="838383"/>
                </a:lnTo>
                <a:lnTo>
                  <a:pt x="958777" y="838715"/>
                </a:lnTo>
                <a:lnTo>
                  <a:pt x="959477" y="840500"/>
                </a:lnTo>
                <a:lnTo>
                  <a:pt x="959926" y="842368"/>
                </a:lnTo>
                <a:lnTo>
                  <a:pt x="959090" y="844367"/>
                </a:lnTo>
                <a:lnTo>
                  <a:pt x="958645" y="844300"/>
                </a:lnTo>
                <a:lnTo>
                  <a:pt x="957742" y="843654"/>
                </a:lnTo>
                <a:lnTo>
                  <a:pt x="956779" y="842712"/>
                </a:lnTo>
                <a:lnTo>
                  <a:pt x="956250" y="842399"/>
                </a:lnTo>
                <a:lnTo>
                  <a:pt x="955098" y="842175"/>
                </a:lnTo>
                <a:lnTo>
                  <a:pt x="954621" y="842199"/>
                </a:lnTo>
                <a:lnTo>
                  <a:pt x="953801" y="841863"/>
                </a:lnTo>
                <a:lnTo>
                  <a:pt x="953570" y="841711"/>
                </a:lnTo>
                <a:lnTo>
                  <a:pt x="952418" y="840525"/>
                </a:lnTo>
                <a:lnTo>
                  <a:pt x="951825" y="839172"/>
                </a:lnTo>
                <a:lnTo>
                  <a:pt x="951687" y="838639"/>
                </a:lnTo>
                <a:lnTo>
                  <a:pt x="951755" y="838240"/>
                </a:lnTo>
                <a:lnTo>
                  <a:pt x="951682" y="838010"/>
                </a:lnTo>
                <a:lnTo>
                  <a:pt x="950998" y="835840"/>
                </a:lnTo>
                <a:lnTo>
                  <a:pt x="950643" y="834876"/>
                </a:lnTo>
                <a:lnTo>
                  <a:pt x="950204" y="834434"/>
                </a:lnTo>
                <a:lnTo>
                  <a:pt x="949439" y="833443"/>
                </a:lnTo>
                <a:lnTo>
                  <a:pt x="948607" y="832020"/>
                </a:lnTo>
                <a:lnTo>
                  <a:pt x="948680" y="831814"/>
                </a:lnTo>
                <a:lnTo>
                  <a:pt x="949146" y="831937"/>
                </a:lnTo>
                <a:lnTo>
                  <a:pt x="949565" y="832194"/>
                </a:lnTo>
                <a:lnTo>
                  <a:pt x="950289" y="832923"/>
                </a:lnTo>
                <a:lnTo>
                  <a:pt x="950969" y="833024"/>
                </a:lnTo>
                <a:lnTo>
                  <a:pt x="951423" y="832688"/>
                </a:lnTo>
                <a:lnTo>
                  <a:pt x="951515" y="832128"/>
                </a:lnTo>
                <a:lnTo>
                  <a:pt x="951401" y="830822"/>
                </a:lnTo>
                <a:lnTo>
                  <a:pt x="951293" y="830483"/>
                </a:lnTo>
                <a:lnTo>
                  <a:pt x="951343" y="829692"/>
                </a:lnTo>
                <a:lnTo>
                  <a:pt x="952827" y="828974"/>
                </a:lnTo>
                <a:lnTo>
                  <a:pt x="953318" y="828850"/>
                </a:lnTo>
                <a:lnTo>
                  <a:pt x="954014" y="827752"/>
                </a:lnTo>
                <a:lnTo>
                  <a:pt x="954339" y="825517"/>
                </a:lnTo>
                <a:lnTo>
                  <a:pt x="954657" y="821166"/>
                </a:lnTo>
                <a:lnTo>
                  <a:pt x="953383" y="816785"/>
                </a:lnTo>
                <a:lnTo>
                  <a:pt x="954083" y="814406"/>
                </a:lnTo>
                <a:lnTo>
                  <a:pt x="954206" y="814172"/>
                </a:lnTo>
                <a:lnTo>
                  <a:pt x="954937" y="815024"/>
                </a:lnTo>
                <a:lnTo>
                  <a:pt x="955937" y="813015"/>
                </a:lnTo>
                <a:lnTo>
                  <a:pt x="956613" y="809680"/>
                </a:lnTo>
                <a:lnTo>
                  <a:pt x="956312" y="808925"/>
                </a:lnTo>
                <a:lnTo>
                  <a:pt x="955856" y="808865"/>
                </a:lnTo>
                <a:lnTo>
                  <a:pt x="954851" y="809057"/>
                </a:lnTo>
                <a:lnTo>
                  <a:pt x="954203" y="809659"/>
                </a:lnTo>
                <a:lnTo>
                  <a:pt x="953972" y="812249"/>
                </a:lnTo>
                <a:lnTo>
                  <a:pt x="953236" y="812545"/>
                </a:lnTo>
                <a:lnTo>
                  <a:pt x="952099" y="813773"/>
                </a:lnTo>
                <a:lnTo>
                  <a:pt x="950248" y="816688"/>
                </a:lnTo>
                <a:lnTo>
                  <a:pt x="952109" y="821513"/>
                </a:lnTo>
                <a:lnTo>
                  <a:pt x="952022" y="822360"/>
                </a:lnTo>
                <a:lnTo>
                  <a:pt x="951433" y="823411"/>
                </a:lnTo>
                <a:lnTo>
                  <a:pt x="951126" y="823618"/>
                </a:lnTo>
                <a:lnTo>
                  <a:pt x="950482" y="823564"/>
                </a:lnTo>
                <a:lnTo>
                  <a:pt x="949499" y="823230"/>
                </a:lnTo>
                <a:lnTo>
                  <a:pt x="947906" y="823700"/>
                </a:lnTo>
                <a:lnTo>
                  <a:pt x="946910" y="825730"/>
                </a:lnTo>
                <a:lnTo>
                  <a:pt x="946996" y="826405"/>
                </a:lnTo>
                <a:lnTo>
                  <a:pt x="947347" y="826844"/>
                </a:lnTo>
                <a:lnTo>
                  <a:pt x="947342" y="826986"/>
                </a:lnTo>
                <a:lnTo>
                  <a:pt x="947006" y="827561"/>
                </a:lnTo>
                <a:lnTo>
                  <a:pt x="945584" y="827801"/>
                </a:lnTo>
                <a:lnTo>
                  <a:pt x="945446" y="827661"/>
                </a:lnTo>
                <a:lnTo>
                  <a:pt x="944717" y="826431"/>
                </a:lnTo>
                <a:lnTo>
                  <a:pt x="944662" y="826170"/>
                </a:lnTo>
                <a:lnTo>
                  <a:pt x="944594" y="825071"/>
                </a:lnTo>
                <a:lnTo>
                  <a:pt x="945227" y="824372"/>
                </a:lnTo>
                <a:lnTo>
                  <a:pt x="944834" y="823433"/>
                </a:lnTo>
                <a:lnTo>
                  <a:pt x="943726" y="823013"/>
                </a:lnTo>
                <a:lnTo>
                  <a:pt x="942817" y="822662"/>
                </a:lnTo>
                <a:lnTo>
                  <a:pt x="942503" y="820872"/>
                </a:lnTo>
                <a:lnTo>
                  <a:pt x="942071" y="819534"/>
                </a:lnTo>
                <a:lnTo>
                  <a:pt x="941534" y="818972"/>
                </a:lnTo>
                <a:lnTo>
                  <a:pt x="941046" y="817182"/>
                </a:lnTo>
                <a:lnTo>
                  <a:pt x="940148" y="816736"/>
                </a:lnTo>
                <a:lnTo>
                  <a:pt x="939589" y="818001"/>
                </a:lnTo>
                <a:lnTo>
                  <a:pt x="938683" y="817224"/>
                </a:lnTo>
                <a:lnTo>
                  <a:pt x="938060" y="817408"/>
                </a:lnTo>
                <a:lnTo>
                  <a:pt x="937754" y="818282"/>
                </a:lnTo>
                <a:lnTo>
                  <a:pt x="938297" y="819245"/>
                </a:lnTo>
                <a:lnTo>
                  <a:pt x="938315" y="819780"/>
                </a:lnTo>
                <a:lnTo>
                  <a:pt x="937977" y="820388"/>
                </a:lnTo>
                <a:lnTo>
                  <a:pt x="936932" y="819348"/>
                </a:lnTo>
                <a:lnTo>
                  <a:pt x="935416" y="816983"/>
                </a:lnTo>
                <a:lnTo>
                  <a:pt x="934582" y="815539"/>
                </a:lnTo>
                <a:lnTo>
                  <a:pt x="934004" y="813866"/>
                </a:lnTo>
                <a:lnTo>
                  <a:pt x="933825" y="810183"/>
                </a:lnTo>
                <a:lnTo>
                  <a:pt x="934551" y="809021"/>
                </a:lnTo>
                <a:lnTo>
                  <a:pt x="935050" y="808931"/>
                </a:lnTo>
                <a:lnTo>
                  <a:pt x="935303" y="809063"/>
                </a:lnTo>
                <a:lnTo>
                  <a:pt x="935894" y="809180"/>
                </a:lnTo>
                <a:lnTo>
                  <a:pt x="936709" y="809021"/>
                </a:lnTo>
                <a:lnTo>
                  <a:pt x="937094" y="808675"/>
                </a:lnTo>
                <a:lnTo>
                  <a:pt x="937476" y="806637"/>
                </a:lnTo>
                <a:lnTo>
                  <a:pt x="937447" y="806299"/>
                </a:lnTo>
                <a:lnTo>
                  <a:pt x="937598" y="805715"/>
                </a:lnTo>
                <a:lnTo>
                  <a:pt x="938352" y="803787"/>
                </a:lnTo>
                <a:lnTo>
                  <a:pt x="938718" y="803423"/>
                </a:lnTo>
                <a:lnTo>
                  <a:pt x="941163" y="802357"/>
                </a:lnTo>
                <a:lnTo>
                  <a:pt x="941465" y="802416"/>
                </a:lnTo>
                <a:lnTo>
                  <a:pt x="941754" y="802529"/>
                </a:lnTo>
                <a:lnTo>
                  <a:pt x="942351" y="803211"/>
                </a:lnTo>
                <a:lnTo>
                  <a:pt x="943095" y="804366"/>
                </a:lnTo>
                <a:lnTo>
                  <a:pt x="943143" y="804514"/>
                </a:lnTo>
                <a:lnTo>
                  <a:pt x="943120" y="804959"/>
                </a:lnTo>
                <a:lnTo>
                  <a:pt x="943720" y="805513"/>
                </a:lnTo>
                <a:lnTo>
                  <a:pt x="943854" y="805309"/>
                </a:lnTo>
                <a:lnTo>
                  <a:pt x="944064" y="804581"/>
                </a:lnTo>
                <a:lnTo>
                  <a:pt x="944130" y="802653"/>
                </a:lnTo>
                <a:lnTo>
                  <a:pt x="943357" y="800737"/>
                </a:lnTo>
                <a:lnTo>
                  <a:pt x="941911" y="795493"/>
                </a:lnTo>
                <a:lnTo>
                  <a:pt x="942024" y="795182"/>
                </a:lnTo>
                <a:lnTo>
                  <a:pt x="942222" y="795129"/>
                </a:lnTo>
                <a:lnTo>
                  <a:pt x="942809" y="795272"/>
                </a:lnTo>
                <a:lnTo>
                  <a:pt x="946120" y="796873"/>
                </a:lnTo>
                <a:lnTo>
                  <a:pt x="946387" y="797271"/>
                </a:lnTo>
                <a:lnTo>
                  <a:pt x="946837" y="798481"/>
                </a:lnTo>
                <a:lnTo>
                  <a:pt x="946620" y="798664"/>
                </a:lnTo>
                <a:lnTo>
                  <a:pt x="946793" y="799415"/>
                </a:lnTo>
                <a:lnTo>
                  <a:pt x="947305" y="800113"/>
                </a:lnTo>
                <a:lnTo>
                  <a:pt x="947902" y="800659"/>
                </a:lnTo>
                <a:lnTo>
                  <a:pt x="948053" y="800695"/>
                </a:lnTo>
                <a:lnTo>
                  <a:pt x="948495" y="799815"/>
                </a:lnTo>
                <a:lnTo>
                  <a:pt x="948529" y="799621"/>
                </a:lnTo>
                <a:lnTo>
                  <a:pt x="948422" y="799195"/>
                </a:lnTo>
                <a:lnTo>
                  <a:pt x="947369" y="796339"/>
                </a:lnTo>
                <a:lnTo>
                  <a:pt x="946401" y="795443"/>
                </a:lnTo>
                <a:lnTo>
                  <a:pt x="945759" y="794951"/>
                </a:lnTo>
                <a:lnTo>
                  <a:pt x="945190" y="795106"/>
                </a:lnTo>
                <a:lnTo>
                  <a:pt x="944878" y="795084"/>
                </a:lnTo>
                <a:lnTo>
                  <a:pt x="942758" y="793160"/>
                </a:lnTo>
                <a:lnTo>
                  <a:pt x="942627" y="792906"/>
                </a:lnTo>
                <a:lnTo>
                  <a:pt x="942272" y="790867"/>
                </a:lnTo>
                <a:lnTo>
                  <a:pt x="941043" y="790465"/>
                </a:lnTo>
                <a:lnTo>
                  <a:pt x="939928" y="791670"/>
                </a:lnTo>
                <a:lnTo>
                  <a:pt x="938951" y="791690"/>
                </a:lnTo>
                <a:lnTo>
                  <a:pt x="939398" y="790709"/>
                </a:lnTo>
                <a:lnTo>
                  <a:pt x="938733" y="789644"/>
                </a:lnTo>
                <a:lnTo>
                  <a:pt x="936187" y="788531"/>
                </a:lnTo>
                <a:lnTo>
                  <a:pt x="935769" y="787210"/>
                </a:lnTo>
                <a:lnTo>
                  <a:pt x="935497" y="786062"/>
                </a:lnTo>
                <a:lnTo>
                  <a:pt x="936669" y="784932"/>
                </a:lnTo>
                <a:lnTo>
                  <a:pt x="936393" y="784344"/>
                </a:lnTo>
                <a:lnTo>
                  <a:pt x="935827" y="783136"/>
                </a:lnTo>
                <a:lnTo>
                  <a:pt x="936025" y="782152"/>
                </a:lnTo>
                <a:lnTo>
                  <a:pt x="933624" y="781195"/>
                </a:lnTo>
                <a:lnTo>
                  <a:pt x="929600" y="778714"/>
                </a:lnTo>
                <a:lnTo>
                  <a:pt x="928905" y="777827"/>
                </a:lnTo>
                <a:lnTo>
                  <a:pt x="928818" y="777310"/>
                </a:lnTo>
                <a:lnTo>
                  <a:pt x="928820" y="777036"/>
                </a:lnTo>
                <a:lnTo>
                  <a:pt x="928673" y="776737"/>
                </a:lnTo>
                <a:lnTo>
                  <a:pt x="927999" y="775824"/>
                </a:lnTo>
                <a:lnTo>
                  <a:pt x="927646" y="775518"/>
                </a:lnTo>
                <a:lnTo>
                  <a:pt x="927123" y="775209"/>
                </a:lnTo>
                <a:lnTo>
                  <a:pt x="926391" y="774511"/>
                </a:lnTo>
                <a:lnTo>
                  <a:pt x="925041" y="772543"/>
                </a:lnTo>
                <a:lnTo>
                  <a:pt x="924731" y="771183"/>
                </a:lnTo>
                <a:lnTo>
                  <a:pt x="925485" y="771138"/>
                </a:lnTo>
                <a:lnTo>
                  <a:pt x="926529" y="770393"/>
                </a:lnTo>
                <a:lnTo>
                  <a:pt x="927552" y="769004"/>
                </a:lnTo>
                <a:lnTo>
                  <a:pt x="926860" y="767007"/>
                </a:lnTo>
                <a:lnTo>
                  <a:pt x="926225" y="766576"/>
                </a:lnTo>
                <a:lnTo>
                  <a:pt x="925757" y="766710"/>
                </a:lnTo>
                <a:lnTo>
                  <a:pt x="925651" y="767177"/>
                </a:lnTo>
                <a:lnTo>
                  <a:pt x="924608" y="768805"/>
                </a:lnTo>
                <a:lnTo>
                  <a:pt x="923980" y="768447"/>
                </a:lnTo>
                <a:lnTo>
                  <a:pt x="922633" y="768251"/>
                </a:lnTo>
                <a:lnTo>
                  <a:pt x="922453" y="769428"/>
                </a:lnTo>
                <a:lnTo>
                  <a:pt x="921473" y="768243"/>
                </a:lnTo>
                <a:lnTo>
                  <a:pt x="919923" y="767144"/>
                </a:lnTo>
                <a:lnTo>
                  <a:pt x="918518" y="766919"/>
                </a:lnTo>
                <a:lnTo>
                  <a:pt x="917509" y="767156"/>
                </a:lnTo>
                <a:lnTo>
                  <a:pt x="916747" y="767093"/>
                </a:lnTo>
                <a:lnTo>
                  <a:pt x="916084" y="766093"/>
                </a:lnTo>
                <a:lnTo>
                  <a:pt x="916007" y="765649"/>
                </a:lnTo>
                <a:lnTo>
                  <a:pt x="916087" y="765364"/>
                </a:lnTo>
                <a:lnTo>
                  <a:pt x="915531" y="764767"/>
                </a:lnTo>
                <a:lnTo>
                  <a:pt x="915237" y="764723"/>
                </a:lnTo>
                <a:lnTo>
                  <a:pt x="914889" y="764816"/>
                </a:lnTo>
                <a:lnTo>
                  <a:pt x="912870" y="766256"/>
                </a:lnTo>
                <a:lnTo>
                  <a:pt x="908622" y="764270"/>
                </a:lnTo>
                <a:lnTo>
                  <a:pt x="907140" y="763464"/>
                </a:lnTo>
                <a:lnTo>
                  <a:pt x="906129" y="760224"/>
                </a:lnTo>
                <a:lnTo>
                  <a:pt x="906163" y="759803"/>
                </a:lnTo>
                <a:lnTo>
                  <a:pt x="906616" y="758323"/>
                </a:lnTo>
                <a:lnTo>
                  <a:pt x="907448" y="756873"/>
                </a:lnTo>
                <a:lnTo>
                  <a:pt x="907826" y="756693"/>
                </a:lnTo>
                <a:lnTo>
                  <a:pt x="908400" y="756844"/>
                </a:lnTo>
                <a:lnTo>
                  <a:pt x="908731" y="757133"/>
                </a:lnTo>
                <a:lnTo>
                  <a:pt x="908830" y="757523"/>
                </a:lnTo>
                <a:lnTo>
                  <a:pt x="909307" y="757682"/>
                </a:lnTo>
                <a:lnTo>
                  <a:pt x="910829" y="757497"/>
                </a:lnTo>
                <a:lnTo>
                  <a:pt x="912613" y="757149"/>
                </a:lnTo>
                <a:lnTo>
                  <a:pt x="913139" y="756435"/>
                </a:lnTo>
                <a:lnTo>
                  <a:pt x="913377" y="754984"/>
                </a:lnTo>
                <a:lnTo>
                  <a:pt x="913124" y="754881"/>
                </a:lnTo>
                <a:lnTo>
                  <a:pt x="911470" y="754854"/>
                </a:lnTo>
                <a:lnTo>
                  <a:pt x="911129" y="755070"/>
                </a:lnTo>
                <a:lnTo>
                  <a:pt x="909717" y="754722"/>
                </a:lnTo>
                <a:lnTo>
                  <a:pt x="908593" y="754308"/>
                </a:lnTo>
                <a:lnTo>
                  <a:pt x="908269" y="754165"/>
                </a:lnTo>
                <a:lnTo>
                  <a:pt x="907835" y="753796"/>
                </a:lnTo>
                <a:lnTo>
                  <a:pt x="907713" y="753579"/>
                </a:lnTo>
                <a:lnTo>
                  <a:pt x="907560" y="752989"/>
                </a:lnTo>
                <a:lnTo>
                  <a:pt x="907630" y="752568"/>
                </a:lnTo>
                <a:lnTo>
                  <a:pt x="907923" y="752224"/>
                </a:lnTo>
                <a:lnTo>
                  <a:pt x="906538" y="749321"/>
                </a:lnTo>
                <a:lnTo>
                  <a:pt x="905792" y="747496"/>
                </a:lnTo>
                <a:lnTo>
                  <a:pt x="905732" y="746913"/>
                </a:lnTo>
                <a:lnTo>
                  <a:pt x="905836" y="744733"/>
                </a:lnTo>
                <a:lnTo>
                  <a:pt x="905986" y="744501"/>
                </a:lnTo>
                <a:lnTo>
                  <a:pt x="906386" y="744430"/>
                </a:lnTo>
                <a:lnTo>
                  <a:pt x="906605" y="744275"/>
                </a:lnTo>
                <a:lnTo>
                  <a:pt x="906849" y="743718"/>
                </a:lnTo>
                <a:lnTo>
                  <a:pt x="906727" y="743229"/>
                </a:lnTo>
                <a:lnTo>
                  <a:pt x="906013" y="742937"/>
                </a:lnTo>
                <a:lnTo>
                  <a:pt x="905408" y="743227"/>
                </a:lnTo>
                <a:lnTo>
                  <a:pt x="905324" y="743466"/>
                </a:lnTo>
                <a:lnTo>
                  <a:pt x="905165" y="743593"/>
                </a:lnTo>
                <a:lnTo>
                  <a:pt x="904411" y="743881"/>
                </a:lnTo>
                <a:lnTo>
                  <a:pt x="904029" y="743814"/>
                </a:lnTo>
                <a:lnTo>
                  <a:pt x="902817" y="743216"/>
                </a:lnTo>
                <a:lnTo>
                  <a:pt x="901491" y="741652"/>
                </a:lnTo>
                <a:lnTo>
                  <a:pt x="901110" y="740993"/>
                </a:lnTo>
                <a:lnTo>
                  <a:pt x="900906" y="739823"/>
                </a:lnTo>
                <a:lnTo>
                  <a:pt x="901326" y="736712"/>
                </a:lnTo>
                <a:lnTo>
                  <a:pt x="901418" y="736406"/>
                </a:lnTo>
                <a:lnTo>
                  <a:pt x="903418" y="736146"/>
                </a:lnTo>
                <a:lnTo>
                  <a:pt x="904544" y="737000"/>
                </a:lnTo>
                <a:lnTo>
                  <a:pt x="904937" y="737454"/>
                </a:lnTo>
                <a:lnTo>
                  <a:pt x="905190" y="737597"/>
                </a:lnTo>
                <a:lnTo>
                  <a:pt x="906117" y="737845"/>
                </a:lnTo>
                <a:lnTo>
                  <a:pt x="907480" y="737978"/>
                </a:lnTo>
                <a:lnTo>
                  <a:pt x="908516" y="738302"/>
                </a:lnTo>
                <a:lnTo>
                  <a:pt x="913451" y="740652"/>
                </a:lnTo>
                <a:lnTo>
                  <a:pt x="914797" y="741531"/>
                </a:lnTo>
                <a:lnTo>
                  <a:pt x="915077" y="741602"/>
                </a:lnTo>
                <a:lnTo>
                  <a:pt x="915491" y="740909"/>
                </a:lnTo>
                <a:lnTo>
                  <a:pt x="915130" y="740417"/>
                </a:lnTo>
                <a:lnTo>
                  <a:pt x="912838" y="738590"/>
                </a:lnTo>
                <a:lnTo>
                  <a:pt x="912042" y="738056"/>
                </a:lnTo>
                <a:lnTo>
                  <a:pt x="911672" y="737912"/>
                </a:lnTo>
                <a:lnTo>
                  <a:pt x="910797" y="737974"/>
                </a:lnTo>
                <a:lnTo>
                  <a:pt x="906019" y="734685"/>
                </a:lnTo>
                <a:lnTo>
                  <a:pt x="904265" y="733343"/>
                </a:lnTo>
                <a:lnTo>
                  <a:pt x="904028" y="733104"/>
                </a:lnTo>
                <a:lnTo>
                  <a:pt x="903821" y="732897"/>
                </a:lnTo>
                <a:lnTo>
                  <a:pt x="903887" y="732305"/>
                </a:lnTo>
                <a:lnTo>
                  <a:pt x="903266" y="728730"/>
                </a:lnTo>
                <a:lnTo>
                  <a:pt x="902372" y="728762"/>
                </a:lnTo>
                <a:lnTo>
                  <a:pt x="902146" y="728769"/>
                </a:lnTo>
                <a:lnTo>
                  <a:pt x="901610" y="729535"/>
                </a:lnTo>
                <a:lnTo>
                  <a:pt x="901567" y="729989"/>
                </a:lnTo>
                <a:lnTo>
                  <a:pt x="901434" y="731382"/>
                </a:lnTo>
                <a:lnTo>
                  <a:pt x="901547" y="731778"/>
                </a:lnTo>
                <a:lnTo>
                  <a:pt x="901650" y="731945"/>
                </a:lnTo>
                <a:lnTo>
                  <a:pt x="901569" y="732444"/>
                </a:lnTo>
                <a:lnTo>
                  <a:pt x="901073" y="732696"/>
                </a:lnTo>
                <a:lnTo>
                  <a:pt x="900537" y="732734"/>
                </a:lnTo>
                <a:lnTo>
                  <a:pt x="899973" y="732349"/>
                </a:lnTo>
                <a:lnTo>
                  <a:pt x="899809" y="732515"/>
                </a:lnTo>
                <a:lnTo>
                  <a:pt x="899639" y="732501"/>
                </a:lnTo>
                <a:lnTo>
                  <a:pt x="895319" y="725546"/>
                </a:lnTo>
                <a:lnTo>
                  <a:pt x="889404" y="719553"/>
                </a:lnTo>
                <a:lnTo>
                  <a:pt x="888005" y="713498"/>
                </a:lnTo>
                <a:lnTo>
                  <a:pt x="888752" y="710522"/>
                </a:lnTo>
                <a:lnTo>
                  <a:pt x="888447" y="708282"/>
                </a:lnTo>
                <a:lnTo>
                  <a:pt x="889750" y="707596"/>
                </a:lnTo>
                <a:lnTo>
                  <a:pt x="890903" y="706247"/>
                </a:lnTo>
                <a:lnTo>
                  <a:pt x="890102" y="704556"/>
                </a:lnTo>
                <a:lnTo>
                  <a:pt x="889380" y="701943"/>
                </a:lnTo>
                <a:lnTo>
                  <a:pt x="888649" y="702110"/>
                </a:lnTo>
                <a:lnTo>
                  <a:pt x="888005" y="705896"/>
                </a:lnTo>
                <a:lnTo>
                  <a:pt x="886123" y="707383"/>
                </a:lnTo>
                <a:lnTo>
                  <a:pt x="886198" y="709249"/>
                </a:lnTo>
                <a:lnTo>
                  <a:pt x="887397" y="710112"/>
                </a:lnTo>
                <a:lnTo>
                  <a:pt x="886665" y="711019"/>
                </a:lnTo>
                <a:lnTo>
                  <a:pt x="886341" y="712759"/>
                </a:lnTo>
                <a:lnTo>
                  <a:pt x="885265" y="712370"/>
                </a:lnTo>
                <a:lnTo>
                  <a:pt x="883198" y="713446"/>
                </a:lnTo>
                <a:lnTo>
                  <a:pt x="880710" y="713162"/>
                </a:lnTo>
                <a:lnTo>
                  <a:pt x="879225" y="712327"/>
                </a:lnTo>
                <a:lnTo>
                  <a:pt x="877078" y="711948"/>
                </a:lnTo>
                <a:lnTo>
                  <a:pt x="876442" y="712686"/>
                </a:lnTo>
                <a:lnTo>
                  <a:pt x="872966" y="711370"/>
                </a:lnTo>
                <a:lnTo>
                  <a:pt x="868647" y="703986"/>
                </a:lnTo>
                <a:lnTo>
                  <a:pt x="867992" y="699165"/>
                </a:lnTo>
                <a:lnTo>
                  <a:pt x="863681" y="693301"/>
                </a:lnTo>
                <a:lnTo>
                  <a:pt x="862269" y="689943"/>
                </a:lnTo>
                <a:lnTo>
                  <a:pt x="864107" y="689745"/>
                </a:lnTo>
                <a:lnTo>
                  <a:pt x="863605" y="687258"/>
                </a:lnTo>
                <a:lnTo>
                  <a:pt x="863319" y="684530"/>
                </a:lnTo>
                <a:lnTo>
                  <a:pt x="862710" y="682147"/>
                </a:lnTo>
                <a:lnTo>
                  <a:pt x="861735" y="682744"/>
                </a:lnTo>
                <a:lnTo>
                  <a:pt x="861019" y="684737"/>
                </a:lnTo>
                <a:lnTo>
                  <a:pt x="861245" y="687291"/>
                </a:lnTo>
                <a:lnTo>
                  <a:pt x="857564" y="681704"/>
                </a:lnTo>
                <a:lnTo>
                  <a:pt x="856661" y="675175"/>
                </a:lnTo>
                <a:lnTo>
                  <a:pt x="856500" y="673950"/>
                </a:lnTo>
                <a:lnTo>
                  <a:pt x="855595" y="669947"/>
                </a:lnTo>
                <a:lnTo>
                  <a:pt x="854708" y="667263"/>
                </a:lnTo>
                <a:lnTo>
                  <a:pt x="853383" y="664140"/>
                </a:lnTo>
                <a:lnTo>
                  <a:pt x="851025" y="660656"/>
                </a:lnTo>
                <a:lnTo>
                  <a:pt x="850228" y="659207"/>
                </a:lnTo>
                <a:lnTo>
                  <a:pt x="846705" y="657832"/>
                </a:lnTo>
                <a:lnTo>
                  <a:pt x="846284" y="658559"/>
                </a:lnTo>
                <a:lnTo>
                  <a:pt x="847738" y="659900"/>
                </a:lnTo>
                <a:lnTo>
                  <a:pt x="848981" y="660049"/>
                </a:lnTo>
                <a:lnTo>
                  <a:pt x="849432" y="661821"/>
                </a:lnTo>
                <a:lnTo>
                  <a:pt x="851120" y="663450"/>
                </a:lnTo>
                <a:lnTo>
                  <a:pt x="852186" y="666344"/>
                </a:lnTo>
                <a:lnTo>
                  <a:pt x="853235" y="669103"/>
                </a:lnTo>
                <a:lnTo>
                  <a:pt x="853110" y="669837"/>
                </a:lnTo>
                <a:lnTo>
                  <a:pt x="852565" y="669544"/>
                </a:lnTo>
                <a:lnTo>
                  <a:pt x="851751" y="668719"/>
                </a:lnTo>
                <a:lnTo>
                  <a:pt x="851086" y="667571"/>
                </a:lnTo>
                <a:lnTo>
                  <a:pt x="850140" y="665532"/>
                </a:lnTo>
                <a:lnTo>
                  <a:pt x="848297" y="662757"/>
                </a:lnTo>
                <a:lnTo>
                  <a:pt x="846137" y="661308"/>
                </a:lnTo>
                <a:lnTo>
                  <a:pt x="844018" y="660974"/>
                </a:lnTo>
                <a:lnTo>
                  <a:pt x="846515" y="663231"/>
                </a:lnTo>
                <a:lnTo>
                  <a:pt x="848075" y="664809"/>
                </a:lnTo>
                <a:lnTo>
                  <a:pt x="848878" y="667430"/>
                </a:lnTo>
                <a:lnTo>
                  <a:pt x="849438" y="668492"/>
                </a:lnTo>
                <a:lnTo>
                  <a:pt x="850762" y="668825"/>
                </a:lnTo>
                <a:lnTo>
                  <a:pt x="851098" y="669628"/>
                </a:lnTo>
                <a:lnTo>
                  <a:pt x="850679" y="672032"/>
                </a:lnTo>
                <a:lnTo>
                  <a:pt x="851026" y="672498"/>
                </a:lnTo>
                <a:lnTo>
                  <a:pt x="851150" y="673176"/>
                </a:lnTo>
                <a:lnTo>
                  <a:pt x="850624" y="673965"/>
                </a:lnTo>
                <a:lnTo>
                  <a:pt x="850920" y="674712"/>
                </a:lnTo>
                <a:lnTo>
                  <a:pt x="850850" y="675697"/>
                </a:lnTo>
                <a:lnTo>
                  <a:pt x="851610" y="677803"/>
                </a:lnTo>
                <a:lnTo>
                  <a:pt x="852818" y="678750"/>
                </a:lnTo>
                <a:lnTo>
                  <a:pt x="852861" y="679209"/>
                </a:lnTo>
                <a:lnTo>
                  <a:pt x="852417" y="679842"/>
                </a:lnTo>
                <a:lnTo>
                  <a:pt x="854028" y="683381"/>
                </a:lnTo>
                <a:lnTo>
                  <a:pt x="854319" y="683618"/>
                </a:lnTo>
                <a:lnTo>
                  <a:pt x="855038" y="684713"/>
                </a:lnTo>
                <a:lnTo>
                  <a:pt x="855208" y="685102"/>
                </a:lnTo>
                <a:lnTo>
                  <a:pt x="855548" y="687531"/>
                </a:lnTo>
                <a:lnTo>
                  <a:pt x="858249" y="693475"/>
                </a:lnTo>
                <a:lnTo>
                  <a:pt x="858481" y="694908"/>
                </a:lnTo>
                <a:lnTo>
                  <a:pt x="858239" y="695435"/>
                </a:lnTo>
                <a:lnTo>
                  <a:pt x="857998" y="695025"/>
                </a:lnTo>
                <a:lnTo>
                  <a:pt x="857838" y="694578"/>
                </a:lnTo>
                <a:lnTo>
                  <a:pt x="857096" y="694515"/>
                </a:lnTo>
                <a:lnTo>
                  <a:pt x="856993" y="694798"/>
                </a:lnTo>
                <a:lnTo>
                  <a:pt x="857056" y="695626"/>
                </a:lnTo>
                <a:lnTo>
                  <a:pt x="857752" y="697104"/>
                </a:lnTo>
                <a:lnTo>
                  <a:pt x="858763" y="699610"/>
                </a:lnTo>
                <a:lnTo>
                  <a:pt x="860090" y="703301"/>
                </a:lnTo>
                <a:lnTo>
                  <a:pt x="861086" y="707017"/>
                </a:lnTo>
                <a:lnTo>
                  <a:pt x="861417" y="709061"/>
                </a:lnTo>
                <a:lnTo>
                  <a:pt x="861147" y="710057"/>
                </a:lnTo>
                <a:lnTo>
                  <a:pt x="860867" y="709441"/>
                </a:lnTo>
                <a:lnTo>
                  <a:pt x="860168" y="709773"/>
                </a:lnTo>
                <a:lnTo>
                  <a:pt x="860030" y="710021"/>
                </a:lnTo>
                <a:lnTo>
                  <a:pt x="859912" y="711449"/>
                </a:lnTo>
                <a:lnTo>
                  <a:pt x="860189" y="712456"/>
                </a:lnTo>
                <a:lnTo>
                  <a:pt x="861480" y="715206"/>
                </a:lnTo>
                <a:lnTo>
                  <a:pt x="861012" y="715204"/>
                </a:lnTo>
                <a:lnTo>
                  <a:pt x="860592" y="714745"/>
                </a:lnTo>
                <a:lnTo>
                  <a:pt x="859905" y="714719"/>
                </a:lnTo>
                <a:lnTo>
                  <a:pt x="858624" y="714367"/>
                </a:lnTo>
                <a:lnTo>
                  <a:pt x="856897" y="713181"/>
                </a:lnTo>
                <a:lnTo>
                  <a:pt x="856691" y="713127"/>
                </a:lnTo>
                <a:lnTo>
                  <a:pt x="856174" y="713191"/>
                </a:lnTo>
                <a:lnTo>
                  <a:pt x="855346" y="713390"/>
                </a:lnTo>
                <a:lnTo>
                  <a:pt x="855056" y="713343"/>
                </a:lnTo>
                <a:lnTo>
                  <a:pt x="854527" y="712969"/>
                </a:lnTo>
                <a:lnTo>
                  <a:pt x="853425" y="711609"/>
                </a:lnTo>
                <a:lnTo>
                  <a:pt x="851860" y="708786"/>
                </a:lnTo>
                <a:lnTo>
                  <a:pt x="851565" y="708018"/>
                </a:lnTo>
                <a:lnTo>
                  <a:pt x="850779" y="705140"/>
                </a:lnTo>
                <a:lnTo>
                  <a:pt x="850390" y="705167"/>
                </a:lnTo>
                <a:lnTo>
                  <a:pt x="850011" y="705193"/>
                </a:lnTo>
                <a:lnTo>
                  <a:pt x="849891" y="705487"/>
                </a:lnTo>
                <a:lnTo>
                  <a:pt x="848646" y="706011"/>
                </a:lnTo>
                <a:lnTo>
                  <a:pt x="848392" y="705735"/>
                </a:lnTo>
                <a:lnTo>
                  <a:pt x="847420" y="704959"/>
                </a:lnTo>
                <a:lnTo>
                  <a:pt x="845590" y="704025"/>
                </a:lnTo>
                <a:lnTo>
                  <a:pt x="845363" y="704020"/>
                </a:lnTo>
                <a:lnTo>
                  <a:pt x="842760" y="705809"/>
                </a:lnTo>
                <a:lnTo>
                  <a:pt x="840104" y="706325"/>
                </a:lnTo>
                <a:lnTo>
                  <a:pt x="837908" y="706944"/>
                </a:lnTo>
                <a:lnTo>
                  <a:pt x="837619" y="706941"/>
                </a:lnTo>
                <a:lnTo>
                  <a:pt x="837525" y="706713"/>
                </a:lnTo>
                <a:lnTo>
                  <a:pt x="837543" y="706541"/>
                </a:lnTo>
                <a:lnTo>
                  <a:pt x="838130" y="705113"/>
                </a:lnTo>
                <a:lnTo>
                  <a:pt x="838083" y="703371"/>
                </a:lnTo>
                <a:lnTo>
                  <a:pt x="837549" y="702690"/>
                </a:lnTo>
                <a:lnTo>
                  <a:pt x="837356" y="702750"/>
                </a:lnTo>
                <a:lnTo>
                  <a:pt x="837066" y="703332"/>
                </a:lnTo>
                <a:lnTo>
                  <a:pt x="836920" y="703359"/>
                </a:lnTo>
                <a:lnTo>
                  <a:pt x="835609" y="702777"/>
                </a:lnTo>
                <a:lnTo>
                  <a:pt x="835333" y="702487"/>
                </a:lnTo>
                <a:lnTo>
                  <a:pt x="835262" y="701981"/>
                </a:lnTo>
                <a:lnTo>
                  <a:pt x="835485" y="701605"/>
                </a:lnTo>
                <a:lnTo>
                  <a:pt x="836095" y="701190"/>
                </a:lnTo>
                <a:lnTo>
                  <a:pt x="836436" y="701268"/>
                </a:lnTo>
                <a:lnTo>
                  <a:pt x="836718" y="701144"/>
                </a:lnTo>
                <a:lnTo>
                  <a:pt x="837738" y="700518"/>
                </a:lnTo>
                <a:lnTo>
                  <a:pt x="838100" y="700078"/>
                </a:lnTo>
                <a:lnTo>
                  <a:pt x="838019" y="699045"/>
                </a:lnTo>
                <a:lnTo>
                  <a:pt x="837497" y="698741"/>
                </a:lnTo>
                <a:lnTo>
                  <a:pt x="837058" y="697102"/>
                </a:lnTo>
                <a:lnTo>
                  <a:pt x="837437" y="694716"/>
                </a:lnTo>
                <a:lnTo>
                  <a:pt x="834612" y="690071"/>
                </a:lnTo>
                <a:lnTo>
                  <a:pt x="834504" y="689544"/>
                </a:lnTo>
                <a:lnTo>
                  <a:pt x="834676" y="689054"/>
                </a:lnTo>
                <a:lnTo>
                  <a:pt x="834587" y="688474"/>
                </a:lnTo>
                <a:lnTo>
                  <a:pt x="833611" y="686547"/>
                </a:lnTo>
                <a:lnTo>
                  <a:pt x="832590" y="685236"/>
                </a:lnTo>
                <a:lnTo>
                  <a:pt x="832402" y="684869"/>
                </a:lnTo>
                <a:lnTo>
                  <a:pt x="832722" y="684374"/>
                </a:lnTo>
                <a:lnTo>
                  <a:pt x="833568" y="683753"/>
                </a:lnTo>
                <a:lnTo>
                  <a:pt x="833338" y="679782"/>
                </a:lnTo>
                <a:lnTo>
                  <a:pt x="833043" y="679070"/>
                </a:lnTo>
                <a:lnTo>
                  <a:pt x="831401" y="677060"/>
                </a:lnTo>
                <a:lnTo>
                  <a:pt x="830723" y="676672"/>
                </a:lnTo>
                <a:lnTo>
                  <a:pt x="830257" y="676669"/>
                </a:lnTo>
                <a:lnTo>
                  <a:pt x="830237" y="676879"/>
                </a:lnTo>
                <a:lnTo>
                  <a:pt x="830339" y="677451"/>
                </a:lnTo>
                <a:lnTo>
                  <a:pt x="830622" y="678202"/>
                </a:lnTo>
                <a:lnTo>
                  <a:pt x="831339" y="679324"/>
                </a:lnTo>
                <a:lnTo>
                  <a:pt x="831877" y="682389"/>
                </a:lnTo>
                <a:lnTo>
                  <a:pt x="830826" y="687970"/>
                </a:lnTo>
                <a:lnTo>
                  <a:pt x="830531" y="688249"/>
                </a:lnTo>
                <a:lnTo>
                  <a:pt x="829140" y="688379"/>
                </a:lnTo>
                <a:lnTo>
                  <a:pt x="828231" y="688338"/>
                </a:lnTo>
                <a:lnTo>
                  <a:pt x="824136" y="685464"/>
                </a:lnTo>
                <a:lnTo>
                  <a:pt x="823225" y="685234"/>
                </a:lnTo>
                <a:lnTo>
                  <a:pt x="822040" y="684659"/>
                </a:lnTo>
                <a:lnTo>
                  <a:pt x="821523" y="684264"/>
                </a:lnTo>
                <a:lnTo>
                  <a:pt x="820524" y="679703"/>
                </a:lnTo>
                <a:lnTo>
                  <a:pt x="820547" y="678360"/>
                </a:lnTo>
                <a:lnTo>
                  <a:pt x="820045" y="677727"/>
                </a:lnTo>
                <a:lnTo>
                  <a:pt x="819648" y="677948"/>
                </a:lnTo>
                <a:lnTo>
                  <a:pt x="819323" y="678280"/>
                </a:lnTo>
                <a:lnTo>
                  <a:pt x="819242" y="678835"/>
                </a:lnTo>
                <a:lnTo>
                  <a:pt x="819255" y="679744"/>
                </a:lnTo>
                <a:lnTo>
                  <a:pt x="818982" y="680766"/>
                </a:lnTo>
                <a:lnTo>
                  <a:pt x="817812" y="681809"/>
                </a:lnTo>
                <a:lnTo>
                  <a:pt x="816740" y="681709"/>
                </a:lnTo>
                <a:lnTo>
                  <a:pt x="816565" y="681627"/>
                </a:lnTo>
                <a:lnTo>
                  <a:pt x="816084" y="681181"/>
                </a:lnTo>
                <a:lnTo>
                  <a:pt x="815803" y="680664"/>
                </a:lnTo>
                <a:lnTo>
                  <a:pt x="815257" y="680220"/>
                </a:lnTo>
                <a:lnTo>
                  <a:pt x="814572" y="679896"/>
                </a:lnTo>
                <a:lnTo>
                  <a:pt x="813698" y="679617"/>
                </a:lnTo>
                <a:lnTo>
                  <a:pt x="813543" y="679642"/>
                </a:lnTo>
                <a:lnTo>
                  <a:pt x="813173" y="680340"/>
                </a:lnTo>
                <a:lnTo>
                  <a:pt x="812153" y="680561"/>
                </a:lnTo>
                <a:lnTo>
                  <a:pt x="811637" y="679954"/>
                </a:lnTo>
                <a:lnTo>
                  <a:pt x="811689" y="679391"/>
                </a:lnTo>
                <a:lnTo>
                  <a:pt x="811143" y="678410"/>
                </a:lnTo>
                <a:lnTo>
                  <a:pt x="810062" y="679242"/>
                </a:lnTo>
                <a:lnTo>
                  <a:pt x="810135" y="679693"/>
                </a:lnTo>
                <a:lnTo>
                  <a:pt x="809641" y="680851"/>
                </a:lnTo>
                <a:lnTo>
                  <a:pt x="809682" y="681251"/>
                </a:lnTo>
                <a:lnTo>
                  <a:pt x="809816" y="681679"/>
                </a:lnTo>
                <a:lnTo>
                  <a:pt x="811444" y="682372"/>
                </a:lnTo>
                <a:lnTo>
                  <a:pt x="814141" y="683000"/>
                </a:lnTo>
                <a:lnTo>
                  <a:pt x="814765" y="682660"/>
                </a:lnTo>
                <a:lnTo>
                  <a:pt x="816607" y="683615"/>
                </a:lnTo>
                <a:lnTo>
                  <a:pt x="818320" y="684052"/>
                </a:lnTo>
                <a:lnTo>
                  <a:pt x="819115" y="684394"/>
                </a:lnTo>
                <a:lnTo>
                  <a:pt x="820350" y="685313"/>
                </a:lnTo>
                <a:lnTo>
                  <a:pt x="822393" y="687174"/>
                </a:lnTo>
                <a:lnTo>
                  <a:pt x="825346" y="691604"/>
                </a:lnTo>
                <a:lnTo>
                  <a:pt x="825424" y="692026"/>
                </a:lnTo>
                <a:lnTo>
                  <a:pt x="824940" y="692923"/>
                </a:lnTo>
                <a:lnTo>
                  <a:pt x="824325" y="693625"/>
                </a:lnTo>
                <a:lnTo>
                  <a:pt x="823957" y="693910"/>
                </a:lnTo>
                <a:lnTo>
                  <a:pt x="823623" y="694023"/>
                </a:lnTo>
                <a:lnTo>
                  <a:pt x="822890" y="694556"/>
                </a:lnTo>
                <a:lnTo>
                  <a:pt x="822030" y="695686"/>
                </a:lnTo>
                <a:lnTo>
                  <a:pt x="822659" y="696110"/>
                </a:lnTo>
                <a:lnTo>
                  <a:pt x="824694" y="694864"/>
                </a:lnTo>
                <a:lnTo>
                  <a:pt x="825772" y="694031"/>
                </a:lnTo>
                <a:lnTo>
                  <a:pt x="826062" y="693061"/>
                </a:lnTo>
                <a:lnTo>
                  <a:pt x="826436" y="692645"/>
                </a:lnTo>
                <a:lnTo>
                  <a:pt x="828356" y="692954"/>
                </a:lnTo>
                <a:lnTo>
                  <a:pt x="828785" y="692309"/>
                </a:lnTo>
                <a:lnTo>
                  <a:pt x="829122" y="692438"/>
                </a:lnTo>
                <a:lnTo>
                  <a:pt x="829859" y="697066"/>
                </a:lnTo>
                <a:lnTo>
                  <a:pt x="831223" y="698386"/>
                </a:lnTo>
                <a:lnTo>
                  <a:pt x="831586" y="699542"/>
                </a:lnTo>
                <a:lnTo>
                  <a:pt x="832484" y="700373"/>
                </a:lnTo>
                <a:lnTo>
                  <a:pt x="832502" y="701091"/>
                </a:lnTo>
                <a:lnTo>
                  <a:pt x="833239" y="702634"/>
                </a:lnTo>
                <a:lnTo>
                  <a:pt x="833308" y="703316"/>
                </a:lnTo>
                <a:lnTo>
                  <a:pt x="833621" y="704368"/>
                </a:lnTo>
                <a:lnTo>
                  <a:pt x="833894" y="705301"/>
                </a:lnTo>
                <a:lnTo>
                  <a:pt x="834249" y="707197"/>
                </a:lnTo>
                <a:lnTo>
                  <a:pt x="832907" y="708880"/>
                </a:lnTo>
                <a:lnTo>
                  <a:pt x="832390" y="709243"/>
                </a:lnTo>
                <a:lnTo>
                  <a:pt x="828230" y="710922"/>
                </a:lnTo>
                <a:lnTo>
                  <a:pt x="827934" y="710969"/>
                </a:lnTo>
                <a:lnTo>
                  <a:pt x="827618" y="710871"/>
                </a:lnTo>
                <a:lnTo>
                  <a:pt x="827397" y="710765"/>
                </a:lnTo>
                <a:lnTo>
                  <a:pt x="827176" y="710519"/>
                </a:lnTo>
                <a:lnTo>
                  <a:pt x="827144" y="710251"/>
                </a:lnTo>
                <a:lnTo>
                  <a:pt x="827191" y="709858"/>
                </a:lnTo>
                <a:lnTo>
                  <a:pt x="827302" y="709508"/>
                </a:lnTo>
                <a:lnTo>
                  <a:pt x="827528" y="709058"/>
                </a:lnTo>
                <a:lnTo>
                  <a:pt x="827755" y="708960"/>
                </a:lnTo>
                <a:lnTo>
                  <a:pt x="827953" y="708418"/>
                </a:lnTo>
                <a:lnTo>
                  <a:pt x="827712" y="708233"/>
                </a:lnTo>
                <a:lnTo>
                  <a:pt x="827539" y="708120"/>
                </a:lnTo>
                <a:lnTo>
                  <a:pt x="826227" y="707783"/>
                </a:lnTo>
                <a:lnTo>
                  <a:pt x="825011" y="708615"/>
                </a:lnTo>
                <a:lnTo>
                  <a:pt x="825488" y="709415"/>
                </a:lnTo>
                <a:lnTo>
                  <a:pt x="825620" y="709541"/>
                </a:lnTo>
                <a:lnTo>
                  <a:pt x="825727" y="710321"/>
                </a:lnTo>
                <a:lnTo>
                  <a:pt x="825380" y="711740"/>
                </a:lnTo>
                <a:lnTo>
                  <a:pt x="825233" y="711903"/>
                </a:lnTo>
                <a:lnTo>
                  <a:pt x="824867" y="712003"/>
                </a:lnTo>
                <a:lnTo>
                  <a:pt x="822619" y="711644"/>
                </a:lnTo>
                <a:lnTo>
                  <a:pt x="821462" y="711517"/>
                </a:lnTo>
                <a:lnTo>
                  <a:pt x="820626" y="711217"/>
                </a:lnTo>
                <a:lnTo>
                  <a:pt x="819931" y="711547"/>
                </a:lnTo>
                <a:lnTo>
                  <a:pt x="819529" y="712303"/>
                </a:lnTo>
                <a:lnTo>
                  <a:pt x="819790" y="713254"/>
                </a:lnTo>
                <a:lnTo>
                  <a:pt x="819989" y="713720"/>
                </a:lnTo>
                <a:lnTo>
                  <a:pt x="820063" y="714929"/>
                </a:lnTo>
                <a:lnTo>
                  <a:pt x="819435" y="716366"/>
                </a:lnTo>
                <a:lnTo>
                  <a:pt x="819294" y="716522"/>
                </a:lnTo>
                <a:lnTo>
                  <a:pt x="818680" y="716816"/>
                </a:lnTo>
                <a:lnTo>
                  <a:pt x="817621" y="717002"/>
                </a:lnTo>
                <a:lnTo>
                  <a:pt x="816446" y="716437"/>
                </a:lnTo>
                <a:lnTo>
                  <a:pt x="815818" y="715154"/>
                </a:lnTo>
                <a:lnTo>
                  <a:pt x="815604" y="714568"/>
                </a:lnTo>
                <a:lnTo>
                  <a:pt x="815966" y="713674"/>
                </a:lnTo>
                <a:lnTo>
                  <a:pt x="815597" y="713041"/>
                </a:lnTo>
                <a:lnTo>
                  <a:pt x="814724" y="713052"/>
                </a:lnTo>
                <a:lnTo>
                  <a:pt x="814117" y="712889"/>
                </a:lnTo>
                <a:lnTo>
                  <a:pt x="812100" y="711652"/>
                </a:lnTo>
                <a:lnTo>
                  <a:pt x="812325" y="710991"/>
                </a:lnTo>
                <a:lnTo>
                  <a:pt x="809622" y="707809"/>
                </a:lnTo>
                <a:lnTo>
                  <a:pt x="808536" y="707299"/>
                </a:lnTo>
                <a:lnTo>
                  <a:pt x="807907" y="707078"/>
                </a:lnTo>
                <a:lnTo>
                  <a:pt x="807662" y="707075"/>
                </a:lnTo>
                <a:lnTo>
                  <a:pt x="806046" y="707748"/>
                </a:lnTo>
                <a:lnTo>
                  <a:pt x="805132" y="708039"/>
                </a:lnTo>
                <a:lnTo>
                  <a:pt x="804509" y="707344"/>
                </a:lnTo>
                <a:lnTo>
                  <a:pt x="803260" y="706195"/>
                </a:lnTo>
                <a:lnTo>
                  <a:pt x="801639" y="705066"/>
                </a:lnTo>
                <a:lnTo>
                  <a:pt x="801276" y="704917"/>
                </a:lnTo>
                <a:lnTo>
                  <a:pt x="800572" y="704784"/>
                </a:lnTo>
                <a:lnTo>
                  <a:pt x="800103" y="704458"/>
                </a:lnTo>
                <a:lnTo>
                  <a:pt x="797026" y="702021"/>
                </a:lnTo>
                <a:lnTo>
                  <a:pt x="794628" y="699954"/>
                </a:lnTo>
                <a:lnTo>
                  <a:pt x="792699" y="698465"/>
                </a:lnTo>
                <a:lnTo>
                  <a:pt x="791601" y="697822"/>
                </a:lnTo>
                <a:lnTo>
                  <a:pt x="790950" y="697910"/>
                </a:lnTo>
                <a:lnTo>
                  <a:pt x="789901" y="697145"/>
                </a:lnTo>
                <a:lnTo>
                  <a:pt x="789655" y="696829"/>
                </a:lnTo>
                <a:lnTo>
                  <a:pt x="789762" y="695540"/>
                </a:lnTo>
                <a:lnTo>
                  <a:pt x="789582" y="694850"/>
                </a:lnTo>
                <a:lnTo>
                  <a:pt x="789471" y="694610"/>
                </a:lnTo>
                <a:lnTo>
                  <a:pt x="786581" y="691622"/>
                </a:lnTo>
                <a:lnTo>
                  <a:pt x="784425" y="690023"/>
                </a:lnTo>
                <a:lnTo>
                  <a:pt x="783719" y="689628"/>
                </a:lnTo>
                <a:lnTo>
                  <a:pt x="783011" y="688866"/>
                </a:lnTo>
                <a:lnTo>
                  <a:pt x="782647" y="688166"/>
                </a:lnTo>
                <a:lnTo>
                  <a:pt x="782566" y="687636"/>
                </a:lnTo>
                <a:lnTo>
                  <a:pt x="782718" y="687163"/>
                </a:lnTo>
                <a:lnTo>
                  <a:pt x="782929" y="686844"/>
                </a:lnTo>
                <a:lnTo>
                  <a:pt x="783037" y="686459"/>
                </a:lnTo>
                <a:lnTo>
                  <a:pt x="783122" y="685593"/>
                </a:lnTo>
                <a:lnTo>
                  <a:pt x="782914" y="684333"/>
                </a:lnTo>
                <a:lnTo>
                  <a:pt x="782399" y="683445"/>
                </a:lnTo>
                <a:lnTo>
                  <a:pt x="781517" y="682260"/>
                </a:lnTo>
                <a:lnTo>
                  <a:pt x="779364" y="679869"/>
                </a:lnTo>
                <a:lnTo>
                  <a:pt x="777510" y="678276"/>
                </a:lnTo>
                <a:lnTo>
                  <a:pt x="776510" y="677547"/>
                </a:lnTo>
                <a:lnTo>
                  <a:pt x="776298" y="677030"/>
                </a:lnTo>
                <a:lnTo>
                  <a:pt x="775181" y="676111"/>
                </a:lnTo>
                <a:lnTo>
                  <a:pt x="773466" y="675023"/>
                </a:lnTo>
                <a:lnTo>
                  <a:pt x="764272" y="671291"/>
                </a:lnTo>
                <a:lnTo>
                  <a:pt x="762464" y="669678"/>
                </a:lnTo>
                <a:lnTo>
                  <a:pt x="760964" y="668221"/>
                </a:lnTo>
                <a:lnTo>
                  <a:pt x="758772" y="666531"/>
                </a:lnTo>
                <a:lnTo>
                  <a:pt x="756884" y="665339"/>
                </a:lnTo>
                <a:lnTo>
                  <a:pt x="753619" y="663746"/>
                </a:lnTo>
                <a:lnTo>
                  <a:pt x="747713" y="660873"/>
                </a:lnTo>
                <a:lnTo>
                  <a:pt x="745841" y="659901"/>
                </a:lnTo>
                <a:lnTo>
                  <a:pt x="743843" y="658724"/>
                </a:lnTo>
                <a:lnTo>
                  <a:pt x="740727" y="656511"/>
                </a:lnTo>
                <a:lnTo>
                  <a:pt x="739344" y="655366"/>
                </a:lnTo>
                <a:lnTo>
                  <a:pt x="735473" y="652388"/>
                </a:lnTo>
                <a:lnTo>
                  <a:pt x="732675" y="650678"/>
                </a:lnTo>
                <a:lnTo>
                  <a:pt x="732545" y="650160"/>
                </a:lnTo>
                <a:lnTo>
                  <a:pt x="732934" y="649610"/>
                </a:lnTo>
                <a:lnTo>
                  <a:pt x="733191" y="649368"/>
                </a:lnTo>
                <a:lnTo>
                  <a:pt x="733979" y="649761"/>
                </a:lnTo>
                <a:lnTo>
                  <a:pt x="734577" y="649258"/>
                </a:lnTo>
                <a:lnTo>
                  <a:pt x="734329" y="648704"/>
                </a:lnTo>
                <a:lnTo>
                  <a:pt x="734275" y="648163"/>
                </a:lnTo>
                <a:lnTo>
                  <a:pt x="735025" y="647423"/>
                </a:lnTo>
                <a:lnTo>
                  <a:pt x="736271" y="645402"/>
                </a:lnTo>
                <a:lnTo>
                  <a:pt x="738123" y="645788"/>
                </a:lnTo>
                <a:lnTo>
                  <a:pt x="738488" y="646032"/>
                </a:lnTo>
                <a:lnTo>
                  <a:pt x="738225" y="646427"/>
                </a:lnTo>
                <a:lnTo>
                  <a:pt x="737650" y="646578"/>
                </a:lnTo>
                <a:lnTo>
                  <a:pt x="737515" y="646807"/>
                </a:lnTo>
                <a:lnTo>
                  <a:pt x="737601" y="647238"/>
                </a:lnTo>
                <a:lnTo>
                  <a:pt x="738059" y="647488"/>
                </a:lnTo>
                <a:lnTo>
                  <a:pt x="738879" y="647593"/>
                </a:lnTo>
                <a:lnTo>
                  <a:pt x="739106" y="647528"/>
                </a:lnTo>
                <a:lnTo>
                  <a:pt x="739839" y="647068"/>
                </a:lnTo>
                <a:lnTo>
                  <a:pt x="739994" y="646902"/>
                </a:lnTo>
                <a:lnTo>
                  <a:pt x="739973" y="646676"/>
                </a:lnTo>
                <a:lnTo>
                  <a:pt x="739803" y="646412"/>
                </a:lnTo>
                <a:lnTo>
                  <a:pt x="739706" y="646121"/>
                </a:lnTo>
                <a:lnTo>
                  <a:pt x="739940" y="645166"/>
                </a:lnTo>
                <a:lnTo>
                  <a:pt x="741787" y="642827"/>
                </a:lnTo>
                <a:lnTo>
                  <a:pt x="742014" y="642060"/>
                </a:lnTo>
                <a:lnTo>
                  <a:pt x="741451" y="641891"/>
                </a:lnTo>
                <a:lnTo>
                  <a:pt x="740990" y="642034"/>
                </a:lnTo>
                <a:lnTo>
                  <a:pt x="739982" y="641745"/>
                </a:lnTo>
                <a:lnTo>
                  <a:pt x="739826" y="641255"/>
                </a:lnTo>
                <a:lnTo>
                  <a:pt x="740042" y="640873"/>
                </a:lnTo>
                <a:lnTo>
                  <a:pt x="740302" y="640416"/>
                </a:lnTo>
                <a:lnTo>
                  <a:pt x="740276" y="638351"/>
                </a:lnTo>
                <a:lnTo>
                  <a:pt x="739915" y="636681"/>
                </a:lnTo>
                <a:lnTo>
                  <a:pt x="739383" y="634962"/>
                </a:lnTo>
                <a:lnTo>
                  <a:pt x="739102" y="633193"/>
                </a:lnTo>
                <a:lnTo>
                  <a:pt x="739381" y="631667"/>
                </a:lnTo>
                <a:lnTo>
                  <a:pt x="739901" y="631615"/>
                </a:lnTo>
                <a:lnTo>
                  <a:pt x="740670" y="630927"/>
                </a:lnTo>
                <a:lnTo>
                  <a:pt x="741773" y="630043"/>
                </a:lnTo>
                <a:lnTo>
                  <a:pt x="742001" y="629794"/>
                </a:lnTo>
                <a:lnTo>
                  <a:pt x="741930" y="628754"/>
                </a:lnTo>
                <a:lnTo>
                  <a:pt x="741596" y="628305"/>
                </a:lnTo>
                <a:lnTo>
                  <a:pt x="741966" y="628020"/>
                </a:lnTo>
                <a:lnTo>
                  <a:pt x="742589" y="627441"/>
                </a:lnTo>
                <a:lnTo>
                  <a:pt x="743105" y="626946"/>
                </a:lnTo>
                <a:lnTo>
                  <a:pt x="742276" y="625646"/>
                </a:lnTo>
                <a:lnTo>
                  <a:pt x="741975" y="624464"/>
                </a:lnTo>
                <a:lnTo>
                  <a:pt x="741358" y="624547"/>
                </a:lnTo>
                <a:lnTo>
                  <a:pt x="741239" y="625265"/>
                </a:lnTo>
                <a:lnTo>
                  <a:pt x="740623" y="626466"/>
                </a:lnTo>
                <a:lnTo>
                  <a:pt x="740104" y="626726"/>
                </a:lnTo>
                <a:lnTo>
                  <a:pt x="739988" y="628344"/>
                </a:lnTo>
                <a:lnTo>
                  <a:pt x="739816" y="629350"/>
                </a:lnTo>
                <a:lnTo>
                  <a:pt x="739261" y="629624"/>
                </a:lnTo>
                <a:lnTo>
                  <a:pt x="738532" y="630156"/>
                </a:lnTo>
                <a:lnTo>
                  <a:pt x="737484" y="630315"/>
                </a:lnTo>
                <a:lnTo>
                  <a:pt x="736866" y="631237"/>
                </a:lnTo>
                <a:lnTo>
                  <a:pt x="735992" y="632515"/>
                </a:lnTo>
                <a:lnTo>
                  <a:pt x="735416" y="633526"/>
                </a:lnTo>
                <a:lnTo>
                  <a:pt x="735488" y="634710"/>
                </a:lnTo>
                <a:lnTo>
                  <a:pt x="735221" y="635692"/>
                </a:lnTo>
                <a:lnTo>
                  <a:pt x="733520" y="636660"/>
                </a:lnTo>
                <a:lnTo>
                  <a:pt x="731373" y="637478"/>
                </a:lnTo>
                <a:lnTo>
                  <a:pt x="729522" y="638264"/>
                </a:lnTo>
                <a:lnTo>
                  <a:pt x="727261" y="639326"/>
                </a:lnTo>
                <a:lnTo>
                  <a:pt x="725084" y="640132"/>
                </a:lnTo>
                <a:lnTo>
                  <a:pt x="724446" y="640551"/>
                </a:lnTo>
                <a:lnTo>
                  <a:pt x="723889" y="641355"/>
                </a:lnTo>
                <a:lnTo>
                  <a:pt x="722585" y="642104"/>
                </a:lnTo>
                <a:lnTo>
                  <a:pt x="721236" y="642588"/>
                </a:lnTo>
                <a:lnTo>
                  <a:pt x="719370" y="642328"/>
                </a:lnTo>
                <a:lnTo>
                  <a:pt x="714933" y="641789"/>
                </a:lnTo>
                <a:lnTo>
                  <a:pt x="713617" y="641580"/>
                </a:lnTo>
                <a:lnTo>
                  <a:pt x="712341" y="641574"/>
                </a:lnTo>
                <a:lnTo>
                  <a:pt x="708649" y="640635"/>
                </a:lnTo>
                <a:lnTo>
                  <a:pt x="706132" y="639908"/>
                </a:lnTo>
                <a:lnTo>
                  <a:pt x="703838" y="638445"/>
                </a:lnTo>
                <a:lnTo>
                  <a:pt x="699437" y="636099"/>
                </a:lnTo>
                <a:lnTo>
                  <a:pt x="697932" y="635362"/>
                </a:lnTo>
                <a:lnTo>
                  <a:pt x="692729" y="632667"/>
                </a:lnTo>
                <a:lnTo>
                  <a:pt x="691637" y="631553"/>
                </a:lnTo>
                <a:lnTo>
                  <a:pt x="691284" y="630164"/>
                </a:lnTo>
                <a:lnTo>
                  <a:pt x="691659" y="630074"/>
                </a:lnTo>
                <a:lnTo>
                  <a:pt x="692977" y="630645"/>
                </a:lnTo>
                <a:lnTo>
                  <a:pt x="696123" y="629625"/>
                </a:lnTo>
                <a:lnTo>
                  <a:pt x="696443" y="628053"/>
                </a:lnTo>
                <a:lnTo>
                  <a:pt x="697361" y="626490"/>
                </a:lnTo>
                <a:lnTo>
                  <a:pt x="696745" y="625594"/>
                </a:lnTo>
                <a:lnTo>
                  <a:pt x="696699" y="624619"/>
                </a:lnTo>
                <a:lnTo>
                  <a:pt x="694736" y="620617"/>
                </a:lnTo>
                <a:lnTo>
                  <a:pt x="695087" y="618734"/>
                </a:lnTo>
                <a:lnTo>
                  <a:pt x="694785" y="618121"/>
                </a:lnTo>
                <a:lnTo>
                  <a:pt x="694170" y="618273"/>
                </a:lnTo>
                <a:lnTo>
                  <a:pt x="693194" y="619454"/>
                </a:lnTo>
                <a:lnTo>
                  <a:pt x="691380" y="617874"/>
                </a:lnTo>
                <a:lnTo>
                  <a:pt x="690481" y="617436"/>
                </a:lnTo>
                <a:lnTo>
                  <a:pt x="690337" y="618297"/>
                </a:lnTo>
                <a:lnTo>
                  <a:pt x="690874" y="619671"/>
                </a:lnTo>
                <a:lnTo>
                  <a:pt x="692288" y="621957"/>
                </a:lnTo>
                <a:lnTo>
                  <a:pt x="693964" y="623585"/>
                </a:lnTo>
                <a:lnTo>
                  <a:pt x="694639" y="625107"/>
                </a:lnTo>
                <a:lnTo>
                  <a:pt x="693719" y="626025"/>
                </a:lnTo>
                <a:lnTo>
                  <a:pt x="690299" y="627414"/>
                </a:lnTo>
                <a:lnTo>
                  <a:pt x="688564" y="628189"/>
                </a:lnTo>
                <a:lnTo>
                  <a:pt x="684928" y="628098"/>
                </a:lnTo>
                <a:lnTo>
                  <a:pt x="681619" y="626093"/>
                </a:lnTo>
                <a:lnTo>
                  <a:pt x="680566" y="625496"/>
                </a:lnTo>
                <a:lnTo>
                  <a:pt x="679211" y="624971"/>
                </a:lnTo>
                <a:lnTo>
                  <a:pt x="678384" y="624766"/>
                </a:lnTo>
                <a:lnTo>
                  <a:pt x="676750" y="624655"/>
                </a:lnTo>
                <a:lnTo>
                  <a:pt x="675794" y="624470"/>
                </a:lnTo>
                <a:lnTo>
                  <a:pt x="675036" y="624262"/>
                </a:lnTo>
                <a:lnTo>
                  <a:pt x="672151" y="623157"/>
                </a:lnTo>
                <a:lnTo>
                  <a:pt x="664781" y="621118"/>
                </a:lnTo>
                <a:lnTo>
                  <a:pt x="663461" y="620847"/>
                </a:lnTo>
                <a:lnTo>
                  <a:pt x="660692" y="620470"/>
                </a:lnTo>
                <a:lnTo>
                  <a:pt x="657842" y="620254"/>
                </a:lnTo>
                <a:lnTo>
                  <a:pt x="656152" y="620326"/>
                </a:lnTo>
                <a:lnTo>
                  <a:pt x="655280" y="620398"/>
                </a:lnTo>
                <a:lnTo>
                  <a:pt x="651079" y="621338"/>
                </a:lnTo>
                <a:lnTo>
                  <a:pt x="649331" y="621596"/>
                </a:lnTo>
                <a:lnTo>
                  <a:pt x="647825" y="621529"/>
                </a:lnTo>
                <a:lnTo>
                  <a:pt x="642155" y="621772"/>
                </a:lnTo>
                <a:lnTo>
                  <a:pt x="636674" y="622246"/>
                </a:lnTo>
                <a:lnTo>
                  <a:pt x="634705" y="622632"/>
                </a:lnTo>
                <a:lnTo>
                  <a:pt x="629714" y="624399"/>
                </a:lnTo>
                <a:lnTo>
                  <a:pt x="629403" y="624508"/>
                </a:lnTo>
                <a:lnTo>
                  <a:pt x="626046" y="622524"/>
                </a:lnTo>
                <a:lnTo>
                  <a:pt x="621795" y="623452"/>
                </a:lnTo>
                <a:lnTo>
                  <a:pt x="615348" y="628395"/>
                </a:lnTo>
                <a:lnTo>
                  <a:pt x="614532" y="629532"/>
                </a:lnTo>
                <a:lnTo>
                  <a:pt x="610488" y="633231"/>
                </a:lnTo>
                <a:lnTo>
                  <a:pt x="610229" y="633114"/>
                </a:lnTo>
                <a:lnTo>
                  <a:pt x="611428" y="630366"/>
                </a:lnTo>
                <a:lnTo>
                  <a:pt x="615219" y="626005"/>
                </a:lnTo>
                <a:lnTo>
                  <a:pt x="618498" y="623490"/>
                </a:lnTo>
                <a:lnTo>
                  <a:pt x="621498" y="621201"/>
                </a:lnTo>
                <a:lnTo>
                  <a:pt x="625715" y="621381"/>
                </a:lnTo>
                <a:lnTo>
                  <a:pt x="625909" y="620480"/>
                </a:lnTo>
                <a:lnTo>
                  <a:pt x="624552" y="618330"/>
                </a:lnTo>
                <a:lnTo>
                  <a:pt x="620310" y="615916"/>
                </a:lnTo>
                <a:lnTo>
                  <a:pt x="619755" y="614739"/>
                </a:lnTo>
                <a:lnTo>
                  <a:pt x="618703" y="615505"/>
                </a:lnTo>
                <a:lnTo>
                  <a:pt x="619232" y="616715"/>
                </a:lnTo>
                <a:lnTo>
                  <a:pt x="619028" y="617483"/>
                </a:lnTo>
                <a:lnTo>
                  <a:pt x="618407" y="618345"/>
                </a:lnTo>
                <a:lnTo>
                  <a:pt x="616683" y="615267"/>
                </a:lnTo>
                <a:lnTo>
                  <a:pt x="616447" y="614467"/>
                </a:lnTo>
                <a:lnTo>
                  <a:pt x="616157" y="614294"/>
                </a:lnTo>
                <a:lnTo>
                  <a:pt x="615393" y="614054"/>
                </a:lnTo>
                <a:lnTo>
                  <a:pt x="614232" y="612943"/>
                </a:lnTo>
                <a:lnTo>
                  <a:pt x="613958" y="613050"/>
                </a:lnTo>
                <a:lnTo>
                  <a:pt x="613706" y="613298"/>
                </a:lnTo>
                <a:lnTo>
                  <a:pt x="613570" y="613504"/>
                </a:lnTo>
                <a:lnTo>
                  <a:pt x="612623" y="613237"/>
                </a:lnTo>
                <a:lnTo>
                  <a:pt x="611268" y="611931"/>
                </a:lnTo>
                <a:lnTo>
                  <a:pt x="604907" y="610617"/>
                </a:lnTo>
                <a:lnTo>
                  <a:pt x="604431" y="610218"/>
                </a:lnTo>
                <a:lnTo>
                  <a:pt x="605856" y="609470"/>
                </a:lnTo>
                <a:lnTo>
                  <a:pt x="609495" y="608665"/>
                </a:lnTo>
                <a:lnTo>
                  <a:pt x="607916" y="607709"/>
                </a:lnTo>
                <a:lnTo>
                  <a:pt x="605760" y="606944"/>
                </a:lnTo>
                <a:lnTo>
                  <a:pt x="605148" y="607520"/>
                </a:lnTo>
                <a:lnTo>
                  <a:pt x="604081" y="607063"/>
                </a:lnTo>
                <a:lnTo>
                  <a:pt x="604002" y="605956"/>
                </a:lnTo>
                <a:lnTo>
                  <a:pt x="605695" y="603265"/>
                </a:lnTo>
                <a:lnTo>
                  <a:pt x="607015" y="601060"/>
                </a:lnTo>
                <a:lnTo>
                  <a:pt x="607478" y="600592"/>
                </a:lnTo>
                <a:lnTo>
                  <a:pt x="608186" y="599241"/>
                </a:lnTo>
                <a:lnTo>
                  <a:pt x="607889" y="598622"/>
                </a:lnTo>
                <a:lnTo>
                  <a:pt x="607251" y="598465"/>
                </a:lnTo>
                <a:lnTo>
                  <a:pt x="606918" y="598506"/>
                </a:lnTo>
                <a:lnTo>
                  <a:pt x="606431" y="599173"/>
                </a:lnTo>
                <a:lnTo>
                  <a:pt x="605557" y="599990"/>
                </a:lnTo>
                <a:lnTo>
                  <a:pt x="603951" y="600459"/>
                </a:lnTo>
                <a:lnTo>
                  <a:pt x="602760" y="600804"/>
                </a:lnTo>
                <a:lnTo>
                  <a:pt x="602505" y="602844"/>
                </a:lnTo>
                <a:lnTo>
                  <a:pt x="602396" y="603333"/>
                </a:lnTo>
                <a:lnTo>
                  <a:pt x="600954" y="605162"/>
                </a:lnTo>
                <a:lnTo>
                  <a:pt x="600206" y="606099"/>
                </a:lnTo>
                <a:lnTo>
                  <a:pt x="599596" y="606300"/>
                </a:lnTo>
                <a:lnTo>
                  <a:pt x="597547" y="605742"/>
                </a:lnTo>
                <a:lnTo>
                  <a:pt x="596704" y="605278"/>
                </a:lnTo>
                <a:lnTo>
                  <a:pt x="594831" y="603735"/>
                </a:lnTo>
                <a:lnTo>
                  <a:pt x="590914" y="600476"/>
                </a:lnTo>
                <a:lnTo>
                  <a:pt x="590887" y="599704"/>
                </a:lnTo>
                <a:lnTo>
                  <a:pt x="591062" y="599634"/>
                </a:lnTo>
                <a:lnTo>
                  <a:pt x="591164" y="599318"/>
                </a:lnTo>
                <a:lnTo>
                  <a:pt x="591171" y="599109"/>
                </a:lnTo>
                <a:lnTo>
                  <a:pt x="590364" y="598533"/>
                </a:lnTo>
                <a:lnTo>
                  <a:pt x="589830" y="597829"/>
                </a:lnTo>
                <a:lnTo>
                  <a:pt x="589067" y="597309"/>
                </a:lnTo>
                <a:lnTo>
                  <a:pt x="587280" y="596445"/>
                </a:lnTo>
                <a:lnTo>
                  <a:pt x="585655" y="595822"/>
                </a:lnTo>
                <a:lnTo>
                  <a:pt x="583972" y="596336"/>
                </a:lnTo>
                <a:lnTo>
                  <a:pt x="582494" y="597064"/>
                </a:lnTo>
                <a:lnTo>
                  <a:pt x="581761" y="597051"/>
                </a:lnTo>
                <a:lnTo>
                  <a:pt x="580211" y="596349"/>
                </a:lnTo>
                <a:lnTo>
                  <a:pt x="579987" y="596030"/>
                </a:lnTo>
                <a:lnTo>
                  <a:pt x="579923" y="595819"/>
                </a:lnTo>
                <a:lnTo>
                  <a:pt x="579955" y="595691"/>
                </a:lnTo>
                <a:lnTo>
                  <a:pt x="581291" y="594510"/>
                </a:lnTo>
                <a:lnTo>
                  <a:pt x="582648" y="594135"/>
                </a:lnTo>
                <a:lnTo>
                  <a:pt x="584302" y="593320"/>
                </a:lnTo>
                <a:lnTo>
                  <a:pt x="586990" y="590253"/>
                </a:lnTo>
                <a:lnTo>
                  <a:pt x="586482" y="589582"/>
                </a:lnTo>
                <a:lnTo>
                  <a:pt x="585766" y="589709"/>
                </a:lnTo>
                <a:lnTo>
                  <a:pt x="585263" y="590315"/>
                </a:lnTo>
                <a:lnTo>
                  <a:pt x="584685" y="591168"/>
                </a:lnTo>
                <a:lnTo>
                  <a:pt x="584054" y="591734"/>
                </a:lnTo>
                <a:lnTo>
                  <a:pt x="583852" y="591732"/>
                </a:lnTo>
                <a:lnTo>
                  <a:pt x="580182" y="593299"/>
                </a:lnTo>
                <a:lnTo>
                  <a:pt x="578159" y="594194"/>
                </a:lnTo>
                <a:lnTo>
                  <a:pt x="577181" y="594779"/>
                </a:lnTo>
                <a:lnTo>
                  <a:pt x="576223" y="595201"/>
                </a:lnTo>
                <a:lnTo>
                  <a:pt x="573384" y="595990"/>
                </a:lnTo>
                <a:lnTo>
                  <a:pt x="572628" y="595869"/>
                </a:lnTo>
                <a:lnTo>
                  <a:pt x="571030" y="595389"/>
                </a:lnTo>
                <a:lnTo>
                  <a:pt x="570933" y="595213"/>
                </a:lnTo>
                <a:lnTo>
                  <a:pt x="570033" y="595458"/>
                </a:lnTo>
                <a:lnTo>
                  <a:pt x="569894" y="595704"/>
                </a:lnTo>
                <a:lnTo>
                  <a:pt x="569694" y="596934"/>
                </a:lnTo>
                <a:lnTo>
                  <a:pt x="569717" y="597867"/>
                </a:lnTo>
                <a:lnTo>
                  <a:pt x="570215" y="597951"/>
                </a:lnTo>
                <a:lnTo>
                  <a:pt x="570805" y="597632"/>
                </a:lnTo>
                <a:lnTo>
                  <a:pt x="571449" y="597515"/>
                </a:lnTo>
                <a:lnTo>
                  <a:pt x="575332" y="597153"/>
                </a:lnTo>
                <a:lnTo>
                  <a:pt x="575501" y="597206"/>
                </a:lnTo>
                <a:lnTo>
                  <a:pt x="575567" y="597358"/>
                </a:lnTo>
                <a:lnTo>
                  <a:pt x="575475" y="597545"/>
                </a:lnTo>
                <a:lnTo>
                  <a:pt x="576168" y="598343"/>
                </a:lnTo>
                <a:lnTo>
                  <a:pt x="576006" y="600702"/>
                </a:lnTo>
                <a:lnTo>
                  <a:pt x="574523" y="600448"/>
                </a:lnTo>
                <a:lnTo>
                  <a:pt x="573132" y="601310"/>
                </a:lnTo>
                <a:lnTo>
                  <a:pt x="571789" y="601874"/>
                </a:lnTo>
                <a:lnTo>
                  <a:pt x="570137" y="601434"/>
                </a:lnTo>
                <a:lnTo>
                  <a:pt x="568033" y="601916"/>
                </a:lnTo>
                <a:lnTo>
                  <a:pt x="566231" y="602802"/>
                </a:lnTo>
                <a:lnTo>
                  <a:pt x="565328" y="603359"/>
                </a:lnTo>
                <a:lnTo>
                  <a:pt x="563898" y="604476"/>
                </a:lnTo>
                <a:lnTo>
                  <a:pt x="561970" y="605848"/>
                </a:lnTo>
                <a:lnTo>
                  <a:pt x="561435" y="605875"/>
                </a:lnTo>
                <a:lnTo>
                  <a:pt x="561115" y="605777"/>
                </a:lnTo>
                <a:lnTo>
                  <a:pt x="560893" y="605645"/>
                </a:lnTo>
                <a:lnTo>
                  <a:pt x="560131" y="604083"/>
                </a:lnTo>
                <a:lnTo>
                  <a:pt x="560081" y="603641"/>
                </a:lnTo>
                <a:lnTo>
                  <a:pt x="560132" y="603384"/>
                </a:lnTo>
                <a:lnTo>
                  <a:pt x="560485" y="603018"/>
                </a:lnTo>
                <a:lnTo>
                  <a:pt x="561381" y="602436"/>
                </a:lnTo>
                <a:lnTo>
                  <a:pt x="562888" y="601740"/>
                </a:lnTo>
                <a:lnTo>
                  <a:pt x="563481" y="601770"/>
                </a:lnTo>
                <a:lnTo>
                  <a:pt x="564399" y="600966"/>
                </a:lnTo>
                <a:lnTo>
                  <a:pt x="564895" y="600393"/>
                </a:lnTo>
                <a:lnTo>
                  <a:pt x="564484" y="599969"/>
                </a:lnTo>
                <a:lnTo>
                  <a:pt x="563654" y="599923"/>
                </a:lnTo>
                <a:lnTo>
                  <a:pt x="562815" y="600133"/>
                </a:lnTo>
                <a:lnTo>
                  <a:pt x="562304" y="600621"/>
                </a:lnTo>
                <a:lnTo>
                  <a:pt x="561498" y="600590"/>
                </a:lnTo>
                <a:lnTo>
                  <a:pt x="560025" y="599961"/>
                </a:lnTo>
                <a:lnTo>
                  <a:pt x="559904" y="599406"/>
                </a:lnTo>
                <a:lnTo>
                  <a:pt x="560154" y="597979"/>
                </a:lnTo>
                <a:lnTo>
                  <a:pt x="560287" y="597530"/>
                </a:lnTo>
                <a:lnTo>
                  <a:pt x="562934" y="594083"/>
                </a:lnTo>
                <a:lnTo>
                  <a:pt x="563752" y="593197"/>
                </a:lnTo>
                <a:lnTo>
                  <a:pt x="564290" y="592966"/>
                </a:lnTo>
                <a:lnTo>
                  <a:pt x="565848" y="593064"/>
                </a:lnTo>
                <a:lnTo>
                  <a:pt x="565937" y="593325"/>
                </a:lnTo>
                <a:lnTo>
                  <a:pt x="566321" y="593907"/>
                </a:lnTo>
                <a:lnTo>
                  <a:pt x="567498" y="594634"/>
                </a:lnTo>
                <a:lnTo>
                  <a:pt x="569799" y="594052"/>
                </a:lnTo>
                <a:lnTo>
                  <a:pt x="571221" y="593306"/>
                </a:lnTo>
                <a:lnTo>
                  <a:pt x="572026" y="592429"/>
                </a:lnTo>
                <a:lnTo>
                  <a:pt x="575461" y="592197"/>
                </a:lnTo>
                <a:lnTo>
                  <a:pt x="577488" y="591507"/>
                </a:lnTo>
                <a:lnTo>
                  <a:pt x="580956" y="590057"/>
                </a:lnTo>
                <a:lnTo>
                  <a:pt x="582644" y="589741"/>
                </a:lnTo>
                <a:lnTo>
                  <a:pt x="582988" y="589817"/>
                </a:lnTo>
                <a:lnTo>
                  <a:pt x="583710" y="589794"/>
                </a:lnTo>
                <a:lnTo>
                  <a:pt x="584861" y="589504"/>
                </a:lnTo>
                <a:lnTo>
                  <a:pt x="585054" y="589041"/>
                </a:lnTo>
                <a:lnTo>
                  <a:pt x="584606" y="588527"/>
                </a:lnTo>
                <a:lnTo>
                  <a:pt x="584209" y="588354"/>
                </a:lnTo>
                <a:lnTo>
                  <a:pt x="583587" y="588504"/>
                </a:lnTo>
                <a:lnTo>
                  <a:pt x="582773" y="588464"/>
                </a:lnTo>
                <a:lnTo>
                  <a:pt x="582561" y="588270"/>
                </a:lnTo>
                <a:lnTo>
                  <a:pt x="582736" y="587470"/>
                </a:lnTo>
                <a:lnTo>
                  <a:pt x="582845" y="586328"/>
                </a:lnTo>
                <a:lnTo>
                  <a:pt x="583226" y="585997"/>
                </a:lnTo>
                <a:lnTo>
                  <a:pt x="583691" y="585588"/>
                </a:lnTo>
                <a:lnTo>
                  <a:pt x="584487" y="584658"/>
                </a:lnTo>
                <a:lnTo>
                  <a:pt x="584438" y="584430"/>
                </a:lnTo>
                <a:lnTo>
                  <a:pt x="584254" y="584430"/>
                </a:lnTo>
                <a:lnTo>
                  <a:pt x="584085" y="584486"/>
                </a:lnTo>
                <a:lnTo>
                  <a:pt x="583608" y="584707"/>
                </a:lnTo>
                <a:lnTo>
                  <a:pt x="583081" y="585147"/>
                </a:lnTo>
                <a:lnTo>
                  <a:pt x="582936" y="585293"/>
                </a:lnTo>
                <a:lnTo>
                  <a:pt x="582228" y="586234"/>
                </a:lnTo>
                <a:lnTo>
                  <a:pt x="582134" y="586385"/>
                </a:lnTo>
                <a:lnTo>
                  <a:pt x="581698" y="587310"/>
                </a:lnTo>
                <a:lnTo>
                  <a:pt x="580929" y="587646"/>
                </a:lnTo>
                <a:lnTo>
                  <a:pt x="579881" y="587860"/>
                </a:lnTo>
                <a:lnTo>
                  <a:pt x="579854" y="587706"/>
                </a:lnTo>
                <a:lnTo>
                  <a:pt x="579892" y="587417"/>
                </a:lnTo>
                <a:lnTo>
                  <a:pt x="580218" y="586634"/>
                </a:lnTo>
                <a:lnTo>
                  <a:pt x="581177" y="585286"/>
                </a:lnTo>
                <a:lnTo>
                  <a:pt x="582074" y="584603"/>
                </a:lnTo>
                <a:lnTo>
                  <a:pt x="582233" y="584478"/>
                </a:lnTo>
                <a:lnTo>
                  <a:pt x="582810" y="583945"/>
                </a:lnTo>
                <a:lnTo>
                  <a:pt x="583184" y="583507"/>
                </a:lnTo>
                <a:lnTo>
                  <a:pt x="583093" y="583006"/>
                </a:lnTo>
                <a:lnTo>
                  <a:pt x="581062" y="584412"/>
                </a:lnTo>
                <a:lnTo>
                  <a:pt x="579979" y="585229"/>
                </a:lnTo>
                <a:lnTo>
                  <a:pt x="579749" y="585308"/>
                </a:lnTo>
                <a:lnTo>
                  <a:pt x="578935" y="585581"/>
                </a:lnTo>
                <a:lnTo>
                  <a:pt x="578121" y="585854"/>
                </a:lnTo>
                <a:lnTo>
                  <a:pt x="577292" y="586234"/>
                </a:lnTo>
                <a:lnTo>
                  <a:pt x="576911" y="586416"/>
                </a:lnTo>
                <a:lnTo>
                  <a:pt x="576447" y="586780"/>
                </a:lnTo>
                <a:lnTo>
                  <a:pt x="575385" y="587041"/>
                </a:lnTo>
                <a:lnTo>
                  <a:pt x="573733" y="587000"/>
                </a:lnTo>
                <a:lnTo>
                  <a:pt x="573630" y="586782"/>
                </a:lnTo>
                <a:lnTo>
                  <a:pt x="573553" y="586479"/>
                </a:lnTo>
                <a:lnTo>
                  <a:pt x="573483" y="585984"/>
                </a:lnTo>
                <a:lnTo>
                  <a:pt x="573471" y="585790"/>
                </a:lnTo>
                <a:lnTo>
                  <a:pt x="573495" y="585629"/>
                </a:lnTo>
                <a:lnTo>
                  <a:pt x="573703" y="585463"/>
                </a:lnTo>
                <a:lnTo>
                  <a:pt x="575836" y="583790"/>
                </a:lnTo>
                <a:lnTo>
                  <a:pt x="576103" y="583598"/>
                </a:lnTo>
                <a:lnTo>
                  <a:pt x="577172" y="582850"/>
                </a:lnTo>
                <a:lnTo>
                  <a:pt x="577620" y="582642"/>
                </a:lnTo>
                <a:lnTo>
                  <a:pt x="578244" y="582341"/>
                </a:lnTo>
                <a:lnTo>
                  <a:pt x="579851" y="581213"/>
                </a:lnTo>
                <a:lnTo>
                  <a:pt x="579888" y="580671"/>
                </a:lnTo>
                <a:lnTo>
                  <a:pt x="579875" y="580160"/>
                </a:lnTo>
                <a:lnTo>
                  <a:pt x="579576" y="579442"/>
                </a:lnTo>
                <a:lnTo>
                  <a:pt x="579488" y="579592"/>
                </a:lnTo>
                <a:lnTo>
                  <a:pt x="579373" y="579737"/>
                </a:lnTo>
                <a:lnTo>
                  <a:pt x="578948" y="580216"/>
                </a:lnTo>
                <a:lnTo>
                  <a:pt x="578810" y="580356"/>
                </a:lnTo>
                <a:lnTo>
                  <a:pt x="577929" y="581121"/>
                </a:lnTo>
                <a:lnTo>
                  <a:pt x="576821" y="581836"/>
                </a:lnTo>
                <a:lnTo>
                  <a:pt x="576618" y="581871"/>
                </a:lnTo>
                <a:lnTo>
                  <a:pt x="576091" y="581473"/>
                </a:lnTo>
                <a:lnTo>
                  <a:pt x="575852" y="581245"/>
                </a:lnTo>
                <a:lnTo>
                  <a:pt x="575951" y="580878"/>
                </a:lnTo>
                <a:lnTo>
                  <a:pt x="575745" y="580790"/>
                </a:lnTo>
                <a:lnTo>
                  <a:pt x="575524" y="580910"/>
                </a:lnTo>
                <a:lnTo>
                  <a:pt x="575194" y="581196"/>
                </a:lnTo>
                <a:lnTo>
                  <a:pt x="575032" y="581896"/>
                </a:lnTo>
                <a:lnTo>
                  <a:pt x="574774" y="582140"/>
                </a:lnTo>
                <a:lnTo>
                  <a:pt x="574293" y="582295"/>
                </a:lnTo>
                <a:lnTo>
                  <a:pt x="573154" y="582178"/>
                </a:lnTo>
                <a:lnTo>
                  <a:pt x="572928" y="581909"/>
                </a:lnTo>
                <a:lnTo>
                  <a:pt x="572866" y="581735"/>
                </a:lnTo>
                <a:lnTo>
                  <a:pt x="572870" y="581595"/>
                </a:lnTo>
                <a:lnTo>
                  <a:pt x="573091" y="581061"/>
                </a:lnTo>
                <a:lnTo>
                  <a:pt x="572247" y="580909"/>
                </a:lnTo>
                <a:lnTo>
                  <a:pt x="571083" y="581905"/>
                </a:lnTo>
                <a:lnTo>
                  <a:pt x="570522" y="582979"/>
                </a:lnTo>
                <a:lnTo>
                  <a:pt x="570261" y="583092"/>
                </a:lnTo>
                <a:lnTo>
                  <a:pt x="568657" y="583402"/>
                </a:lnTo>
                <a:lnTo>
                  <a:pt x="568005" y="583411"/>
                </a:lnTo>
                <a:lnTo>
                  <a:pt x="567617" y="582955"/>
                </a:lnTo>
                <a:lnTo>
                  <a:pt x="567267" y="582834"/>
                </a:lnTo>
                <a:lnTo>
                  <a:pt x="566113" y="582694"/>
                </a:lnTo>
                <a:lnTo>
                  <a:pt x="565377" y="582821"/>
                </a:lnTo>
                <a:lnTo>
                  <a:pt x="564929" y="583089"/>
                </a:lnTo>
                <a:lnTo>
                  <a:pt x="564310" y="582868"/>
                </a:lnTo>
                <a:lnTo>
                  <a:pt x="563916" y="582338"/>
                </a:lnTo>
                <a:lnTo>
                  <a:pt x="563439" y="580220"/>
                </a:lnTo>
                <a:lnTo>
                  <a:pt x="563407" y="579706"/>
                </a:lnTo>
                <a:lnTo>
                  <a:pt x="565989" y="579091"/>
                </a:lnTo>
                <a:lnTo>
                  <a:pt x="566884" y="579570"/>
                </a:lnTo>
                <a:lnTo>
                  <a:pt x="568687" y="578652"/>
                </a:lnTo>
                <a:lnTo>
                  <a:pt x="569569" y="578812"/>
                </a:lnTo>
                <a:lnTo>
                  <a:pt x="572327" y="578270"/>
                </a:lnTo>
                <a:lnTo>
                  <a:pt x="573764" y="577787"/>
                </a:lnTo>
                <a:lnTo>
                  <a:pt x="575072" y="577287"/>
                </a:lnTo>
                <a:lnTo>
                  <a:pt x="577143" y="575543"/>
                </a:lnTo>
                <a:lnTo>
                  <a:pt x="577541" y="574749"/>
                </a:lnTo>
                <a:lnTo>
                  <a:pt x="577534" y="574578"/>
                </a:lnTo>
                <a:lnTo>
                  <a:pt x="577185" y="574372"/>
                </a:lnTo>
                <a:lnTo>
                  <a:pt x="575328" y="574279"/>
                </a:lnTo>
                <a:lnTo>
                  <a:pt x="575147" y="574468"/>
                </a:lnTo>
                <a:lnTo>
                  <a:pt x="574453" y="575511"/>
                </a:lnTo>
                <a:lnTo>
                  <a:pt x="573756" y="576224"/>
                </a:lnTo>
                <a:lnTo>
                  <a:pt x="573223" y="576482"/>
                </a:lnTo>
                <a:lnTo>
                  <a:pt x="571636" y="576834"/>
                </a:lnTo>
                <a:lnTo>
                  <a:pt x="567734" y="576599"/>
                </a:lnTo>
                <a:lnTo>
                  <a:pt x="567605" y="576552"/>
                </a:lnTo>
                <a:lnTo>
                  <a:pt x="566464" y="573341"/>
                </a:lnTo>
                <a:lnTo>
                  <a:pt x="565389" y="573136"/>
                </a:lnTo>
                <a:lnTo>
                  <a:pt x="564311" y="574208"/>
                </a:lnTo>
                <a:lnTo>
                  <a:pt x="563780" y="574820"/>
                </a:lnTo>
                <a:lnTo>
                  <a:pt x="563702" y="575100"/>
                </a:lnTo>
                <a:lnTo>
                  <a:pt x="563744" y="575619"/>
                </a:lnTo>
                <a:lnTo>
                  <a:pt x="563573" y="575911"/>
                </a:lnTo>
                <a:lnTo>
                  <a:pt x="563429" y="576020"/>
                </a:lnTo>
                <a:lnTo>
                  <a:pt x="562651" y="576163"/>
                </a:lnTo>
                <a:lnTo>
                  <a:pt x="561493" y="576186"/>
                </a:lnTo>
                <a:lnTo>
                  <a:pt x="561125" y="575560"/>
                </a:lnTo>
                <a:lnTo>
                  <a:pt x="561326" y="574256"/>
                </a:lnTo>
                <a:lnTo>
                  <a:pt x="561504" y="573536"/>
                </a:lnTo>
                <a:lnTo>
                  <a:pt x="562299" y="573094"/>
                </a:lnTo>
                <a:lnTo>
                  <a:pt x="562712" y="572579"/>
                </a:lnTo>
                <a:lnTo>
                  <a:pt x="563154" y="572507"/>
                </a:lnTo>
                <a:lnTo>
                  <a:pt x="563795" y="573214"/>
                </a:lnTo>
                <a:lnTo>
                  <a:pt x="564576" y="572965"/>
                </a:lnTo>
                <a:lnTo>
                  <a:pt x="564428" y="571693"/>
                </a:lnTo>
                <a:lnTo>
                  <a:pt x="563925" y="570914"/>
                </a:lnTo>
                <a:lnTo>
                  <a:pt x="563858" y="569586"/>
                </a:lnTo>
                <a:lnTo>
                  <a:pt x="564063" y="568444"/>
                </a:lnTo>
                <a:lnTo>
                  <a:pt x="565387" y="567035"/>
                </a:lnTo>
                <a:lnTo>
                  <a:pt x="567048" y="564014"/>
                </a:lnTo>
                <a:lnTo>
                  <a:pt x="566951" y="563320"/>
                </a:lnTo>
                <a:lnTo>
                  <a:pt x="567549" y="562633"/>
                </a:lnTo>
                <a:lnTo>
                  <a:pt x="568474" y="562177"/>
                </a:lnTo>
                <a:lnTo>
                  <a:pt x="572715" y="562602"/>
                </a:lnTo>
                <a:lnTo>
                  <a:pt x="577018" y="562771"/>
                </a:lnTo>
                <a:lnTo>
                  <a:pt x="577223" y="562342"/>
                </a:lnTo>
                <a:lnTo>
                  <a:pt x="577027" y="561574"/>
                </a:lnTo>
                <a:lnTo>
                  <a:pt x="576631" y="561036"/>
                </a:lnTo>
                <a:lnTo>
                  <a:pt x="573866" y="560617"/>
                </a:lnTo>
                <a:lnTo>
                  <a:pt x="573363" y="560168"/>
                </a:lnTo>
                <a:lnTo>
                  <a:pt x="571574" y="560540"/>
                </a:lnTo>
                <a:lnTo>
                  <a:pt x="568596" y="560440"/>
                </a:lnTo>
                <a:lnTo>
                  <a:pt x="567680" y="561147"/>
                </a:lnTo>
                <a:lnTo>
                  <a:pt x="566262" y="563076"/>
                </a:lnTo>
                <a:lnTo>
                  <a:pt x="563800" y="563933"/>
                </a:lnTo>
                <a:lnTo>
                  <a:pt x="561875" y="565957"/>
                </a:lnTo>
                <a:lnTo>
                  <a:pt x="561370" y="566853"/>
                </a:lnTo>
                <a:lnTo>
                  <a:pt x="561337" y="567183"/>
                </a:lnTo>
                <a:lnTo>
                  <a:pt x="561130" y="567410"/>
                </a:lnTo>
                <a:lnTo>
                  <a:pt x="560807" y="567706"/>
                </a:lnTo>
                <a:lnTo>
                  <a:pt x="559406" y="568657"/>
                </a:lnTo>
                <a:lnTo>
                  <a:pt x="558261" y="569030"/>
                </a:lnTo>
                <a:lnTo>
                  <a:pt x="556693" y="568481"/>
                </a:lnTo>
                <a:lnTo>
                  <a:pt x="556306" y="568261"/>
                </a:lnTo>
                <a:lnTo>
                  <a:pt x="557292" y="567617"/>
                </a:lnTo>
                <a:lnTo>
                  <a:pt x="558368" y="566898"/>
                </a:lnTo>
                <a:lnTo>
                  <a:pt x="558654" y="565856"/>
                </a:lnTo>
                <a:lnTo>
                  <a:pt x="558266" y="564873"/>
                </a:lnTo>
                <a:lnTo>
                  <a:pt x="558467" y="563465"/>
                </a:lnTo>
                <a:lnTo>
                  <a:pt x="558261" y="561774"/>
                </a:lnTo>
                <a:lnTo>
                  <a:pt x="557769" y="560587"/>
                </a:lnTo>
                <a:lnTo>
                  <a:pt x="557580" y="559292"/>
                </a:lnTo>
                <a:lnTo>
                  <a:pt x="558604" y="558896"/>
                </a:lnTo>
                <a:lnTo>
                  <a:pt x="559359" y="558139"/>
                </a:lnTo>
                <a:lnTo>
                  <a:pt x="558846" y="557743"/>
                </a:lnTo>
                <a:lnTo>
                  <a:pt x="557541" y="557469"/>
                </a:lnTo>
                <a:lnTo>
                  <a:pt x="556662" y="557611"/>
                </a:lnTo>
                <a:lnTo>
                  <a:pt x="556082" y="558378"/>
                </a:lnTo>
                <a:lnTo>
                  <a:pt x="556539" y="559381"/>
                </a:lnTo>
                <a:lnTo>
                  <a:pt x="555993" y="560237"/>
                </a:lnTo>
                <a:lnTo>
                  <a:pt x="555606" y="560627"/>
                </a:lnTo>
                <a:lnTo>
                  <a:pt x="556110" y="561245"/>
                </a:lnTo>
                <a:lnTo>
                  <a:pt x="556226" y="562406"/>
                </a:lnTo>
                <a:lnTo>
                  <a:pt x="556277" y="563522"/>
                </a:lnTo>
                <a:lnTo>
                  <a:pt x="555871" y="564810"/>
                </a:lnTo>
                <a:lnTo>
                  <a:pt x="555375" y="565136"/>
                </a:lnTo>
                <a:lnTo>
                  <a:pt x="554595" y="566208"/>
                </a:lnTo>
                <a:lnTo>
                  <a:pt x="554260" y="567091"/>
                </a:lnTo>
                <a:lnTo>
                  <a:pt x="554342" y="568007"/>
                </a:lnTo>
                <a:lnTo>
                  <a:pt x="554098" y="568318"/>
                </a:lnTo>
                <a:lnTo>
                  <a:pt x="553342" y="568601"/>
                </a:lnTo>
                <a:lnTo>
                  <a:pt x="553106" y="568563"/>
                </a:lnTo>
                <a:lnTo>
                  <a:pt x="552601" y="568005"/>
                </a:lnTo>
                <a:lnTo>
                  <a:pt x="552390" y="567696"/>
                </a:lnTo>
                <a:lnTo>
                  <a:pt x="552296" y="567420"/>
                </a:lnTo>
                <a:lnTo>
                  <a:pt x="552231" y="566938"/>
                </a:lnTo>
                <a:lnTo>
                  <a:pt x="552462" y="566577"/>
                </a:lnTo>
                <a:lnTo>
                  <a:pt x="552528" y="565845"/>
                </a:lnTo>
                <a:lnTo>
                  <a:pt x="551723" y="565962"/>
                </a:lnTo>
                <a:lnTo>
                  <a:pt x="551172" y="566166"/>
                </a:lnTo>
                <a:lnTo>
                  <a:pt x="550951" y="566853"/>
                </a:lnTo>
                <a:lnTo>
                  <a:pt x="550524" y="569126"/>
                </a:lnTo>
                <a:lnTo>
                  <a:pt x="547784" y="570878"/>
                </a:lnTo>
                <a:lnTo>
                  <a:pt x="546107" y="569825"/>
                </a:lnTo>
                <a:lnTo>
                  <a:pt x="546101" y="569659"/>
                </a:lnTo>
                <a:lnTo>
                  <a:pt x="546372" y="568189"/>
                </a:lnTo>
                <a:lnTo>
                  <a:pt x="546462" y="567378"/>
                </a:lnTo>
                <a:lnTo>
                  <a:pt x="546113" y="566491"/>
                </a:lnTo>
                <a:lnTo>
                  <a:pt x="545662" y="566416"/>
                </a:lnTo>
                <a:lnTo>
                  <a:pt x="545013" y="567961"/>
                </a:lnTo>
                <a:lnTo>
                  <a:pt x="545076" y="568327"/>
                </a:lnTo>
                <a:lnTo>
                  <a:pt x="545218" y="568767"/>
                </a:lnTo>
                <a:lnTo>
                  <a:pt x="544486" y="569608"/>
                </a:lnTo>
                <a:lnTo>
                  <a:pt x="544308" y="569522"/>
                </a:lnTo>
                <a:lnTo>
                  <a:pt x="543927" y="569095"/>
                </a:lnTo>
                <a:lnTo>
                  <a:pt x="543800" y="568834"/>
                </a:lnTo>
                <a:lnTo>
                  <a:pt x="545072" y="563117"/>
                </a:lnTo>
                <a:lnTo>
                  <a:pt x="545241" y="562517"/>
                </a:lnTo>
                <a:lnTo>
                  <a:pt x="545949" y="561002"/>
                </a:lnTo>
                <a:lnTo>
                  <a:pt x="546371" y="560490"/>
                </a:lnTo>
                <a:lnTo>
                  <a:pt x="546296" y="559213"/>
                </a:lnTo>
                <a:lnTo>
                  <a:pt x="546062" y="558920"/>
                </a:lnTo>
                <a:lnTo>
                  <a:pt x="545238" y="558898"/>
                </a:lnTo>
                <a:lnTo>
                  <a:pt x="545261" y="559326"/>
                </a:lnTo>
                <a:lnTo>
                  <a:pt x="545104" y="559851"/>
                </a:lnTo>
                <a:lnTo>
                  <a:pt x="543710" y="563104"/>
                </a:lnTo>
                <a:lnTo>
                  <a:pt x="542631" y="565430"/>
                </a:lnTo>
                <a:lnTo>
                  <a:pt x="542593" y="566403"/>
                </a:lnTo>
                <a:lnTo>
                  <a:pt x="542667" y="568392"/>
                </a:lnTo>
                <a:lnTo>
                  <a:pt x="542586" y="570461"/>
                </a:lnTo>
                <a:lnTo>
                  <a:pt x="542004" y="571683"/>
                </a:lnTo>
                <a:lnTo>
                  <a:pt x="541364" y="571867"/>
                </a:lnTo>
                <a:lnTo>
                  <a:pt x="540295" y="571927"/>
                </a:lnTo>
                <a:lnTo>
                  <a:pt x="540245" y="571725"/>
                </a:lnTo>
                <a:lnTo>
                  <a:pt x="540325" y="570434"/>
                </a:lnTo>
                <a:lnTo>
                  <a:pt x="540722" y="570217"/>
                </a:lnTo>
                <a:lnTo>
                  <a:pt x="540727" y="569753"/>
                </a:lnTo>
                <a:lnTo>
                  <a:pt x="539373" y="568145"/>
                </a:lnTo>
                <a:lnTo>
                  <a:pt x="538639" y="567954"/>
                </a:lnTo>
                <a:lnTo>
                  <a:pt x="537645" y="569929"/>
                </a:lnTo>
                <a:lnTo>
                  <a:pt x="537740" y="570472"/>
                </a:lnTo>
                <a:lnTo>
                  <a:pt x="537969" y="571020"/>
                </a:lnTo>
                <a:lnTo>
                  <a:pt x="538370" y="571142"/>
                </a:lnTo>
                <a:lnTo>
                  <a:pt x="538579" y="572612"/>
                </a:lnTo>
                <a:lnTo>
                  <a:pt x="538484" y="573009"/>
                </a:lnTo>
                <a:lnTo>
                  <a:pt x="538210" y="573139"/>
                </a:lnTo>
                <a:lnTo>
                  <a:pt x="537347" y="573188"/>
                </a:lnTo>
                <a:lnTo>
                  <a:pt x="536113" y="572781"/>
                </a:lnTo>
                <a:lnTo>
                  <a:pt x="535485" y="572445"/>
                </a:lnTo>
                <a:lnTo>
                  <a:pt x="534102" y="572053"/>
                </a:lnTo>
                <a:lnTo>
                  <a:pt x="534005" y="572368"/>
                </a:lnTo>
                <a:lnTo>
                  <a:pt x="533816" y="572689"/>
                </a:lnTo>
                <a:lnTo>
                  <a:pt x="530751" y="573857"/>
                </a:lnTo>
                <a:lnTo>
                  <a:pt x="529193" y="573488"/>
                </a:lnTo>
                <a:lnTo>
                  <a:pt x="528350" y="573135"/>
                </a:lnTo>
                <a:lnTo>
                  <a:pt x="528146" y="572802"/>
                </a:lnTo>
                <a:lnTo>
                  <a:pt x="528156" y="571693"/>
                </a:lnTo>
                <a:lnTo>
                  <a:pt x="528332" y="571157"/>
                </a:lnTo>
                <a:lnTo>
                  <a:pt x="530113" y="567650"/>
                </a:lnTo>
                <a:lnTo>
                  <a:pt x="530695" y="566705"/>
                </a:lnTo>
                <a:lnTo>
                  <a:pt x="531363" y="565767"/>
                </a:lnTo>
                <a:lnTo>
                  <a:pt x="532843" y="564164"/>
                </a:lnTo>
                <a:lnTo>
                  <a:pt x="534993" y="561398"/>
                </a:lnTo>
                <a:lnTo>
                  <a:pt x="535164" y="560817"/>
                </a:lnTo>
                <a:lnTo>
                  <a:pt x="535302" y="559346"/>
                </a:lnTo>
                <a:lnTo>
                  <a:pt x="535423" y="559060"/>
                </a:lnTo>
                <a:lnTo>
                  <a:pt x="537235" y="557523"/>
                </a:lnTo>
                <a:lnTo>
                  <a:pt x="540706" y="554119"/>
                </a:lnTo>
                <a:lnTo>
                  <a:pt x="541273" y="552387"/>
                </a:lnTo>
                <a:lnTo>
                  <a:pt x="542698" y="550700"/>
                </a:lnTo>
                <a:lnTo>
                  <a:pt x="542593" y="549784"/>
                </a:lnTo>
                <a:lnTo>
                  <a:pt x="542283" y="549798"/>
                </a:lnTo>
                <a:lnTo>
                  <a:pt x="540635" y="551407"/>
                </a:lnTo>
                <a:lnTo>
                  <a:pt x="539835" y="552616"/>
                </a:lnTo>
                <a:lnTo>
                  <a:pt x="536894" y="555774"/>
                </a:lnTo>
                <a:lnTo>
                  <a:pt x="534993" y="557551"/>
                </a:lnTo>
                <a:lnTo>
                  <a:pt x="534295" y="558419"/>
                </a:lnTo>
                <a:lnTo>
                  <a:pt x="534017" y="559649"/>
                </a:lnTo>
                <a:lnTo>
                  <a:pt x="533922" y="559970"/>
                </a:lnTo>
                <a:lnTo>
                  <a:pt x="531947" y="562355"/>
                </a:lnTo>
                <a:lnTo>
                  <a:pt x="531353" y="562222"/>
                </a:lnTo>
                <a:lnTo>
                  <a:pt x="531289" y="561883"/>
                </a:lnTo>
                <a:lnTo>
                  <a:pt x="531249" y="560625"/>
                </a:lnTo>
                <a:lnTo>
                  <a:pt x="531087" y="558727"/>
                </a:lnTo>
                <a:lnTo>
                  <a:pt x="530556" y="558345"/>
                </a:lnTo>
                <a:lnTo>
                  <a:pt x="530074" y="558675"/>
                </a:lnTo>
                <a:lnTo>
                  <a:pt x="529869" y="560054"/>
                </a:lnTo>
                <a:lnTo>
                  <a:pt x="529154" y="562238"/>
                </a:lnTo>
                <a:lnTo>
                  <a:pt x="528376" y="563619"/>
                </a:lnTo>
                <a:lnTo>
                  <a:pt x="527721" y="564488"/>
                </a:lnTo>
                <a:lnTo>
                  <a:pt x="527019" y="565235"/>
                </a:lnTo>
                <a:lnTo>
                  <a:pt x="526418" y="565233"/>
                </a:lnTo>
                <a:lnTo>
                  <a:pt x="525863" y="566142"/>
                </a:lnTo>
                <a:lnTo>
                  <a:pt x="525035" y="568944"/>
                </a:lnTo>
                <a:lnTo>
                  <a:pt x="524431" y="570188"/>
                </a:lnTo>
                <a:lnTo>
                  <a:pt x="523405" y="571571"/>
                </a:lnTo>
                <a:lnTo>
                  <a:pt x="523117" y="571803"/>
                </a:lnTo>
                <a:lnTo>
                  <a:pt x="522497" y="571751"/>
                </a:lnTo>
                <a:lnTo>
                  <a:pt x="522168" y="571595"/>
                </a:lnTo>
                <a:lnTo>
                  <a:pt x="522067" y="571155"/>
                </a:lnTo>
                <a:lnTo>
                  <a:pt x="521452" y="570367"/>
                </a:lnTo>
                <a:lnTo>
                  <a:pt x="520796" y="571255"/>
                </a:lnTo>
                <a:lnTo>
                  <a:pt x="520587" y="571878"/>
                </a:lnTo>
                <a:lnTo>
                  <a:pt x="520505" y="572233"/>
                </a:lnTo>
                <a:lnTo>
                  <a:pt x="520626" y="572858"/>
                </a:lnTo>
                <a:lnTo>
                  <a:pt x="520831" y="573207"/>
                </a:lnTo>
                <a:lnTo>
                  <a:pt x="521539" y="572851"/>
                </a:lnTo>
                <a:lnTo>
                  <a:pt x="521771" y="572913"/>
                </a:lnTo>
                <a:lnTo>
                  <a:pt x="522080" y="573160"/>
                </a:lnTo>
                <a:lnTo>
                  <a:pt x="522374" y="573723"/>
                </a:lnTo>
                <a:lnTo>
                  <a:pt x="522174" y="575011"/>
                </a:lnTo>
                <a:lnTo>
                  <a:pt x="521223" y="577699"/>
                </a:lnTo>
                <a:lnTo>
                  <a:pt x="521335" y="578512"/>
                </a:lnTo>
                <a:lnTo>
                  <a:pt x="522053" y="578198"/>
                </a:lnTo>
                <a:lnTo>
                  <a:pt x="522852" y="576757"/>
                </a:lnTo>
                <a:lnTo>
                  <a:pt x="524394" y="574640"/>
                </a:lnTo>
                <a:lnTo>
                  <a:pt x="524693" y="574464"/>
                </a:lnTo>
                <a:lnTo>
                  <a:pt x="525738" y="574239"/>
                </a:lnTo>
                <a:lnTo>
                  <a:pt x="527718" y="574783"/>
                </a:lnTo>
                <a:lnTo>
                  <a:pt x="528307" y="575362"/>
                </a:lnTo>
                <a:lnTo>
                  <a:pt x="528557" y="575878"/>
                </a:lnTo>
                <a:lnTo>
                  <a:pt x="528379" y="579208"/>
                </a:lnTo>
                <a:lnTo>
                  <a:pt x="528188" y="579960"/>
                </a:lnTo>
                <a:lnTo>
                  <a:pt x="526628" y="581820"/>
                </a:lnTo>
                <a:lnTo>
                  <a:pt x="524209" y="582973"/>
                </a:lnTo>
                <a:lnTo>
                  <a:pt x="524060" y="582682"/>
                </a:lnTo>
                <a:lnTo>
                  <a:pt x="523591" y="582892"/>
                </a:lnTo>
                <a:lnTo>
                  <a:pt x="522379" y="584303"/>
                </a:lnTo>
                <a:lnTo>
                  <a:pt x="521915" y="585025"/>
                </a:lnTo>
                <a:lnTo>
                  <a:pt x="521196" y="585926"/>
                </a:lnTo>
                <a:lnTo>
                  <a:pt x="521056" y="585985"/>
                </a:lnTo>
                <a:lnTo>
                  <a:pt x="520499" y="587365"/>
                </a:lnTo>
                <a:lnTo>
                  <a:pt x="520352" y="588099"/>
                </a:lnTo>
                <a:lnTo>
                  <a:pt x="520672" y="588802"/>
                </a:lnTo>
                <a:lnTo>
                  <a:pt x="521618" y="588562"/>
                </a:lnTo>
                <a:lnTo>
                  <a:pt x="522663" y="588144"/>
                </a:lnTo>
                <a:lnTo>
                  <a:pt x="522915" y="587801"/>
                </a:lnTo>
                <a:lnTo>
                  <a:pt x="522922" y="587429"/>
                </a:lnTo>
                <a:lnTo>
                  <a:pt x="523335" y="586749"/>
                </a:lnTo>
                <a:lnTo>
                  <a:pt x="524815" y="585038"/>
                </a:lnTo>
                <a:lnTo>
                  <a:pt x="527083" y="583280"/>
                </a:lnTo>
                <a:lnTo>
                  <a:pt x="527399" y="583214"/>
                </a:lnTo>
                <a:lnTo>
                  <a:pt x="527784" y="583393"/>
                </a:lnTo>
                <a:lnTo>
                  <a:pt x="529786" y="587667"/>
                </a:lnTo>
                <a:lnTo>
                  <a:pt x="530027" y="588561"/>
                </a:lnTo>
                <a:lnTo>
                  <a:pt x="529695" y="589378"/>
                </a:lnTo>
                <a:lnTo>
                  <a:pt x="529496" y="589646"/>
                </a:lnTo>
                <a:lnTo>
                  <a:pt x="530062" y="591661"/>
                </a:lnTo>
                <a:lnTo>
                  <a:pt x="527983" y="596230"/>
                </a:lnTo>
                <a:lnTo>
                  <a:pt x="526522" y="599931"/>
                </a:lnTo>
                <a:lnTo>
                  <a:pt x="525520" y="599956"/>
                </a:lnTo>
                <a:lnTo>
                  <a:pt x="524258" y="599628"/>
                </a:lnTo>
                <a:lnTo>
                  <a:pt x="523544" y="598659"/>
                </a:lnTo>
                <a:lnTo>
                  <a:pt x="523529" y="598296"/>
                </a:lnTo>
                <a:lnTo>
                  <a:pt x="523592" y="597853"/>
                </a:lnTo>
                <a:lnTo>
                  <a:pt x="523761" y="597392"/>
                </a:lnTo>
                <a:lnTo>
                  <a:pt x="523788" y="597214"/>
                </a:lnTo>
                <a:lnTo>
                  <a:pt x="523368" y="596577"/>
                </a:lnTo>
                <a:lnTo>
                  <a:pt x="522856" y="596311"/>
                </a:lnTo>
                <a:lnTo>
                  <a:pt x="522181" y="596623"/>
                </a:lnTo>
                <a:lnTo>
                  <a:pt x="522090" y="597315"/>
                </a:lnTo>
                <a:lnTo>
                  <a:pt x="522106" y="597914"/>
                </a:lnTo>
                <a:lnTo>
                  <a:pt x="521954" y="598208"/>
                </a:lnTo>
                <a:lnTo>
                  <a:pt x="519938" y="599541"/>
                </a:lnTo>
                <a:lnTo>
                  <a:pt x="519169" y="599861"/>
                </a:lnTo>
                <a:lnTo>
                  <a:pt x="519100" y="600624"/>
                </a:lnTo>
                <a:lnTo>
                  <a:pt x="521687" y="600326"/>
                </a:lnTo>
                <a:lnTo>
                  <a:pt x="523576" y="601792"/>
                </a:lnTo>
                <a:lnTo>
                  <a:pt x="524427" y="603095"/>
                </a:lnTo>
                <a:lnTo>
                  <a:pt x="525226" y="603871"/>
                </a:lnTo>
                <a:lnTo>
                  <a:pt x="526137" y="605213"/>
                </a:lnTo>
                <a:lnTo>
                  <a:pt x="526899" y="606548"/>
                </a:lnTo>
                <a:lnTo>
                  <a:pt x="528163" y="607929"/>
                </a:lnTo>
                <a:lnTo>
                  <a:pt x="528531" y="608959"/>
                </a:lnTo>
                <a:lnTo>
                  <a:pt x="529203" y="610793"/>
                </a:lnTo>
                <a:lnTo>
                  <a:pt x="529778" y="611404"/>
                </a:lnTo>
                <a:lnTo>
                  <a:pt x="529931" y="612004"/>
                </a:lnTo>
                <a:lnTo>
                  <a:pt x="529414" y="612799"/>
                </a:lnTo>
                <a:lnTo>
                  <a:pt x="528456" y="614105"/>
                </a:lnTo>
                <a:lnTo>
                  <a:pt x="527976" y="615269"/>
                </a:lnTo>
                <a:lnTo>
                  <a:pt x="526573" y="616280"/>
                </a:lnTo>
                <a:lnTo>
                  <a:pt x="523243" y="617466"/>
                </a:lnTo>
                <a:lnTo>
                  <a:pt x="521787" y="616554"/>
                </a:lnTo>
                <a:lnTo>
                  <a:pt x="520443" y="617186"/>
                </a:lnTo>
                <a:lnTo>
                  <a:pt x="518458" y="617268"/>
                </a:lnTo>
                <a:lnTo>
                  <a:pt x="517729" y="617131"/>
                </a:lnTo>
                <a:lnTo>
                  <a:pt x="518965" y="614964"/>
                </a:lnTo>
                <a:lnTo>
                  <a:pt x="517984" y="612939"/>
                </a:lnTo>
                <a:lnTo>
                  <a:pt x="517106" y="611698"/>
                </a:lnTo>
                <a:lnTo>
                  <a:pt x="517590" y="610702"/>
                </a:lnTo>
                <a:lnTo>
                  <a:pt x="518343" y="609152"/>
                </a:lnTo>
                <a:lnTo>
                  <a:pt x="518108" y="607382"/>
                </a:lnTo>
                <a:lnTo>
                  <a:pt x="517264" y="606163"/>
                </a:lnTo>
                <a:lnTo>
                  <a:pt x="516240" y="607214"/>
                </a:lnTo>
                <a:lnTo>
                  <a:pt x="516267" y="608812"/>
                </a:lnTo>
                <a:lnTo>
                  <a:pt x="514868" y="611581"/>
                </a:lnTo>
                <a:lnTo>
                  <a:pt x="514387" y="614311"/>
                </a:lnTo>
                <a:lnTo>
                  <a:pt x="513601" y="615487"/>
                </a:lnTo>
                <a:lnTo>
                  <a:pt x="512986" y="615991"/>
                </a:lnTo>
                <a:lnTo>
                  <a:pt x="512215" y="615073"/>
                </a:lnTo>
                <a:lnTo>
                  <a:pt x="512126" y="613990"/>
                </a:lnTo>
                <a:lnTo>
                  <a:pt x="511821" y="612702"/>
                </a:lnTo>
                <a:lnTo>
                  <a:pt x="510905" y="612961"/>
                </a:lnTo>
                <a:lnTo>
                  <a:pt x="510590" y="614342"/>
                </a:lnTo>
                <a:lnTo>
                  <a:pt x="509854" y="615487"/>
                </a:lnTo>
                <a:lnTo>
                  <a:pt x="507919" y="616756"/>
                </a:lnTo>
                <a:lnTo>
                  <a:pt x="506944" y="616264"/>
                </a:lnTo>
                <a:lnTo>
                  <a:pt x="506795" y="615079"/>
                </a:lnTo>
                <a:lnTo>
                  <a:pt x="505198" y="614130"/>
                </a:lnTo>
                <a:lnTo>
                  <a:pt x="504036" y="614287"/>
                </a:lnTo>
                <a:lnTo>
                  <a:pt x="503284" y="615341"/>
                </a:lnTo>
                <a:lnTo>
                  <a:pt x="502299" y="615556"/>
                </a:lnTo>
                <a:lnTo>
                  <a:pt x="501951" y="614848"/>
                </a:lnTo>
                <a:lnTo>
                  <a:pt x="501319" y="613069"/>
                </a:lnTo>
                <a:lnTo>
                  <a:pt x="500101" y="612719"/>
                </a:lnTo>
                <a:lnTo>
                  <a:pt x="498690" y="613673"/>
                </a:lnTo>
                <a:lnTo>
                  <a:pt x="498098" y="612673"/>
                </a:lnTo>
                <a:lnTo>
                  <a:pt x="496759" y="613156"/>
                </a:lnTo>
                <a:lnTo>
                  <a:pt x="496038" y="612367"/>
                </a:lnTo>
                <a:lnTo>
                  <a:pt x="496172" y="611807"/>
                </a:lnTo>
                <a:lnTo>
                  <a:pt x="497407" y="610394"/>
                </a:lnTo>
                <a:lnTo>
                  <a:pt x="498913" y="608834"/>
                </a:lnTo>
                <a:lnTo>
                  <a:pt x="498187" y="608068"/>
                </a:lnTo>
                <a:lnTo>
                  <a:pt x="497253" y="608552"/>
                </a:lnTo>
                <a:lnTo>
                  <a:pt x="495472" y="609458"/>
                </a:lnTo>
                <a:lnTo>
                  <a:pt x="494230" y="611049"/>
                </a:lnTo>
                <a:lnTo>
                  <a:pt x="493281" y="613562"/>
                </a:lnTo>
                <a:lnTo>
                  <a:pt x="491390" y="616827"/>
                </a:lnTo>
                <a:lnTo>
                  <a:pt x="488356" y="618315"/>
                </a:lnTo>
                <a:lnTo>
                  <a:pt x="487616" y="617407"/>
                </a:lnTo>
                <a:lnTo>
                  <a:pt x="488615" y="615880"/>
                </a:lnTo>
                <a:lnTo>
                  <a:pt x="489412" y="615121"/>
                </a:lnTo>
                <a:lnTo>
                  <a:pt x="489974" y="613286"/>
                </a:lnTo>
                <a:lnTo>
                  <a:pt x="491227" y="611563"/>
                </a:lnTo>
                <a:lnTo>
                  <a:pt x="491315" y="609542"/>
                </a:lnTo>
                <a:lnTo>
                  <a:pt x="491349" y="607606"/>
                </a:lnTo>
                <a:lnTo>
                  <a:pt x="491278" y="605347"/>
                </a:lnTo>
                <a:lnTo>
                  <a:pt x="491367" y="603768"/>
                </a:lnTo>
                <a:lnTo>
                  <a:pt x="489936" y="603338"/>
                </a:lnTo>
                <a:lnTo>
                  <a:pt x="489226" y="604526"/>
                </a:lnTo>
                <a:lnTo>
                  <a:pt x="488863" y="606537"/>
                </a:lnTo>
                <a:lnTo>
                  <a:pt x="488696" y="608121"/>
                </a:lnTo>
                <a:lnTo>
                  <a:pt x="489259" y="609038"/>
                </a:lnTo>
                <a:lnTo>
                  <a:pt x="489433" y="610631"/>
                </a:lnTo>
                <a:lnTo>
                  <a:pt x="488478" y="610665"/>
                </a:lnTo>
                <a:lnTo>
                  <a:pt x="488111" y="611469"/>
                </a:lnTo>
                <a:lnTo>
                  <a:pt x="486938" y="613733"/>
                </a:lnTo>
                <a:lnTo>
                  <a:pt x="486631" y="613149"/>
                </a:lnTo>
                <a:lnTo>
                  <a:pt x="485537" y="613050"/>
                </a:lnTo>
                <a:lnTo>
                  <a:pt x="484570" y="613814"/>
                </a:lnTo>
                <a:lnTo>
                  <a:pt x="484413" y="614869"/>
                </a:lnTo>
                <a:lnTo>
                  <a:pt x="483545" y="616754"/>
                </a:lnTo>
                <a:lnTo>
                  <a:pt x="482454" y="617367"/>
                </a:lnTo>
                <a:lnTo>
                  <a:pt x="482432" y="619486"/>
                </a:lnTo>
                <a:lnTo>
                  <a:pt x="483557" y="620451"/>
                </a:lnTo>
                <a:lnTo>
                  <a:pt x="484424" y="621194"/>
                </a:lnTo>
                <a:lnTo>
                  <a:pt x="483879" y="622851"/>
                </a:lnTo>
                <a:lnTo>
                  <a:pt x="483267" y="624423"/>
                </a:lnTo>
                <a:lnTo>
                  <a:pt x="481922" y="623552"/>
                </a:lnTo>
                <a:lnTo>
                  <a:pt x="481030" y="622638"/>
                </a:lnTo>
                <a:lnTo>
                  <a:pt x="480896" y="620768"/>
                </a:lnTo>
                <a:lnTo>
                  <a:pt x="481001" y="618945"/>
                </a:lnTo>
                <a:lnTo>
                  <a:pt x="481027" y="616855"/>
                </a:lnTo>
                <a:lnTo>
                  <a:pt x="482062" y="615304"/>
                </a:lnTo>
                <a:lnTo>
                  <a:pt x="482201" y="614316"/>
                </a:lnTo>
                <a:lnTo>
                  <a:pt x="481761" y="611699"/>
                </a:lnTo>
                <a:lnTo>
                  <a:pt x="480951" y="611004"/>
                </a:lnTo>
                <a:lnTo>
                  <a:pt x="480222" y="611217"/>
                </a:lnTo>
                <a:lnTo>
                  <a:pt x="480237" y="612277"/>
                </a:lnTo>
                <a:lnTo>
                  <a:pt x="480391" y="613608"/>
                </a:lnTo>
                <a:lnTo>
                  <a:pt x="479233" y="615668"/>
                </a:lnTo>
                <a:lnTo>
                  <a:pt x="478147" y="622331"/>
                </a:lnTo>
                <a:lnTo>
                  <a:pt x="478032" y="624406"/>
                </a:lnTo>
                <a:lnTo>
                  <a:pt x="477027" y="627185"/>
                </a:lnTo>
                <a:lnTo>
                  <a:pt x="476099" y="625786"/>
                </a:lnTo>
                <a:lnTo>
                  <a:pt x="475204" y="623535"/>
                </a:lnTo>
                <a:lnTo>
                  <a:pt x="475401" y="621614"/>
                </a:lnTo>
                <a:lnTo>
                  <a:pt x="474250" y="620158"/>
                </a:lnTo>
                <a:lnTo>
                  <a:pt x="471370" y="618322"/>
                </a:lnTo>
                <a:lnTo>
                  <a:pt x="470835" y="619110"/>
                </a:lnTo>
                <a:lnTo>
                  <a:pt x="471343" y="620154"/>
                </a:lnTo>
                <a:lnTo>
                  <a:pt x="472175" y="620763"/>
                </a:lnTo>
                <a:lnTo>
                  <a:pt x="473230" y="622076"/>
                </a:lnTo>
                <a:lnTo>
                  <a:pt x="473157" y="623731"/>
                </a:lnTo>
                <a:lnTo>
                  <a:pt x="472566" y="624855"/>
                </a:lnTo>
                <a:lnTo>
                  <a:pt x="469513" y="627315"/>
                </a:lnTo>
                <a:lnTo>
                  <a:pt x="467099" y="629331"/>
                </a:lnTo>
                <a:lnTo>
                  <a:pt x="464921" y="630867"/>
                </a:lnTo>
                <a:lnTo>
                  <a:pt x="462565" y="633030"/>
                </a:lnTo>
                <a:lnTo>
                  <a:pt x="461159" y="634430"/>
                </a:lnTo>
                <a:lnTo>
                  <a:pt x="460823" y="636027"/>
                </a:lnTo>
                <a:lnTo>
                  <a:pt x="459287" y="636253"/>
                </a:lnTo>
                <a:lnTo>
                  <a:pt x="458660" y="637936"/>
                </a:lnTo>
                <a:lnTo>
                  <a:pt x="457714" y="639941"/>
                </a:lnTo>
                <a:lnTo>
                  <a:pt x="456580" y="639688"/>
                </a:lnTo>
                <a:lnTo>
                  <a:pt x="456947" y="636522"/>
                </a:lnTo>
                <a:lnTo>
                  <a:pt x="459947" y="630953"/>
                </a:lnTo>
                <a:lnTo>
                  <a:pt x="461962" y="627674"/>
                </a:lnTo>
                <a:lnTo>
                  <a:pt x="462177" y="626372"/>
                </a:lnTo>
                <a:lnTo>
                  <a:pt x="461116" y="626844"/>
                </a:lnTo>
                <a:lnTo>
                  <a:pt x="459213" y="628872"/>
                </a:lnTo>
                <a:lnTo>
                  <a:pt x="458309" y="630874"/>
                </a:lnTo>
                <a:lnTo>
                  <a:pt x="456526" y="633558"/>
                </a:lnTo>
                <a:lnTo>
                  <a:pt x="455988" y="633590"/>
                </a:lnTo>
                <a:lnTo>
                  <a:pt x="455606" y="633209"/>
                </a:lnTo>
                <a:lnTo>
                  <a:pt x="455531" y="632899"/>
                </a:lnTo>
                <a:lnTo>
                  <a:pt x="455707" y="632437"/>
                </a:lnTo>
                <a:lnTo>
                  <a:pt x="455824" y="632188"/>
                </a:lnTo>
                <a:lnTo>
                  <a:pt x="455861" y="631949"/>
                </a:lnTo>
                <a:lnTo>
                  <a:pt x="455773" y="631511"/>
                </a:lnTo>
                <a:lnTo>
                  <a:pt x="455477" y="631266"/>
                </a:lnTo>
                <a:lnTo>
                  <a:pt x="455411" y="630628"/>
                </a:lnTo>
                <a:lnTo>
                  <a:pt x="455415" y="629737"/>
                </a:lnTo>
                <a:lnTo>
                  <a:pt x="455548" y="629134"/>
                </a:lnTo>
                <a:lnTo>
                  <a:pt x="456230" y="627949"/>
                </a:lnTo>
                <a:lnTo>
                  <a:pt x="456312" y="627003"/>
                </a:lnTo>
                <a:lnTo>
                  <a:pt x="456256" y="626682"/>
                </a:lnTo>
                <a:lnTo>
                  <a:pt x="456141" y="626486"/>
                </a:lnTo>
                <a:lnTo>
                  <a:pt x="455928" y="626451"/>
                </a:lnTo>
                <a:lnTo>
                  <a:pt x="455313" y="626933"/>
                </a:lnTo>
                <a:lnTo>
                  <a:pt x="454819" y="627613"/>
                </a:lnTo>
                <a:lnTo>
                  <a:pt x="454560" y="628209"/>
                </a:lnTo>
                <a:lnTo>
                  <a:pt x="454288" y="628553"/>
                </a:lnTo>
                <a:lnTo>
                  <a:pt x="453964" y="628523"/>
                </a:lnTo>
                <a:lnTo>
                  <a:pt x="453587" y="628261"/>
                </a:lnTo>
                <a:lnTo>
                  <a:pt x="453351" y="628335"/>
                </a:lnTo>
                <a:lnTo>
                  <a:pt x="453214" y="629116"/>
                </a:lnTo>
                <a:lnTo>
                  <a:pt x="453285" y="629685"/>
                </a:lnTo>
                <a:lnTo>
                  <a:pt x="453584" y="630339"/>
                </a:lnTo>
                <a:lnTo>
                  <a:pt x="453987" y="630958"/>
                </a:lnTo>
                <a:lnTo>
                  <a:pt x="454129" y="630964"/>
                </a:lnTo>
                <a:lnTo>
                  <a:pt x="454198" y="631272"/>
                </a:lnTo>
                <a:lnTo>
                  <a:pt x="454170" y="632064"/>
                </a:lnTo>
                <a:lnTo>
                  <a:pt x="454123" y="632260"/>
                </a:lnTo>
                <a:lnTo>
                  <a:pt x="453925" y="632654"/>
                </a:lnTo>
                <a:lnTo>
                  <a:pt x="453709" y="633558"/>
                </a:lnTo>
                <a:lnTo>
                  <a:pt x="453771" y="633825"/>
                </a:lnTo>
                <a:lnTo>
                  <a:pt x="453055" y="634751"/>
                </a:lnTo>
                <a:lnTo>
                  <a:pt x="451726" y="634745"/>
                </a:lnTo>
                <a:lnTo>
                  <a:pt x="450585" y="633965"/>
                </a:lnTo>
                <a:lnTo>
                  <a:pt x="449504" y="634201"/>
                </a:lnTo>
                <a:lnTo>
                  <a:pt x="449116" y="635442"/>
                </a:lnTo>
                <a:lnTo>
                  <a:pt x="448188" y="636768"/>
                </a:lnTo>
                <a:lnTo>
                  <a:pt x="447425" y="637182"/>
                </a:lnTo>
                <a:lnTo>
                  <a:pt x="446749" y="637368"/>
                </a:lnTo>
                <a:lnTo>
                  <a:pt x="446308" y="637578"/>
                </a:lnTo>
                <a:lnTo>
                  <a:pt x="444851" y="639142"/>
                </a:lnTo>
                <a:lnTo>
                  <a:pt x="443907" y="639332"/>
                </a:lnTo>
                <a:lnTo>
                  <a:pt x="443808" y="639657"/>
                </a:lnTo>
                <a:lnTo>
                  <a:pt x="444048" y="640708"/>
                </a:lnTo>
                <a:lnTo>
                  <a:pt x="444111" y="641394"/>
                </a:lnTo>
                <a:lnTo>
                  <a:pt x="444052" y="641683"/>
                </a:lnTo>
                <a:lnTo>
                  <a:pt x="443665" y="642273"/>
                </a:lnTo>
                <a:lnTo>
                  <a:pt x="442285" y="643244"/>
                </a:lnTo>
                <a:lnTo>
                  <a:pt x="441834" y="643201"/>
                </a:lnTo>
                <a:lnTo>
                  <a:pt x="441472" y="642949"/>
                </a:lnTo>
                <a:lnTo>
                  <a:pt x="441072" y="643181"/>
                </a:lnTo>
                <a:lnTo>
                  <a:pt x="440824" y="643480"/>
                </a:lnTo>
                <a:lnTo>
                  <a:pt x="440675" y="643456"/>
                </a:lnTo>
                <a:lnTo>
                  <a:pt x="440632" y="642961"/>
                </a:lnTo>
                <a:lnTo>
                  <a:pt x="440711" y="642309"/>
                </a:lnTo>
                <a:lnTo>
                  <a:pt x="440812" y="642017"/>
                </a:lnTo>
                <a:lnTo>
                  <a:pt x="441147" y="641745"/>
                </a:lnTo>
                <a:lnTo>
                  <a:pt x="441233" y="641048"/>
                </a:lnTo>
                <a:lnTo>
                  <a:pt x="440594" y="641050"/>
                </a:lnTo>
                <a:lnTo>
                  <a:pt x="440427" y="640664"/>
                </a:lnTo>
                <a:lnTo>
                  <a:pt x="440312" y="639694"/>
                </a:lnTo>
                <a:lnTo>
                  <a:pt x="440331" y="639391"/>
                </a:lnTo>
                <a:lnTo>
                  <a:pt x="440058" y="639219"/>
                </a:lnTo>
                <a:lnTo>
                  <a:pt x="439587" y="639879"/>
                </a:lnTo>
                <a:lnTo>
                  <a:pt x="439601" y="640082"/>
                </a:lnTo>
                <a:lnTo>
                  <a:pt x="439473" y="640222"/>
                </a:lnTo>
                <a:lnTo>
                  <a:pt x="438842" y="640749"/>
                </a:lnTo>
                <a:lnTo>
                  <a:pt x="438415" y="641000"/>
                </a:lnTo>
                <a:lnTo>
                  <a:pt x="438288" y="642180"/>
                </a:lnTo>
                <a:lnTo>
                  <a:pt x="438127" y="642786"/>
                </a:lnTo>
                <a:lnTo>
                  <a:pt x="437876" y="643326"/>
                </a:lnTo>
                <a:lnTo>
                  <a:pt x="437312" y="643651"/>
                </a:lnTo>
                <a:lnTo>
                  <a:pt x="436279" y="643865"/>
                </a:lnTo>
                <a:lnTo>
                  <a:pt x="435694" y="643757"/>
                </a:lnTo>
                <a:lnTo>
                  <a:pt x="435615" y="643540"/>
                </a:lnTo>
                <a:lnTo>
                  <a:pt x="435621" y="643297"/>
                </a:lnTo>
                <a:lnTo>
                  <a:pt x="435365" y="642821"/>
                </a:lnTo>
                <a:lnTo>
                  <a:pt x="434969" y="642485"/>
                </a:lnTo>
                <a:lnTo>
                  <a:pt x="433950" y="642528"/>
                </a:lnTo>
                <a:lnTo>
                  <a:pt x="433741" y="641993"/>
                </a:lnTo>
                <a:lnTo>
                  <a:pt x="433576" y="641921"/>
                </a:lnTo>
                <a:lnTo>
                  <a:pt x="433433" y="642051"/>
                </a:lnTo>
                <a:lnTo>
                  <a:pt x="433347" y="642185"/>
                </a:lnTo>
                <a:lnTo>
                  <a:pt x="433270" y="642459"/>
                </a:lnTo>
                <a:lnTo>
                  <a:pt x="433084" y="642701"/>
                </a:lnTo>
                <a:lnTo>
                  <a:pt x="432701" y="642888"/>
                </a:lnTo>
                <a:lnTo>
                  <a:pt x="431920" y="642077"/>
                </a:lnTo>
                <a:lnTo>
                  <a:pt x="431164" y="640891"/>
                </a:lnTo>
                <a:lnTo>
                  <a:pt x="431061" y="640424"/>
                </a:lnTo>
                <a:lnTo>
                  <a:pt x="431136" y="639664"/>
                </a:lnTo>
                <a:lnTo>
                  <a:pt x="431028" y="639054"/>
                </a:lnTo>
                <a:lnTo>
                  <a:pt x="430869" y="638848"/>
                </a:lnTo>
                <a:lnTo>
                  <a:pt x="430181" y="639305"/>
                </a:lnTo>
                <a:lnTo>
                  <a:pt x="429808" y="640018"/>
                </a:lnTo>
                <a:lnTo>
                  <a:pt x="429452" y="640251"/>
                </a:lnTo>
                <a:lnTo>
                  <a:pt x="428324" y="640629"/>
                </a:lnTo>
                <a:lnTo>
                  <a:pt x="427751" y="640706"/>
                </a:lnTo>
                <a:lnTo>
                  <a:pt x="427477" y="640876"/>
                </a:lnTo>
                <a:lnTo>
                  <a:pt x="427247" y="641122"/>
                </a:lnTo>
                <a:lnTo>
                  <a:pt x="427283" y="641557"/>
                </a:lnTo>
                <a:lnTo>
                  <a:pt x="427634" y="641844"/>
                </a:lnTo>
                <a:lnTo>
                  <a:pt x="427711" y="642117"/>
                </a:lnTo>
                <a:lnTo>
                  <a:pt x="427717" y="642309"/>
                </a:lnTo>
                <a:lnTo>
                  <a:pt x="427646" y="642514"/>
                </a:lnTo>
                <a:lnTo>
                  <a:pt x="427491" y="642760"/>
                </a:lnTo>
                <a:lnTo>
                  <a:pt x="427014" y="642655"/>
                </a:lnTo>
                <a:lnTo>
                  <a:pt x="426124" y="642253"/>
                </a:lnTo>
                <a:lnTo>
                  <a:pt x="425648" y="642424"/>
                </a:lnTo>
                <a:lnTo>
                  <a:pt x="425445" y="642797"/>
                </a:lnTo>
                <a:lnTo>
                  <a:pt x="425349" y="643585"/>
                </a:lnTo>
                <a:lnTo>
                  <a:pt x="425167" y="643947"/>
                </a:lnTo>
                <a:lnTo>
                  <a:pt x="424861" y="644080"/>
                </a:lnTo>
                <a:lnTo>
                  <a:pt x="422102" y="643521"/>
                </a:lnTo>
                <a:lnTo>
                  <a:pt x="421745" y="643724"/>
                </a:lnTo>
                <a:lnTo>
                  <a:pt x="421458" y="643781"/>
                </a:lnTo>
                <a:lnTo>
                  <a:pt x="420992" y="643702"/>
                </a:lnTo>
                <a:lnTo>
                  <a:pt x="420781" y="643525"/>
                </a:lnTo>
                <a:lnTo>
                  <a:pt x="420549" y="642580"/>
                </a:lnTo>
                <a:lnTo>
                  <a:pt x="420974" y="641067"/>
                </a:lnTo>
                <a:lnTo>
                  <a:pt x="421167" y="640540"/>
                </a:lnTo>
                <a:lnTo>
                  <a:pt x="421159" y="640240"/>
                </a:lnTo>
                <a:lnTo>
                  <a:pt x="419050" y="640514"/>
                </a:lnTo>
                <a:lnTo>
                  <a:pt x="418160" y="640204"/>
                </a:lnTo>
                <a:lnTo>
                  <a:pt x="417281" y="639211"/>
                </a:lnTo>
                <a:lnTo>
                  <a:pt x="417283" y="639012"/>
                </a:lnTo>
                <a:lnTo>
                  <a:pt x="417506" y="638761"/>
                </a:lnTo>
                <a:lnTo>
                  <a:pt x="417642" y="638719"/>
                </a:lnTo>
                <a:lnTo>
                  <a:pt x="417774" y="638255"/>
                </a:lnTo>
                <a:lnTo>
                  <a:pt x="417349" y="637785"/>
                </a:lnTo>
                <a:lnTo>
                  <a:pt x="416596" y="637861"/>
                </a:lnTo>
                <a:lnTo>
                  <a:pt x="416396" y="637976"/>
                </a:lnTo>
                <a:lnTo>
                  <a:pt x="415970" y="637569"/>
                </a:lnTo>
                <a:lnTo>
                  <a:pt x="416329" y="634432"/>
                </a:lnTo>
                <a:lnTo>
                  <a:pt x="417416" y="632953"/>
                </a:lnTo>
                <a:lnTo>
                  <a:pt x="417733" y="632773"/>
                </a:lnTo>
                <a:lnTo>
                  <a:pt x="418521" y="632648"/>
                </a:lnTo>
                <a:lnTo>
                  <a:pt x="419125" y="632435"/>
                </a:lnTo>
                <a:lnTo>
                  <a:pt x="419583" y="631838"/>
                </a:lnTo>
                <a:lnTo>
                  <a:pt x="419783" y="631373"/>
                </a:lnTo>
                <a:lnTo>
                  <a:pt x="419397" y="630621"/>
                </a:lnTo>
                <a:lnTo>
                  <a:pt x="419536" y="630338"/>
                </a:lnTo>
                <a:lnTo>
                  <a:pt x="420240" y="629396"/>
                </a:lnTo>
                <a:lnTo>
                  <a:pt x="421983" y="628747"/>
                </a:lnTo>
                <a:lnTo>
                  <a:pt x="423486" y="628543"/>
                </a:lnTo>
                <a:lnTo>
                  <a:pt x="423965" y="628701"/>
                </a:lnTo>
                <a:lnTo>
                  <a:pt x="424149" y="629169"/>
                </a:lnTo>
                <a:lnTo>
                  <a:pt x="424470" y="629159"/>
                </a:lnTo>
                <a:lnTo>
                  <a:pt x="424714" y="629019"/>
                </a:lnTo>
                <a:lnTo>
                  <a:pt x="425292" y="628069"/>
                </a:lnTo>
                <a:lnTo>
                  <a:pt x="425653" y="627837"/>
                </a:lnTo>
                <a:lnTo>
                  <a:pt x="427343" y="627384"/>
                </a:lnTo>
                <a:lnTo>
                  <a:pt x="428267" y="627893"/>
                </a:lnTo>
                <a:lnTo>
                  <a:pt x="428960" y="627611"/>
                </a:lnTo>
                <a:lnTo>
                  <a:pt x="429377" y="628348"/>
                </a:lnTo>
                <a:lnTo>
                  <a:pt x="430307" y="627800"/>
                </a:lnTo>
                <a:lnTo>
                  <a:pt x="430241" y="626751"/>
                </a:lnTo>
                <a:lnTo>
                  <a:pt x="430805" y="625800"/>
                </a:lnTo>
                <a:lnTo>
                  <a:pt x="432064" y="625224"/>
                </a:lnTo>
                <a:lnTo>
                  <a:pt x="432912" y="625804"/>
                </a:lnTo>
                <a:lnTo>
                  <a:pt x="433109" y="625109"/>
                </a:lnTo>
                <a:lnTo>
                  <a:pt x="433972" y="625400"/>
                </a:lnTo>
                <a:lnTo>
                  <a:pt x="435528" y="624281"/>
                </a:lnTo>
                <a:lnTo>
                  <a:pt x="436892" y="623841"/>
                </a:lnTo>
                <a:lnTo>
                  <a:pt x="437653" y="623208"/>
                </a:lnTo>
                <a:lnTo>
                  <a:pt x="438835" y="623231"/>
                </a:lnTo>
                <a:lnTo>
                  <a:pt x="440444" y="624074"/>
                </a:lnTo>
                <a:lnTo>
                  <a:pt x="440674" y="623733"/>
                </a:lnTo>
                <a:lnTo>
                  <a:pt x="440571" y="623332"/>
                </a:lnTo>
                <a:lnTo>
                  <a:pt x="440079" y="622856"/>
                </a:lnTo>
                <a:lnTo>
                  <a:pt x="439875" y="621669"/>
                </a:lnTo>
                <a:lnTo>
                  <a:pt x="439934" y="621125"/>
                </a:lnTo>
                <a:lnTo>
                  <a:pt x="440105" y="620870"/>
                </a:lnTo>
                <a:lnTo>
                  <a:pt x="440908" y="620698"/>
                </a:lnTo>
                <a:lnTo>
                  <a:pt x="442302" y="620052"/>
                </a:lnTo>
                <a:lnTo>
                  <a:pt x="442492" y="619743"/>
                </a:lnTo>
                <a:lnTo>
                  <a:pt x="442489" y="619580"/>
                </a:lnTo>
                <a:lnTo>
                  <a:pt x="442850" y="618662"/>
                </a:lnTo>
                <a:lnTo>
                  <a:pt x="443457" y="618055"/>
                </a:lnTo>
                <a:lnTo>
                  <a:pt x="445978" y="615965"/>
                </a:lnTo>
                <a:lnTo>
                  <a:pt x="448690" y="614455"/>
                </a:lnTo>
                <a:lnTo>
                  <a:pt x="448151" y="614431"/>
                </a:lnTo>
                <a:lnTo>
                  <a:pt x="447177" y="614729"/>
                </a:lnTo>
                <a:lnTo>
                  <a:pt x="446759" y="614401"/>
                </a:lnTo>
                <a:lnTo>
                  <a:pt x="446682" y="614143"/>
                </a:lnTo>
                <a:lnTo>
                  <a:pt x="446186" y="613889"/>
                </a:lnTo>
                <a:lnTo>
                  <a:pt x="445245" y="613893"/>
                </a:lnTo>
                <a:lnTo>
                  <a:pt x="443807" y="614498"/>
                </a:lnTo>
                <a:lnTo>
                  <a:pt x="442043" y="615580"/>
                </a:lnTo>
                <a:lnTo>
                  <a:pt x="440743" y="616505"/>
                </a:lnTo>
                <a:lnTo>
                  <a:pt x="437319" y="618383"/>
                </a:lnTo>
                <a:lnTo>
                  <a:pt x="436099" y="618296"/>
                </a:lnTo>
                <a:lnTo>
                  <a:pt x="434770" y="618641"/>
                </a:lnTo>
                <a:lnTo>
                  <a:pt x="434426" y="618804"/>
                </a:lnTo>
                <a:lnTo>
                  <a:pt x="434326" y="618952"/>
                </a:lnTo>
                <a:lnTo>
                  <a:pt x="434168" y="619443"/>
                </a:lnTo>
                <a:lnTo>
                  <a:pt x="433917" y="619686"/>
                </a:lnTo>
                <a:lnTo>
                  <a:pt x="433541" y="619895"/>
                </a:lnTo>
                <a:lnTo>
                  <a:pt x="432359" y="620189"/>
                </a:lnTo>
                <a:lnTo>
                  <a:pt x="428989" y="618883"/>
                </a:lnTo>
                <a:lnTo>
                  <a:pt x="428051" y="617973"/>
                </a:lnTo>
                <a:lnTo>
                  <a:pt x="426818" y="616396"/>
                </a:lnTo>
                <a:lnTo>
                  <a:pt x="425776" y="615250"/>
                </a:lnTo>
                <a:lnTo>
                  <a:pt x="425132" y="614278"/>
                </a:lnTo>
                <a:lnTo>
                  <a:pt x="424818" y="613210"/>
                </a:lnTo>
                <a:lnTo>
                  <a:pt x="424712" y="612627"/>
                </a:lnTo>
                <a:lnTo>
                  <a:pt x="424684" y="611574"/>
                </a:lnTo>
                <a:lnTo>
                  <a:pt x="424835" y="611106"/>
                </a:lnTo>
                <a:lnTo>
                  <a:pt x="425243" y="610499"/>
                </a:lnTo>
                <a:lnTo>
                  <a:pt x="426112" y="609426"/>
                </a:lnTo>
                <a:lnTo>
                  <a:pt x="426956" y="607965"/>
                </a:lnTo>
                <a:lnTo>
                  <a:pt x="427617" y="606252"/>
                </a:lnTo>
                <a:lnTo>
                  <a:pt x="427998" y="605771"/>
                </a:lnTo>
                <a:lnTo>
                  <a:pt x="428468" y="605391"/>
                </a:lnTo>
                <a:lnTo>
                  <a:pt x="429206" y="604446"/>
                </a:lnTo>
                <a:lnTo>
                  <a:pt x="429892" y="603126"/>
                </a:lnTo>
                <a:lnTo>
                  <a:pt x="431258" y="599902"/>
                </a:lnTo>
                <a:lnTo>
                  <a:pt x="431899" y="598798"/>
                </a:lnTo>
                <a:lnTo>
                  <a:pt x="433220" y="597704"/>
                </a:lnTo>
                <a:lnTo>
                  <a:pt x="434514" y="596282"/>
                </a:lnTo>
                <a:lnTo>
                  <a:pt x="435068" y="595765"/>
                </a:lnTo>
                <a:lnTo>
                  <a:pt x="436926" y="594553"/>
                </a:lnTo>
                <a:lnTo>
                  <a:pt x="437806" y="593820"/>
                </a:lnTo>
                <a:lnTo>
                  <a:pt x="438790" y="592785"/>
                </a:lnTo>
                <a:lnTo>
                  <a:pt x="440973" y="590747"/>
                </a:lnTo>
                <a:lnTo>
                  <a:pt x="441521" y="590028"/>
                </a:lnTo>
                <a:lnTo>
                  <a:pt x="442428" y="588109"/>
                </a:lnTo>
                <a:lnTo>
                  <a:pt x="442916" y="586597"/>
                </a:lnTo>
                <a:lnTo>
                  <a:pt x="443219" y="585079"/>
                </a:lnTo>
                <a:lnTo>
                  <a:pt x="443628" y="583420"/>
                </a:lnTo>
                <a:lnTo>
                  <a:pt x="443813" y="583089"/>
                </a:lnTo>
                <a:lnTo>
                  <a:pt x="444151" y="582767"/>
                </a:lnTo>
                <a:lnTo>
                  <a:pt x="445820" y="582278"/>
                </a:lnTo>
                <a:lnTo>
                  <a:pt x="445956" y="582396"/>
                </a:lnTo>
                <a:lnTo>
                  <a:pt x="446470" y="580847"/>
                </a:lnTo>
                <a:lnTo>
                  <a:pt x="446834" y="579922"/>
                </a:lnTo>
                <a:lnTo>
                  <a:pt x="447104" y="579031"/>
                </a:lnTo>
                <a:lnTo>
                  <a:pt x="447864" y="575935"/>
                </a:lnTo>
                <a:lnTo>
                  <a:pt x="448003" y="575559"/>
                </a:lnTo>
                <a:lnTo>
                  <a:pt x="448620" y="574429"/>
                </a:lnTo>
                <a:lnTo>
                  <a:pt x="448589" y="574118"/>
                </a:lnTo>
                <a:lnTo>
                  <a:pt x="447875" y="573334"/>
                </a:lnTo>
                <a:lnTo>
                  <a:pt x="447509" y="572586"/>
                </a:lnTo>
                <a:lnTo>
                  <a:pt x="447424" y="572229"/>
                </a:lnTo>
                <a:lnTo>
                  <a:pt x="447368" y="571486"/>
                </a:lnTo>
                <a:lnTo>
                  <a:pt x="447455" y="570474"/>
                </a:lnTo>
                <a:lnTo>
                  <a:pt x="447539" y="569982"/>
                </a:lnTo>
                <a:lnTo>
                  <a:pt x="447559" y="569359"/>
                </a:lnTo>
                <a:lnTo>
                  <a:pt x="447476" y="568336"/>
                </a:lnTo>
                <a:lnTo>
                  <a:pt x="447094" y="567148"/>
                </a:lnTo>
                <a:lnTo>
                  <a:pt x="446924" y="566021"/>
                </a:lnTo>
                <a:lnTo>
                  <a:pt x="446966" y="565172"/>
                </a:lnTo>
                <a:lnTo>
                  <a:pt x="447101" y="564686"/>
                </a:lnTo>
                <a:lnTo>
                  <a:pt x="447808" y="564308"/>
                </a:lnTo>
                <a:lnTo>
                  <a:pt x="448199" y="564183"/>
                </a:lnTo>
                <a:lnTo>
                  <a:pt x="449779" y="564078"/>
                </a:lnTo>
                <a:lnTo>
                  <a:pt x="450582" y="563846"/>
                </a:lnTo>
                <a:lnTo>
                  <a:pt x="450846" y="563699"/>
                </a:lnTo>
                <a:lnTo>
                  <a:pt x="451143" y="563405"/>
                </a:lnTo>
                <a:lnTo>
                  <a:pt x="451252" y="563149"/>
                </a:lnTo>
                <a:lnTo>
                  <a:pt x="451283" y="562786"/>
                </a:lnTo>
                <a:lnTo>
                  <a:pt x="451536" y="562606"/>
                </a:lnTo>
                <a:lnTo>
                  <a:pt x="452603" y="562452"/>
                </a:lnTo>
                <a:lnTo>
                  <a:pt x="455234" y="562723"/>
                </a:lnTo>
                <a:lnTo>
                  <a:pt x="456339" y="562716"/>
                </a:lnTo>
                <a:lnTo>
                  <a:pt x="457033" y="562502"/>
                </a:lnTo>
                <a:lnTo>
                  <a:pt x="457354" y="562352"/>
                </a:lnTo>
                <a:lnTo>
                  <a:pt x="457423" y="562134"/>
                </a:lnTo>
                <a:lnTo>
                  <a:pt x="457820" y="561799"/>
                </a:lnTo>
                <a:lnTo>
                  <a:pt x="461156" y="560024"/>
                </a:lnTo>
                <a:lnTo>
                  <a:pt x="461421" y="559800"/>
                </a:lnTo>
                <a:lnTo>
                  <a:pt x="461540" y="559624"/>
                </a:lnTo>
                <a:lnTo>
                  <a:pt x="462647" y="558955"/>
                </a:lnTo>
                <a:lnTo>
                  <a:pt x="463706" y="558415"/>
                </a:lnTo>
                <a:lnTo>
                  <a:pt x="464851" y="557537"/>
                </a:lnTo>
                <a:lnTo>
                  <a:pt x="466722" y="556438"/>
                </a:lnTo>
                <a:lnTo>
                  <a:pt x="467615" y="555494"/>
                </a:lnTo>
                <a:lnTo>
                  <a:pt x="469627" y="554963"/>
                </a:lnTo>
                <a:lnTo>
                  <a:pt x="470212" y="554651"/>
                </a:lnTo>
                <a:lnTo>
                  <a:pt x="472042" y="554025"/>
                </a:lnTo>
                <a:lnTo>
                  <a:pt x="472201" y="553746"/>
                </a:lnTo>
                <a:lnTo>
                  <a:pt x="472455" y="553638"/>
                </a:lnTo>
                <a:lnTo>
                  <a:pt x="473698" y="553381"/>
                </a:lnTo>
                <a:lnTo>
                  <a:pt x="474332" y="553090"/>
                </a:lnTo>
                <a:lnTo>
                  <a:pt x="475196" y="552575"/>
                </a:lnTo>
                <a:lnTo>
                  <a:pt x="475827" y="552521"/>
                </a:lnTo>
                <a:lnTo>
                  <a:pt x="476318" y="552989"/>
                </a:lnTo>
                <a:lnTo>
                  <a:pt x="476528" y="553429"/>
                </a:lnTo>
                <a:lnTo>
                  <a:pt x="476917" y="555336"/>
                </a:lnTo>
                <a:lnTo>
                  <a:pt x="477255" y="556606"/>
                </a:lnTo>
                <a:lnTo>
                  <a:pt x="477644" y="557672"/>
                </a:lnTo>
                <a:lnTo>
                  <a:pt x="478807" y="560330"/>
                </a:lnTo>
                <a:lnTo>
                  <a:pt x="480137" y="560507"/>
                </a:lnTo>
                <a:lnTo>
                  <a:pt x="480764" y="561220"/>
                </a:lnTo>
                <a:lnTo>
                  <a:pt x="481455" y="561537"/>
                </a:lnTo>
                <a:lnTo>
                  <a:pt x="482282" y="561628"/>
                </a:lnTo>
                <a:lnTo>
                  <a:pt x="482636" y="562655"/>
                </a:lnTo>
                <a:lnTo>
                  <a:pt x="483173" y="562996"/>
                </a:lnTo>
                <a:lnTo>
                  <a:pt x="484139" y="561607"/>
                </a:lnTo>
                <a:lnTo>
                  <a:pt x="484915" y="561163"/>
                </a:lnTo>
                <a:lnTo>
                  <a:pt x="487217" y="558499"/>
                </a:lnTo>
                <a:lnTo>
                  <a:pt x="487817" y="558210"/>
                </a:lnTo>
                <a:lnTo>
                  <a:pt x="488274" y="558202"/>
                </a:lnTo>
                <a:lnTo>
                  <a:pt x="488712" y="558370"/>
                </a:lnTo>
                <a:lnTo>
                  <a:pt x="489856" y="558507"/>
                </a:lnTo>
                <a:lnTo>
                  <a:pt x="492654" y="560994"/>
                </a:lnTo>
                <a:lnTo>
                  <a:pt x="494405" y="560810"/>
                </a:lnTo>
                <a:lnTo>
                  <a:pt x="499518" y="563725"/>
                </a:lnTo>
                <a:lnTo>
                  <a:pt x="505095" y="565424"/>
                </a:lnTo>
                <a:lnTo>
                  <a:pt x="505512" y="566103"/>
                </a:lnTo>
                <a:lnTo>
                  <a:pt x="506554" y="567373"/>
                </a:lnTo>
                <a:lnTo>
                  <a:pt x="507258" y="568228"/>
                </a:lnTo>
                <a:lnTo>
                  <a:pt x="507520" y="567841"/>
                </a:lnTo>
                <a:lnTo>
                  <a:pt x="507394" y="567024"/>
                </a:lnTo>
                <a:lnTo>
                  <a:pt x="505989" y="563944"/>
                </a:lnTo>
                <a:lnTo>
                  <a:pt x="503709" y="562001"/>
                </a:lnTo>
                <a:lnTo>
                  <a:pt x="500291" y="562146"/>
                </a:lnTo>
                <a:lnTo>
                  <a:pt x="496349" y="558721"/>
                </a:lnTo>
                <a:lnTo>
                  <a:pt x="494246" y="558462"/>
                </a:lnTo>
                <a:lnTo>
                  <a:pt x="491112" y="556075"/>
                </a:lnTo>
                <a:lnTo>
                  <a:pt x="490887" y="555663"/>
                </a:lnTo>
                <a:lnTo>
                  <a:pt x="490242" y="554818"/>
                </a:lnTo>
                <a:lnTo>
                  <a:pt x="490251" y="554679"/>
                </a:lnTo>
                <a:lnTo>
                  <a:pt x="489933" y="553683"/>
                </a:lnTo>
                <a:lnTo>
                  <a:pt x="489480" y="552681"/>
                </a:lnTo>
                <a:lnTo>
                  <a:pt x="488895" y="552442"/>
                </a:lnTo>
                <a:lnTo>
                  <a:pt x="487708" y="551070"/>
                </a:lnTo>
                <a:lnTo>
                  <a:pt x="486736" y="549266"/>
                </a:lnTo>
                <a:lnTo>
                  <a:pt x="485158" y="548397"/>
                </a:lnTo>
                <a:lnTo>
                  <a:pt x="484592" y="547948"/>
                </a:lnTo>
                <a:lnTo>
                  <a:pt x="484409" y="547644"/>
                </a:lnTo>
                <a:lnTo>
                  <a:pt x="484695" y="547163"/>
                </a:lnTo>
                <a:lnTo>
                  <a:pt x="486500" y="545449"/>
                </a:lnTo>
                <a:lnTo>
                  <a:pt x="488649" y="545382"/>
                </a:lnTo>
                <a:lnTo>
                  <a:pt x="492508" y="540305"/>
                </a:lnTo>
                <a:lnTo>
                  <a:pt x="494620" y="539816"/>
                </a:lnTo>
                <a:lnTo>
                  <a:pt x="495855" y="537220"/>
                </a:lnTo>
                <a:lnTo>
                  <a:pt x="498104" y="537062"/>
                </a:lnTo>
                <a:lnTo>
                  <a:pt x="499121" y="536518"/>
                </a:lnTo>
                <a:lnTo>
                  <a:pt x="500046" y="536652"/>
                </a:lnTo>
                <a:lnTo>
                  <a:pt x="501322" y="535751"/>
                </a:lnTo>
                <a:lnTo>
                  <a:pt x="503050" y="535002"/>
                </a:lnTo>
                <a:lnTo>
                  <a:pt x="503218" y="533916"/>
                </a:lnTo>
                <a:lnTo>
                  <a:pt x="502073" y="533748"/>
                </a:lnTo>
                <a:lnTo>
                  <a:pt x="500766" y="532392"/>
                </a:lnTo>
                <a:lnTo>
                  <a:pt x="499072" y="531968"/>
                </a:lnTo>
                <a:lnTo>
                  <a:pt x="495975" y="533597"/>
                </a:lnTo>
                <a:lnTo>
                  <a:pt x="494815" y="534245"/>
                </a:lnTo>
                <a:lnTo>
                  <a:pt x="493396" y="536292"/>
                </a:lnTo>
                <a:lnTo>
                  <a:pt x="491626" y="536629"/>
                </a:lnTo>
                <a:lnTo>
                  <a:pt x="490777" y="538181"/>
                </a:lnTo>
                <a:lnTo>
                  <a:pt x="489984" y="539614"/>
                </a:lnTo>
                <a:lnTo>
                  <a:pt x="489316" y="542702"/>
                </a:lnTo>
                <a:lnTo>
                  <a:pt x="487441" y="543793"/>
                </a:lnTo>
                <a:lnTo>
                  <a:pt x="485462" y="542635"/>
                </a:lnTo>
                <a:lnTo>
                  <a:pt x="484112" y="542189"/>
                </a:lnTo>
                <a:lnTo>
                  <a:pt x="482384" y="541830"/>
                </a:lnTo>
                <a:lnTo>
                  <a:pt x="481137" y="541901"/>
                </a:lnTo>
                <a:lnTo>
                  <a:pt x="480816" y="542023"/>
                </a:lnTo>
                <a:lnTo>
                  <a:pt x="480639" y="541978"/>
                </a:lnTo>
                <a:lnTo>
                  <a:pt x="480379" y="541623"/>
                </a:lnTo>
                <a:lnTo>
                  <a:pt x="479960" y="541640"/>
                </a:lnTo>
                <a:lnTo>
                  <a:pt x="479733" y="541702"/>
                </a:lnTo>
                <a:lnTo>
                  <a:pt x="479164" y="541756"/>
                </a:lnTo>
                <a:lnTo>
                  <a:pt x="477696" y="541637"/>
                </a:lnTo>
                <a:lnTo>
                  <a:pt x="476918" y="541701"/>
                </a:lnTo>
                <a:lnTo>
                  <a:pt x="475851" y="541577"/>
                </a:lnTo>
                <a:lnTo>
                  <a:pt x="475504" y="541381"/>
                </a:lnTo>
                <a:lnTo>
                  <a:pt x="475274" y="541131"/>
                </a:lnTo>
                <a:lnTo>
                  <a:pt x="474019" y="539314"/>
                </a:lnTo>
                <a:lnTo>
                  <a:pt x="473270" y="539298"/>
                </a:lnTo>
                <a:lnTo>
                  <a:pt x="472886" y="539328"/>
                </a:lnTo>
                <a:lnTo>
                  <a:pt x="472442" y="538899"/>
                </a:lnTo>
                <a:lnTo>
                  <a:pt x="472151" y="538196"/>
                </a:lnTo>
                <a:lnTo>
                  <a:pt x="471937" y="538081"/>
                </a:lnTo>
                <a:lnTo>
                  <a:pt x="471742" y="538199"/>
                </a:lnTo>
                <a:lnTo>
                  <a:pt x="471292" y="539282"/>
                </a:lnTo>
                <a:lnTo>
                  <a:pt x="470997" y="539647"/>
                </a:lnTo>
                <a:lnTo>
                  <a:pt x="470668" y="539945"/>
                </a:lnTo>
                <a:lnTo>
                  <a:pt x="470075" y="540284"/>
                </a:lnTo>
                <a:lnTo>
                  <a:pt x="467024" y="540985"/>
                </a:lnTo>
                <a:lnTo>
                  <a:pt x="466613" y="541139"/>
                </a:lnTo>
                <a:lnTo>
                  <a:pt x="466417" y="541299"/>
                </a:lnTo>
                <a:lnTo>
                  <a:pt x="465150" y="541709"/>
                </a:lnTo>
                <a:lnTo>
                  <a:pt x="464377" y="541715"/>
                </a:lnTo>
                <a:lnTo>
                  <a:pt x="463885" y="541634"/>
                </a:lnTo>
                <a:lnTo>
                  <a:pt x="463842" y="541795"/>
                </a:lnTo>
                <a:lnTo>
                  <a:pt x="463703" y="542005"/>
                </a:lnTo>
                <a:lnTo>
                  <a:pt x="463433" y="542212"/>
                </a:lnTo>
                <a:lnTo>
                  <a:pt x="463129" y="542267"/>
                </a:lnTo>
                <a:lnTo>
                  <a:pt x="462652" y="542353"/>
                </a:lnTo>
                <a:lnTo>
                  <a:pt x="462044" y="542551"/>
                </a:lnTo>
                <a:lnTo>
                  <a:pt x="461692" y="542750"/>
                </a:lnTo>
                <a:lnTo>
                  <a:pt x="460117" y="544442"/>
                </a:lnTo>
                <a:lnTo>
                  <a:pt x="459884" y="544845"/>
                </a:lnTo>
                <a:lnTo>
                  <a:pt x="458404" y="546848"/>
                </a:lnTo>
                <a:lnTo>
                  <a:pt x="458270" y="547228"/>
                </a:lnTo>
                <a:lnTo>
                  <a:pt x="458056" y="547548"/>
                </a:lnTo>
                <a:lnTo>
                  <a:pt x="457526" y="548211"/>
                </a:lnTo>
                <a:lnTo>
                  <a:pt x="456757" y="548953"/>
                </a:lnTo>
                <a:lnTo>
                  <a:pt x="456141" y="549042"/>
                </a:lnTo>
                <a:lnTo>
                  <a:pt x="454606" y="548923"/>
                </a:lnTo>
                <a:lnTo>
                  <a:pt x="453558" y="548968"/>
                </a:lnTo>
                <a:lnTo>
                  <a:pt x="453161" y="549150"/>
                </a:lnTo>
                <a:lnTo>
                  <a:pt x="452989" y="549368"/>
                </a:lnTo>
                <a:lnTo>
                  <a:pt x="452417" y="549868"/>
                </a:lnTo>
                <a:lnTo>
                  <a:pt x="451919" y="550055"/>
                </a:lnTo>
                <a:lnTo>
                  <a:pt x="451592" y="550029"/>
                </a:lnTo>
                <a:lnTo>
                  <a:pt x="450112" y="549569"/>
                </a:lnTo>
                <a:lnTo>
                  <a:pt x="449070" y="549421"/>
                </a:lnTo>
                <a:lnTo>
                  <a:pt x="448750" y="549446"/>
                </a:lnTo>
                <a:lnTo>
                  <a:pt x="447124" y="550176"/>
                </a:lnTo>
                <a:lnTo>
                  <a:pt x="446077" y="550842"/>
                </a:lnTo>
                <a:lnTo>
                  <a:pt x="444714" y="551583"/>
                </a:lnTo>
                <a:lnTo>
                  <a:pt x="444191" y="552063"/>
                </a:lnTo>
                <a:lnTo>
                  <a:pt x="444047" y="552281"/>
                </a:lnTo>
                <a:lnTo>
                  <a:pt x="442882" y="553125"/>
                </a:lnTo>
                <a:lnTo>
                  <a:pt x="442507" y="553311"/>
                </a:lnTo>
                <a:lnTo>
                  <a:pt x="441977" y="553279"/>
                </a:lnTo>
                <a:lnTo>
                  <a:pt x="441664" y="553880"/>
                </a:lnTo>
                <a:lnTo>
                  <a:pt x="441144" y="554469"/>
                </a:lnTo>
                <a:lnTo>
                  <a:pt x="439725" y="555431"/>
                </a:lnTo>
                <a:lnTo>
                  <a:pt x="439453" y="555684"/>
                </a:lnTo>
                <a:lnTo>
                  <a:pt x="439133" y="556129"/>
                </a:lnTo>
                <a:lnTo>
                  <a:pt x="439042" y="556913"/>
                </a:lnTo>
                <a:lnTo>
                  <a:pt x="439073" y="557798"/>
                </a:lnTo>
                <a:lnTo>
                  <a:pt x="439178" y="558452"/>
                </a:lnTo>
                <a:lnTo>
                  <a:pt x="439540" y="559683"/>
                </a:lnTo>
                <a:lnTo>
                  <a:pt x="440045" y="562792"/>
                </a:lnTo>
                <a:lnTo>
                  <a:pt x="440014" y="563033"/>
                </a:lnTo>
                <a:lnTo>
                  <a:pt x="439833" y="563521"/>
                </a:lnTo>
                <a:lnTo>
                  <a:pt x="439650" y="563777"/>
                </a:lnTo>
                <a:lnTo>
                  <a:pt x="439479" y="563866"/>
                </a:lnTo>
                <a:lnTo>
                  <a:pt x="438715" y="563526"/>
                </a:lnTo>
                <a:lnTo>
                  <a:pt x="438537" y="563104"/>
                </a:lnTo>
                <a:lnTo>
                  <a:pt x="438021" y="562723"/>
                </a:lnTo>
                <a:lnTo>
                  <a:pt x="437565" y="562522"/>
                </a:lnTo>
                <a:lnTo>
                  <a:pt x="437421" y="562323"/>
                </a:lnTo>
                <a:lnTo>
                  <a:pt x="437265" y="561752"/>
                </a:lnTo>
                <a:lnTo>
                  <a:pt x="437115" y="561459"/>
                </a:lnTo>
                <a:lnTo>
                  <a:pt x="436689" y="561018"/>
                </a:lnTo>
                <a:lnTo>
                  <a:pt x="436479" y="561022"/>
                </a:lnTo>
                <a:lnTo>
                  <a:pt x="436329" y="561146"/>
                </a:lnTo>
                <a:lnTo>
                  <a:pt x="436558" y="561840"/>
                </a:lnTo>
                <a:lnTo>
                  <a:pt x="436531" y="562066"/>
                </a:lnTo>
                <a:lnTo>
                  <a:pt x="435918" y="562312"/>
                </a:lnTo>
                <a:lnTo>
                  <a:pt x="434674" y="562585"/>
                </a:lnTo>
                <a:lnTo>
                  <a:pt x="431577" y="564400"/>
                </a:lnTo>
                <a:lnTo>
                  <a:pt x="430373" y="565605"/>
                </a:lnTo>
                <a:lnTo>
                  <a:pt x="428718" y="568103"/>
                </a:lnTo>
                <a:lnTo>
                  <a:pt x="427641" y="568754"/>
                </a:lnTo>
                <a:lnTo>
                  <a:pt x="427310" y="568825"/>
                </a:lnTo>
                <a:lnTo>
                  <a:pt x="426953" y="568707"/>
                </a:lnTo>
                <a:lnTo>
                  <a:pt x="426092" y="568934"/>
                </a:lnTo>
                <a:lnTo>
                  <a:pt x="424084" y="570241"/>
                </a:lnTo>
                <a:lnTo>
                  <a:pt x="422527" y="571655"/>
                </a:lnTo>
                <a:lnTo>
                  <a:pt x="422302" y="571965"/>
                </a:lnTo>
                <a:lnTo>
                  <a:pt x="421583" y="573240"/>
                </a:lnTo>
                <a:lnTo>
                  <a:pt x="421377" y="573892"/>
                </a:lnTo>
                <a:lnTo>
                  <a:pt x="421240" y="574806"/>
                </a:lnTo>
                <a:lnTo>
                  <a:pt x="421248" y="575254"/>
                </a:lnTo>
                <a:lnTo>
                  <a:pt x="421406" y="576058"/>
                </a:lnTo>
                <a:lnTo>
                  <a:pt x="421585" y="576418"/>
                </a:lnTo>
                <a:lnTo>
                  <a:pt x="423004" y="577784"/>
                </a:lnTo>
                <a:lnTo>
                  <a:pt x="421075" y="578722"/>
                </a:lnTo>
                <a:lnTo>
                  <a:pt x="420865" y="578849"/>
                </a:lnTo>
                <a:lnTo>
                  <a:pt x="420572" y="579191"/>
                </a:lnTo>
                <a:lnTo>
                  <a:pt x="419638" y="579173"/>
                </a:lnTo>
                <a:lnTo>
                  <a:pt x="419261" y="579251"/>
                </a:lnTo>
                <a:lnTo>
                  <a:pt x="419094" y="579387"/>
                </a:lnTo>
                <a:lnTo>
                  <a:pt x="418908" y="579597"/>
                </a:lnTo>
                <a:lnTo>
                  <a:pt x="418456" y="580462"/>
                </a:lnTo>
                <a:lnTo>
                  <a:pt x="418318" y="581082"/>
                </a:lnTo>
                <a:lnTo>
                  <a:pt x="418002" y="581759"/>
                </a:lnTo>
                <a:lnTo>
                  <a:pt x="417353" y="582400"/>
                </a:lnTo>
                <a:lnTo>
                  <a:pt x="417079" y="582483"/>
                </a:lnTo>
                <a:lnTo>
                  <a:pt x="416515" y="582354"/>
                </a:lnTo>
                <a:lnTo>
                  <a:pt x="416195" y="582383"/>
                </a:lnTo>
                <a:lnTo>
                  <a:pt x="415452" y="582742"/>
                </a:lnTo>
                <a:lnTo>
                  <a:pt x="414020" y="583720"/>
                </a:lnTo>
                <a:lnTo>
                  <a:pt x="413614" y="584162"/>
                </a:lnTo>
                <a:lnTo>
                  <a:pt x="413209" y="584837"/>
                </a:lnTo>
                <a:lnTo>
                  <a:pt x="412982" y="584976"/>
                </a:lnTo>
                <a:lnTo>
                  <a:pt x="411231" y="584716"/>
                </a:lnTo>
                <a:lnTo>
                  <a:pt x="411248" y="584559"/>
                </a:lnTo>
                <a:lnTo>
                  <a:pt x="410923" y="584331"/>
                </a:lnTo>
                <a:lnTo>
                  <a:pt x="410650" y="583566"/>
                </a:lnTo>
                <a:lnTo>
                  <a:pt x="410423" y="583397"/>
                </a:lnTo>
                <a:lnTo>
                  <a:pt x="409681" y="583449"/>
                </a:lnTo>
                <a:lnTo>
                  <a:pt x="409263" y="583334"/>
                </a:lnTo>
                <a:lnTo>
                  <a:pt x="408396" y="583591"/>
                </a:lnTo>
                <a:lnTo>
                  <a:pt x="408374" y="584070"/>
                </a:lnTo>
                <a:lnTo>
                  <a:pt x="407923" y="584703"/>
                </a:lnTo>
                <a:lnTo>
                  <a:pt x="407824" y="585114"/>
                </a:lnTo>
                <a:lnTo>
                  <a:pt x="407790" y="585825"/>
                </a:lnTo>
                <a:lnTo>
                  <a:pt x="407985" y="586657"/>
                </a:lnTo>
                <a:lnTo>
                  <a:pt x="408716" y="587313"/>
                </a:lnTo>
                <a:lnTo>
                  <a:pt x="409007" y="587340"/>
                </a:lnTo>
                <a:lnTo>
                  <a:pt x="409234" y="587509"/>
                </a:lnTo>
                <a:lnTo>
                  <a:pt x="409185" y="588132"/>
                </a:lnTo>
                <a:lnTo>
                  <a:pt x="408714" y="588654"/>
                </a:lnTo>
                <a:lnTo>
                  <a:pt x="408710" y="588793"/>
                </a:lnTo>
                <a:lnTo>
                  <a:pt x="409203" y="589756"/>
                </a:lnTo>
                <a:lnTo>
                  <a:pt x="409713" y="590167"/>
                </a:lnTo>
                <a:lnTo>
                  <a:pt x="410479" y="591107"/>
                </a:lnTo>
                <a:lnTo>
                  <a:pt x="410783" y="592171"/>
                </a:lnTo>
                <a:lnTo>
                  <a:pt x="410806" y="592746"/>
                </a:lnTo>
                <a:lnTo>
                  <a:pt x="410368" y="593923"/>
                </a:lnTo>
                <a:lnTo>
                  <a:pt x="409845" y="594481"/>
                </a:lnTo>
                <a:lnTo>
                  <a:pt x="409257" y="594934"/>
                </a:lnTo>
                <a:lnTo>
                  <a:pt x="409029" y="595444"/>
                </a:lnTo>
                <a:lnTo>
                  <a:pt x="408974" y="595787"/>
                </a:lnTo>
                <a:lnTo>
                  <a:pt x="407785" y="596645"/>
                </a:lnTo>
                <a:lnTo>
                  <a:pt x="406792" y="597537"/>
                </a:lnTo>
                <a:lnTo>
                  <a:pt x="406003" y="599279"/>
                </a:lnTo>
                <a:lnTo>
                  <a:pt x="405671" y="599884"/>
                </a:lnTo>
                <a:lnTo>
                  <a:pt x="405470" y="600115"/>
                </a:lnTo>
                <a:lnTo>
                  <a:pt x="404370" y="600493"/>
                </a:lnTo>
                <a:lnTo>
                  <a:pt x="403068" y="600641"/>
                </a:lnTo>
                <a:lnTo>
                  <a:pt x="402627" y="601022"/>
                </a:lnTo>
                <a:lnTo>
                  <a:pt x="402429" y="601505"/>
                </a:lnTo>
                <a:lnTo>
                  <a:pt x="401121" y="601423"/>
                </a:lnTo>
                <a:lnTo>
                  <a:pt x="400795" y="601227"/>
                </a:lnTo>
                <a:lnTo>
                  <a:pt x="400664" y="600958"/>
                </a:lnTo>
                <a:lnTo>
                  <a:pt x="400219" y="600879"/>
                </a:lnTo>
                <a:lnTo>
                  <a:pt x="399670" y="600989"/>
                </a:lnTo>
                <a:lnTo>
                  <a:pt x="398903" y="600889"/>
                </a:lnTo>
                <a:lnTo>
                  <a:pt x="398548" y="600564"/>
                </a:lnTo>
                <a:lnTo>
                  <a:pt x="397735" y="600119"/>
                </a:lnTo>
                <a:lnTo>
                  <a:pt x="397294" y="600058"/>
                </a:lnTo>
                <a:lnTo>
                  <a:pt x="396573" y="600118"/>
                </a:lnTo>
                <a:lnTo>
                  <a:pt x="395628" y="600537"/>
                </a:lnTo>
                <a:lnTo>
                  <a:pt x="393852" y="600785"/>
                </a:lnTo>
                <a:lnTo>
                  <a:pt x="392192" y="600289"/>
                </a:lnTo>
                <a:lnTo>
                  <a:pt x="391810" y="600450"/>
                </a:lnTo>
                <a:lnTo>
                  <a:pt x="391680" y="600692"/>
                </a:lnTo>
                <a:lnTo>
                  <a:pt x="390760" y="601413"/>
                </a:lnTo>
                <a:lnTo>
                  <a:pt x="390108" y="601734"/>
                </a:lnTo>
                <a:lnTo>
                  <a:pt x="389838" y="602084"/>
                </a:lnTo>
                <a:lnTo>
                  <a:pt x="389800" y="602280"/>
                </a:lnTo>
                <a:lnTo>
                  <a:pt x="389897" y="602614"/>
                </a:lnTo>
                <a:lnTo>
                  <a:pt x="390415" y="602726"/>
                </a:lnTo>
                <a:lnTo>
                  <a:pt x="391083" y="602267"/>
                </a:lnTo>
                <a:lnTo>
                  <a:pt x="391595" y="602218"/>
                </a:lnTo>
                <a:lnTo>
                  <a:pt x="392098" y="602314"/>
                </a:lnTo>
                <a:lnTo>
                  <a:pt x="392443" y="602516"/>
                </a:lnTo>
                <a:lnTo>
                  <a:pt x="393203" y="603466"/>
                </a:lnTo>
                <a:lnTo>
                  <a:pt x="394073" y="603210"/>
                </a:lnTo>
                <a:lnTo>
                  <a:pt x="394922" y="602426"/>
                </a:lnTo>
                <a:lnTo>
                  <a:pt x="396592" y="602721"/>
                </a:lnTo>
                <a:lnTo>
                  <a:pt x="396870" y="602964"/>
                </a:lnTo>
                <a:lnTo>
                  <a:pt x="396949" y="603190"/>
                </a:lnTo>
                <a:lnTo>
                  <a:pt x="397036" y="604107"/>
                </a:lnTo>
                <a:lnTo>
                  <a:pt x="396743" y="605058"/>
                </a:lnTo>
                <a:lnTo>
                  <a:pt x="394977" y="608344"/>
                </a:lnTo>
                <a:lnTo>
                  <a:pt x="394069" y="609888"/>
                </a:lnTo>
                <a:lnTo>
                  <a:pt x="392465" y="610278"/>
                </a:lnTo>
                <a:lnTo>
                  <a:pt x="392140" y="610229"/>
                </a:lnTo>
                <a:lnTo>
                  <a:pt x="391009" y="611275"/>
                </a:lnTo>
                <a:lnTo>
                  <a:pt x="389273" y="612003"/>
                </a:lnTo>
                <a:lnTo>
                  <a:pt x="388601" y="611966"/>
                </a:lnTo>
                <a:lnTo>
                  <a:pt x="388340" y="611590"/>
                </a:lnTo>
                <a:lnTo>
                  <a:pt x="388170" y="611286"/>
                </a:lnTo>
                <a:lnTo>
                  <a:pt x="388160" y="609997"/>
                </a:lnTo>
                <a:lnTo>
                  <a:pt x="387913" y="609788"/>
                </a:lnTo>
                <a:lnTo>
                  <a:pt x="387513" y="609789"/>
                </a:lnTo>
                <a:lnTo>
                  <a:pt x="387099" y="610040"/>
                </a:lnTo>
                <a:lnTo>
                  <a:pt x="387188" y="610518"/>
                </a:lnTo>
                <a:lnTo>
                  <a:pt x="387191" y="611467"/>
                </a:lnTo>
                <a:lnTo>
                  <a:pt x="387146" y="611665"/>
                </a:lnTo>
                <a:lnTo>
                  <a:pt x="386967" y="611888"/>
                </a:lnTo>
                <a:lnTo>
                  <a:pt x="386789" y="611958"/>
                </a:lnTo>
                <a:lnTo>
                  <a:pt x="385878" y="612008"/>
                </a:lnTo>
                <a:lnTo>
                  <a:pt x="385442" y="611249"/>
                </a:lnTo>
                <a:lnTo>
                  <a:pt x="385121" y="610951"/>
                </a:lnTo>
                <a:lnTo>
                  <a:pt x="384870" y="610855"/>
                </a:lnTo>
                <a:lnTo>
                  <a:pt x="384402" y="610895"/>
                </a:lnTo>
                <a:lnTo>
                  <a:pt x="384294" y="610750"/>
                </a:lnTo>
                <a:lnTo>
                  <a:pt x="384259" y="610552"/>
                </a:lnTo>
                <a:lnTo>
                  <a:pt x="384435" y="610115"/>
                </a:lnTo>
                <a:lnTo>
                  <a:pt x="385079" y="609821"/>
                </a:lnTo>
                <a:lnTo>
                  <a:pt x="385410" y="609439"/>
                </a:lnTo>
                <a:lnTo>
                  <a:pt x="385854" y="608359"/>
                </a:lnTo>
                <a:lnTo>
                  <a:pt x="386484" y="606189"/>
                </a:lnTo>
                <a:lnTo>
                  <a:pt x="385534" y="603132"/>
                </a:lnTo>
                <a:lnTo>
                  <a:pt x="385256" y="602673"/>
                </a:lnTo>
                <a:lnTo>
                  <a:pt x="384812" y="604071"/>
                </a:lnTo>
                <a:lnTo>
                  <a:pt x="384770" y="605176"/>
                </a:lnTo>
                <a:lnTo>
                  <a:pt x="384686" y="605964"/>
                </a:lnTo>
                <a:lnTo>
                  <a:pt x="384617" y="606567"/>
                </a:lnTo>
                <a:lnTo>
                  <a:pt x="384436" y="607398"/>
                </a:lnTo>
                <a:lnTo>
                  <a:pt x="384221" y="607966"/>
                </a:lnTo>
                <a:lnTo>
                  <a:pt x="383217" y="609820"/>
                </a:lnTo>
                <a:lnTo>
                  <a:pt x="382813" y="610221"/>
                </a:lnTo>
                <a:lnTo>
                  <a:pt x="380990" y="610515"/>
                </a:lnTo>
                <a:lnTo>
                  <a:pt x="380565" y="609959"/>
                </a:lnTo>
                <a:lnTo>
                  <a:pt x="380161" y="609193"/>
                </a:lnTo>
                <a:lnTo>
                  <a:pt x="379538" y="609753"/>
                </a:lnTo>
                <a:lnTo>
                  <a:pt x="379255" y="610255"/>
                </a:lnTo>
                <a:lnTo>
                  <a:pt x="379206" y="610606"/>
                </a:lnTo>
                <a:lnTo>
                  <a:pt x="379494" y="611249"/>
                </a:lnTo>
                <a:lnTo>
                  <a:pt x="380279" y="611686"/>
                </a:lnTo>
                <a:lnTo>
                  <a:pt x="380295" y="612161"/>
                </a:lnTo>
                <a:lnTo>
                  <a:pt x="380127" y="612621"/>
                </a:lnTo>
                <a:lnTo>
                  <a:pt x="379149" y="614136"/>
                </a:lnTo>
                <a:lnTo>
                  <a:pt x="378900" y="614328"/>
                </a:lnTo>
                <a:lnTo>
                  <a:pt x="378092" y="614100"/>
                </a:lnTo>
                <a:lnTo>
                  <a:pt x="377703" y="613849"/>
                </a:lnTo>
                <a:lnTo>
                  <a:pt x="377306" y="613780"/>
                </a:lnTo>
                <a:lnTo>
                  <a:pt x="375523" y="613683"/>
                </a:lnTo>
                <a:lnTo>
                  <a:pt x="374376" y="613810"/>
                </a:lnTo>
                <a:lnTo>
                  <a:pt x="373983" y="614865"/>
                </a:lnTo>
                <a:lnTo>
                  <a:pt x="374581" y="615887"/>
                </a:lnTo>
                <a:lnTo>
                  <a:pt x="374912" y="617455"/>
                </a:lnTo>
                <a:lnTo>
                  <a:pt x="374912" y="618232"/>
                </a:lnTo>
                <a:lnTo>
                  <a:pt x="373829" y="619529"/>
                </a:lnTo>
                <a:lnTo>
                  <a:pt x="373260" y="619716"/>
                </a:lnTo>
                <a:lnTo>
                  <a:pt x="371619" y="619918"/>
                </a:lnTo>
                <a:lnTo>
                  <a:pt x="371191" y="619904"/>
                </a:lnTo>
                <a:lnTo>
                  <a:pt x="370293" y="619384"/>
                </a:lnTo>
                <a:lnTo>
                  <a:pt x="369354" y="619488"/>
                </a:lnTo>
                <a:lnTo>
                  <a:pt x="368922" y="619652"/>
                </a:lnTo>
                <a:lnTo>
                  <a:pt x="368458" y="620011"/>
                </a:lnTo>
                <a:lnTo>
                  <a:pt x="367697" y="620885"/>
                </a:lnTo>
                <a:lnTo>
                  <a:pt x="367562" y="620804"/>
                </a:lnTo>
                <a:lnTo>
                  <a:pt x="367550" y="620503"/>
                </a:lnTo>
                <a:lnTo>
                  <a:pt x="367477" y="620254"/>
                </a:lnTo>
                <a:lnTo>
                  <a:pt x="366717" y="620095"/>
                </a:lnTo>
                <a:lnTo>
                  <a:pt x="366581" y="620213"/>
                </a:lnTo>
                <a:lnTo>
                  <a:pt x="366482" y="620366"/>
                </a:lnTo>
                <a:lnTo>
                  <a:pt x="366345" y="620666"/>
                </a:lnTo>
                <a:lnTo>
                  <a:pt x="366097" y="620731"/>
                </a:lnTo>
                <a:lnTo>
                  <a:pt x="365618" y="620682"/>
                </a:lnTo>
                <a:lnTo>
                  <a:pt x="365423" y="620379"/>
                </a:lnTo>
                <a:lnTo>
                  <a:pt x="365232" y="620233"/>
                </a:lnTo>
                <a:lnTo>
                  <a:pt x="365026" y="620251"/>
                </a:lnTo>
                <a:lnTo>
                  <a:pt x="364709" y="620419"/>
                </a:lnTo>
                <a:lnTo>
                  <a:pt x="363876" y="621038"/>
                </a:lnTo>
                <a:lnTo>
                  <a:pt x="363518" y="621066"/>
                </a:lnTo>
                <a:lnTo>
                  <a:pt x="363091" y="621000"/>
                </a:lnTo>
                <a:lnTo>
                  <a:pt x="362921" y="621232"/>
                </a:lnTo>
                <a:lnTo>
                  <a:pt x="362833" y="621615"/>
                </a:lnTo>
                <a:lnTo>
                  <a:pt x="363159" y="622248"/>
                </a:lnTo>
                <a:lnTo>
                  <a:pt x="364924" y="622560"/>
                </a:lnTo>
                <a:lnTo>
                  <a:pt x="364962" y="622926"/>
                </a:lnTo>
                <a:lnTo>
                  <a:pt x="364774" y="623445"/>
                </a:lnTo>
                <a:lnTo>
                  <a:pt x="363405" y="623888"/>
                </a:lnTo>
                <a:lnTo>
                  <a:pt x="362325" y="624396"/>
                </a:lnTo>
                <a:lnTo>
                  <a:pt x="361937" y="624961"/>
                </a:lnTo>
                <a:lnTo>
                  <a:pt x="361250" y="626161"/>
                </a:lnTo>
                <a:lnTo>
                  <a:pt x="360533" y="628496"/>
                </a:lnTo>
                <a:lnTo>
                  <a:pt x="360721" y="628867"/>
                </a:lnTo>
                <a:lnTo>
                  <a:pt x="359148" y="630580"/>
                </a:lnTo>
                <a:lnTo>
                  <a:pt x="357811" y="631420"/>
                </a:lnTo>
                <a:lnTo>
                  <a:pt x="356968" y="631636"/>
                </a:lnTo>
                <a:lnTo>
                  <a:pt x="356550" y="631606"/>
                </a:lnTo>
                <a:lnTo>
                  <a:pt x="356409" y="631822"/>
                </a:lnTo>
                <a:lnTo>
                  <a:pt x="356316" y="632883"/>
                </a:lnTo>
                <a:lnTo>
                  <a:pt x="356355" y="633283"/>
                </a:lnTo>
                <a:lnTo>
                  <a:pt x="356592" y="633138"/>
                </a:lnTo>
                <a:lnTo>
                  <a:pt x="356750" y="632932"/>
                </a:lnTo>
                <a:lnTo>
                  <a:pt x="357151" y="632690"/>
                </a:lnTo>
                <a:lnTo>
                  <a:pt x="358303" y="633059"/>
                </a:lnTo>
                <a:lnTo>
                  <a:pt x="358441" y="633254"/>
                </a:lnTo>
                <a:lnTo>
                  <a:pt x="358358" y="634298"/>
                </a:lnTo>
                <a:lnTo>
                  <a:pt x="358236" y="634810"/>
                </a:lnTo>
                <a:lnTo>
                  <a:pt x="358012" y="635149"/>
                </a:lnTo>
                <a:lnTo>
                  <a:pt x="357225" y="635731"/>
                </a:lnTo>
                <a:lnTo>
                  <a:pt x="357061" y="636146"/>
                </a:lnTo>
                <a:lnTo>
                  <a:pt x="357037" y="637057"/>
                </a:lnTo>
                <a:lnTo>
                  <a:pt x="357206" y="638296"/>
                </a:lnTo>
                <a:lnTo>
                  <a:pt x="357353" y="638943"/>
                </a:lnTo>
                <a:lnTo>
                  <a:pt x="357489" y="638580"/>
                </a:lnTo>
                <a:lnTo>
                  <a:pt x="358235" y="638369"/>
                </a:lnTo>
                <a:lnTo>
                  <a:pt x="359008" y="637884"/>
                </a:lnTo>
                <a:lnTo>
                  <a:pt x="360609" y="636322"/>
                </a:lnTo>
                <a:lnTo>
                  <a:pt x="361434" y="636416"/>
                </a:lnTo>
                <a:lnTo>
                  <a:pt x="362016" y="636583"/>
                </a:lnTo>
                <a:lnTo>
                  <a:pt x="363427" y="637217"/>
                </a:lnTo>
                <a:lnTo>
                  <a:pt x="363810" y="637520"/>
                </a:lnTo>
                <a:lnTo>
                  <a:pt x="365786" y="638468"/>
                </a:lnTo>
                <a:lnTo>
                  <a:pt x="366124" y="638411"/>
                </a:lnTo>
                <a:lnTo>
                  <a:pt x="366819" y="638043"/>
                </a:lnTo>
                <a:lnTo>
                  <a:pt x="367044" y="637770"/>
                </a:lnTo>
                <a:lnTo>
                  <a:pt x="367243" y="637735"/>
                </a:lnTo>
                <a:lnTo>
                  <a:pt x="367457" y="637824"/>
                </a:lnTo>
                <a:lnTo>
                  <a:pt x="368315" y="639007"/>
                </a:lnTo>
                <a:lnTo>
                  <a:pt x="368448" y="638717"/>
                </a:lnTo>
                <a:lnTo>
                  <a:pt x="368594" y="638399"/>
                </a:lnTo>
                <a:lnTo>
                  <a:pt x="369800" y="638082"/>
                </a:lnTo>
                <a:lnTo>
                  <a:pt x="369994" y="638219"/>
                </a:lnTo>
                <a:lnTo>
                  <a:pt x="370634" y="640783"/>
                </a:lnTo>
                <a:lnTo>
                  <a:pt x="371168" y="642091"/>
                </a:lnTo>
                <a:lnTo>
                  <a:pt x="372634" y="643636"/>
                </a:lnTo>
                <a:lnTo>
                  <a:pt x="373184" y="643992"/>
                </a:lnTo>
                <a:lnTo>
                  <a:pt x="373674" y="643958"/>
                </a:lnTo>
                <a:lnTo>
                  <a:pt x="374501" y="643398"/>
                </a:lnTo>
                <a:lnTo>
                  <a:pt x="374822" y="643916"/>
                </a:lnTo>
                <a:lnTo>
                  <a:pt x="375008" y="644535"/>
                </a:lnTo>
                <a:lnTo>
                  <a:pt x="375251" y="644919"/>
                </a:lnTo>
                <a:lnTo>
                  <a:pt x="375673" y="644966"/>
                </a:lnTo>
                <a:lnTo>
                  <a:pt x="376218" y="645325"/>
                </a:lnTo>
                <a:lnTo>
                  <a:pt x="376169" y="646120"/>
                </a:lnTo>
                <a:lnTo>
                  <a:pt x="376208" y="646439"/>
                </a:lnTo>
                <a:lnTo>
                  <a:pt x="376588" y="647463"/>
                </a:lnTo>
                <a:lnTo>
                  <a:pt x="376848" y="647841"/>
                </a:lnTo>
                <a:lnTo>
                  <a:pt x="377282" y="647993"/>
                </a:lnTo>
                <a:lnTo>
                  <a:pt x="377431" y="648706"/>
                </a:lnTo>
                <a:lnTo>
                  <a:pt x="377535" y="650284"/>
                </a:lnTo>
                <a:lnTo>
                  <a:pt x="377471" y="650501"/>
                </a:lnTo>
                <a:lnTo>
                  <a:pt x="377500" y="650692"/>
                </a:lnTo>
                <a:lnTo>
                  <a:pt x="377627" y="651028"/>
                </a:lnTo>
                <a:lnTo>
                  <a:pt x="377817" y="651194"/>
                </a:lnTo>
                <a:lnTo>
                  <a:pt x="378350" y="651079"/>
                </a:lnTo>
                <a:lnTo>
                  <a:pt x="378607" y="651424"/>
                </a:lnTo>
                <a:lnTo>
                  <a:pt x="378588" y="651741"/>
                </a:lnTo>
                <a:lnTo>
                  <a:pt x="376810" y="651831"/>
                </a:lnTo>
                <a:lnTo>
                  <a:pt x="376620" y="651691"/>
                </a:lnTo>
                <a:lnTo>
                  <a:pt x="376340" y="651658"/>
                </a:lnTo>
                <a:lnTo>
                  <a:pt x="376110" y="651715"/>
                </a:lnTo>
                <a:lnTo>
                  <a:pt x="375910" y="651857"/>
                </a:lnTo>
                <a:lnTo>
                  <a:pt x="375622" y="652164"/>
                </a:lnTo>
                <a:lnTo>
                  <a:pt x="375160" y="652904"/>
                </a:lnTo>
                <a:lnTo>
                  <a:pt x="374853" y="654023"/>
                </a:lnTo>
                <a:lnTo>
                  <a:pt x="374071" y="655647"/>
                </a:lnTo>
                <a:lnTo>
                  <a:pt x="373331" y="656765"/>
                </a:lnTo>
                <a:lnTo>
                  <a:pt x="372441" y="657739"/>
                </a:lnTo>
                <a:lnTo>
                  <a:pt x="371821" y="658248"/>
                </a:lnTo>
                <a:lnTo>
                  <a:pt x="371455" y="658214"/>
                </a:lnTo>
                <a:lnTo>
                  <a:pt x="371240" y="657972"/>
                </a:lnTo>
                <a:lnTo>
                  <a:pt x="371019" y="657898"/>
                </a:lnTo>
                <a:lnTo>
                  <a:pt x="368768" y="658813"/>
                </a:lnTo>
                <a:lnTo>
                  <a:pt x="367918" y="659533"/>
                </a:lnTo>
                <a:lnTo>
                  <a:pt x="367418" y="660442"/>
                </a:lnTo>
                <a:lnTo>
                  <a:pt x="367172" y="661019"/>
                </a:lnTo>
                <a:lnTo>
                  <a:pt x="366856" y="661247"/>
                </a:lnTo>
                <a:lnTo>
                  <a:pt x="364594" y="662018"/>
                </a:lnTo>
                <a:lnTo>
                  <a:pt x="362090" y="661816"/>
                </a:lnTo>
                <a:lnTo>
                  <a:pt x="361208" y="661579"/>
                </a:lnTo>
                <a:lnTo>
                  <a:pt x="360586" y="661175"/>
                </a:lnTo>
                <a:lnTo>
                  <a:pt x="360108" y="661063"/>
                </a:lnTo>
                <a:lnTo>
                  <a:pt x="358856" y="661102"/>
                </a:lnTo>
                <a:lnTo>
                  <a:pt x="358604" y="661526"/>
                </a:lnTo>
                <a:lnTo>
                  <a:pt x="357146" y="665572"/>
                </a:lnTo>
                <a:lnTo>
                  <a:pt x="357366" y="665732"/>
                </a:lnTo>
                <a:lnTo>
                  <a:pt x="356608" y="666492"/>
                </a:lnTo>
                <a:lnTo>
                  <a:pt x="356456" y="666625"/>
                </a:lnTo>
                <a:lnTo>
                  <a:pt x="355711" y="666822"/>
                </a:lnTo>
                <a:lnTo>
                  <a:pt x="355364" y="666721"/>
                </a:lnTo>
                <a:lnTo>
                  <a:pt x="355317" y="666517"/>
                </a:lnTo>
                <a:lnTo>
                  <a:pt x="354693" y="666362"/>
                </a:lnTo>
                <a:lnTo>
                  <a:pt x="353239" y="666220"/>
                </a:lnTo>
                <a:lnTo>
                  <a:pt x="352981" y="666315"/>
                </a:lnTo>
                <a:lnTo>
                  <a:pt x="352671" y="666690"/>
                </a:lnTo>
                <a:lnTo>
                  <a:pt x="352541" y="666989"/>
                </a:lnTo>
                <a:lnTo>
                  <a:pt x="352355" y="667710"/>
                </a:lnTo>
                <a:lnTo>
                  <a:pt x="352253" y="668295"/>
                </a:lnTo>
                <a:lnTo>
                  <a:pt x="352242" y="668662"/>
                </a:lnTo>
                <a:lnTo>
                  <a:pt x="352356" y="669832"/>
                </a:lnTo>
                <a:lnTo>
                  <a:pt x="352579" y="670662"/>
                </a:lnTo>
                <a:lnTo>
                  <a:pt x="352710" y="670780"/>
                </a:lnTo>
                <a:lnTo>
                  <a:pt x="352997" y="670770"/>
                </a:lnTo>
                <a:lnTo>
                  <a:pt x="353401" y="670951"/>
                </a:lnTo>
                <a:lnTo>
                  <a:pt x="353824" y="671652"/>
                </a:lnTo>
                <a:lnTo>
                  <a:pt x="353278" y="672318"/>
                </a:lnTo>
                <a:lnTo>
                  <a:pt x="350337" y="673365"/>
                </a:lnTo>
                <a:lnTo>
                  <a:pt x="349453" y="672888"/>
                </a:lnTo>
                <a:lnTo>
                  <a:pt x="349359" y="672680"/>
                </a:lnTo>
                <a:lnTo>
                  <a:pt x="349114" y="672440"/>
                </a:lnTo>
                <a:lnTo>
                  <a:pt x="348667" y="672301"/>
                </a:lnTo>
                <a:lnTo>
                  <a:pt x="348301" y="672970"/>
                </a:lnTo>
                <a:lnTo>
                  <a:pt x="347992" y="674222"/>
                </a:lnTo>
                <a:lnTo>
                  <a:pt x="348215" y="674245"/>
                </a:lnTo>
                <a:lnTo>
                  <a:pt x="348594" y="674652"/>
                </a:lnTo>
                <a:lnTo>
                  <a:pt x="349342" y="676669"/>
                </a:lnTo>
                <a:lnTo>
                  <a:pt x="347364" y="679981"/>
                </a:lnTo>
                <a:lnTo>
                  <a:pt x="346249" y="680879"/>
                </a:lnTo>
                <a:lnTo>
                  <a:pt x="345083" y="680909"/>
                </a:lnTo>
                <a:lnTo>
                  <a:pt x="344142" y="682233"/>
                </a:lnTo>
                <a:lnTo>
                  <a:pt x="344638" y="683068"/>
                </a:lnTo>
                <a:lnTo>
                  <a:pt x="344712" y="683451"/>
                </a:lnTo>
                <a:lnTo>
                  <a:pt x="344343" y="683560"/>
                </a:lnTo>
                <a:lnTo>
                  <a:pt x="343078" y="683491"/>
                </a:lnTo>
                <a:lnTo>
                  <a:pt x="342588" y="683011"/>
                </a:lnTo>
                <a:lnTo>
                  <a:pt x="340722" y="685023"/>
                </a:lnTo>
                <a:lnTo>
                  <a:pt x="339962" y="683241"/>
                </a:lnTo>
                <a:lnTo>
                  <a:pt x="339172" y="681767"/>
                </a:lnTo>
                <a:lnTo>
                  <a:pt x="338956" y="681536"/>
                </a:lnTo>
                <a:lnTo>
                  <a:pt x="338311" y="681515"/>
                </a:lnTo>
                <a:lnTo>
                  <a:pt x="338098" y="681670"/>
                </a:lnTo>
                <a:lnTo>
                  <a:pt x="338109" y="682388"/>
                </a:lnTo>
                <a:lnTo>
                  <a:pt x="338202" y="682814"/>
                </a:lnTo>
                <a:lnTo>
                  <a:pt x="337908" y="684283"/>
                </a:lnTo>
                <a:lnTo>
                  <a:pt x="337096" y="685989"/>
                </a:lnTo>
                <a:lnTo>
                  <a:pt x="336625" y="686208"/>
                </a:lnTo>
                <a:lnTo>
                  <a:pt x="335986" y="686190"/>
                </a:lnTo>
                <a:lnTo>
                  <a:pt x="335064" y="685674"/>
                </a:lnTo>
                <a:lnTo>
                  <a:pt x="333905" y="687045"/>
                </a:lnTo>
                <a:lnTo>
                  <a:pt x="333482" y="687303"/>
                </a:lnTo>
                <a:lnTo>
                  <a:pt x="332031" y="686230"/>
                </a:lnTo>
                <a:lnTo>
                  <a:pt x="332017" y="685565"/>
                </a:lnTo>
                <a:lnTo>
                  <a:pt x="332318" y="685035"/>
                </a:lnTo>
                <a:lnTo>
                  <a:pt x="332326" y="684836"/>
                </a:lnTo>
                <a:lnTo>
                  <a:pt x="332190" y="684595"/>
                </a:lnTo>
                <a:lnTo>
                  <a:pt x="331801" y="684441"/>
                </a:lnTo>
                <a:lnTo>
                  <a:pt x="331611" y="684407"/>
                </a:lnTo>
                <a:lnTo>
                  <a:pt x="330434" y="684677"/>
                </a:lnTo>
                <a:lnTo>
                  <a:pt x="330222" y="684885"/>
                </a:lnTo>
                <a:lnTo>
                  <a:pt x="329877" y="685462"/>
                </a:lnTo>
                <a:lnTo>
                  <a:pt x="329691" y="685961"/>
                </a:lnTo>
                <a:lnTo>
                  <a:pt x="329612" y="686302"/>
                </a:lnTo>
                <a:lnTo>
                  <a:pt x="329097" y="686707"/>
                </a:lnTo>
                <a:lnTo>
                  <a:pt x="328469" y="687026"/>
                </a:lnTo>
                <a:lnTo>
                  <a:pt x="328201" y="687050"/>
                </a:lnTo>
                <a:lnTo>
                  <a:pt x="327321" y="686918"/>
                </a:lnTo>
                <a:lnTo>
                  <a:pt x="327047" y="686718"/>
                </a:lnTo>
                <a:lnTo>
                  <a:pt x="327020" y="686395"/>
                </a:lnTo>
                <a:lnTo>
                  <a:pt x="327076" y="686015"/>
                </a:lnTo>
                <a:lnTo>
                  <a:pt x="327023" y="685881"/>
                </a:lnTo>
                <a:lnTo>
                  <a:pt x="325878" y="685141"/>
                </a:lnTo>
                <a:lnTo>
                  <a:pt x="325478" y="685053"/>
                </a:lnTo>
                <a:lnTo>
                  <a:pt x="322711" y="685195"/>
                </a:lnTo>
                <a:lnTo>
                  <a:pt x="321585" y="685702"/>
                </a:lnTo>
                <a:lnTo>
                  <a:pt x="318560" y="687467"/>
                </a:lnTo>
                <a:lnTo>
                  <a:pt x="318856" y="688872"/>
                </a:lnTo>
                <a:lnTo>
                  <a:pt x="319202" y="689890"/>
                </a:lnTo>
                <a:lnTo>
                  <a:pt x="319386" y="690077"/>
                </a:lnTo>
                <a:lnTo>
                  <a:pt x="319382" y="690345"/>
                </a:lnTo>
                <a:lnTo>
                  <a:pt x="318940" y="691358"/>
                </a:lnTo>
                <a:lnTo>
                  <a:pt x="318418" y="691863"/>
                </a:lnTo>
                <a:lnTo>
                  <a:pt x="317934" y="692126"/>
                </a:lnTo>
                <a:lnTo>
                  <a:pt x="316349" y="692301"/>
                </a:lnTo>
                <a:lnTo>
                  <a:pt x="313724" y="693226"/>
                </a:lnTo>
                <a:lnTo>
                  <a:pt x="312764" y="693173"/>
                </a:lnTo>
                <a:lnTo>
                  <a:pt x="312124" y="692913"/>
                </a:lnTo>
                <a:lnTo>
                  <a:pt x="312034" y="692761"/>
                </a:lnTo>
                <a:lnTo>
                  <a:pt x="311451" y="692511"/>
                </a:lnTo>
                <a:lnTo>
                  <a:pt x="311072" y="692702"/>
                </a:lnTo>
                <a:lnTo>
                  <a:pt x="310913" y="692977"/>
                </a:lnTo>
                <a:lnTo>
                  <a:pt x="310549" y="695006"/>
                </a:lnTo>
                <a:lnTo>
                  <a:pt x="310963" y="695964"/>
                </a:lnTo>
                <a:lnTo>
                  <a:pt x="311135" y="696176"/>
                </a:lnTo>
                <a:lnTo>
                  <a:pt x="311553" y="696505"/>
                </a:lnTo>
                <a:lnTo>
                  <a:pt x="311078" y="697565"/>
                </a:lnTo>
                <a:lnTo>
                  <a:pt x="310547" y="698079"/>
                </a:lnTo>
                <a:lnTo>
                  <a:pt x="308452" y="698310"/>
                </a:lnTo>
                <a:lnTo>
                  <a:pt x="306556" y="696026"/>
                </a:lnTo>
                <a:lnTo>
                  <a:pt x="305775" y="694954"/>
                </a:lnTo>
                <a:lnTo>
                  <a:pt x="305282" y="693973"/>
                </a:lnTo>
                <a:lnTo>
                  <a:pt x="305218" y="693574"/>
                </a:lnTo>
                <a:lnTo>
                  <a:pt x="305102" y="693393"/>
                </a:lnTo>
                <a:lnTo>
                  <a:pt x="304543" y="693111"/>
                </a:lnTo>
                <a:lnTo>
                  <a:pt x="304063" y="693134"/>
                </a:lnTo>
                <a:lnTo>
                  <a:pt x="303716" y="693239"/>
                </a:lnTo>
                <a:lnTo>
                  <a:pt x="303307" y="693459"/>
                </a:lnTo>
                <a:lnTo>
                  <a:pt x="302992" y="693818"/>
                </a:lnTo>
                <a:lnTo>
                  <a:pt x="301768" y="696476"/>
                </a:lnTo>
                <a:lnTo>
                  <a:pt x="301641" y="697026"/>
                </a:lnTo>
                <a:lnTo>
                  <a:pt x="301702" y="697646"/>
                </a:lnTo>
                <a:lnTo>
                  <a:pt x="301919" y="698000"/>
                </a:lnTo>
                <a:lnTo>
                  <a:pt x="301096" y="699526"/>
                </a:lnTo>
                <a:lnTo>
                  <a:pt x="299055" y="699815"/>
                </a:lnTo>
                <a:lnTo>
                  <a:pt x="298300" y="700104"/>
                </a:lnTo>
                <a:lnTo>
                  <a:pt x="297458" y="702039"/>
                </a:lnTo>
                <a:lnTo>
                  <a:pt x="297501" y="702353"/>
                </a:lnTo>
                <a:lnTo>
                  <a:pt x="297033" y="704036"/>
                </a:lnTo>
                <a:lnTo>
                  <a:pt x="296916" y="704324"/>
                </a:lnTo>
                <a:lnTo>
                  <a:pt x="295450" y="704120"/>
                </a:lnTo>
                <a:lnTo>
                  <a:pt x="293055" y="703532"/>
                </a:lnTo>
                <a:lnTo>
                  <a:pt x="291904" y="703898"/>
                </a:lnTo>
                <a:lnTo>
                  <a:pt x="291153" y="703502"/>
                </a:lnTo>
                <a:lnTo>
                  <a:pt x="290644" y="703096"/>
                </a:lnTo>
                <a:lnTo>
                  <a:pt x="290297" y="702505"/>
                </a:lnTo>
                <a:lnTo>
                  <a:pt x="290306" y="702256"/>
                </a:lnTo>
                <a:lnTo>
                  <a:pt x="289891" y="701444"/>
                </a:lnTo>
                <a:lnTo>
                  <a:pt x="289265" y="701372"/>
                </a:lnTo>
                <a:lnTo>
                  <a:pt x="288919" y="701583"/>
                </a:lnTo>
                <a:lnTo>
                  <a:pt x="287906" y="704802"/>
                </a:lnTo>
                <a:lnTo>
                  <a:pt x="287799" y="705525"/>
                </a:lnTo>
                <a:lnTo>
                  <a:pt x="287800" y="706402"/>
                </a:lnTo>
                <a:lnTo>
                  <a:pt x="288171" y="707345"/>
                </a:lnTo>
                <a:lnTo>
                  <a:pt x="288157" y="707554"/>
                </a:lnTo>
                <a:lnTo>
                  <a:pt x="287755" y="708094"/>
                </a:lnTo>
                <a:lnTo>
                  <a:pt x="285913" y="707634"/>
                </a:lnTo>
                <a:lnTo>
                  <a:pt x="285772" y="707389"/>
                </a:lnTo>
                <a:lnTo>
                  <a:pt x="285153" y="705709"/>
                </a:lnTo>
                <a:lnTo>
                  <a:pt x="284074" y="704877"/>
                </a:lnTo>
                <a:lnTo>
                  <a:pt x="283733" y="704905"/>
                </a:lnTo>
                <a:lnTo>
                  <a:pt x="283254" y="705094"/>
                </a:lnTo>
                <a:lnTo>
                  <a:pt x="283027" y="705852"/>
                </a:lnTo>
                <a:lnTo>
                  <a:pt x="282599" y="706519"/>
                </a:lnTo>
                <a:lnTo>
                  <a:pt x="282355" y="706710"/>
                </a:lnTo>
                <a:lnTo>
                  <a:pt x="281603" y="706617"/>
                </a:lnTo>
                <a:lnTo>
                  <a:pt x="279058" y="707145"/>
                </a:lnTo>
                <a:lnTo>
                  <a:pt x="278217" y="707872"/>
                </a:lnTo>
                <a:lnTo>
                  <a:pt x="277674" y="708260"/>
                </a:lnTo>
                <a:lnTo>
                  <a:pt x="274176" y="710227"/>
                </a:lnTo>
                <a:lnTo>
                  <a:pt x="273337" y="710217"/>
                </a:lnTo>
                <a:lnTo>
                  <a:pt x="272658" y="710400"/>
                </a:lnTo>
                <a:lnTo>
                  <a:pt x="272374" y="710790"/>
                </a:lnTo>
                <a:lnTo>
                  <a:pt x="271650" y="712204"/>
                </a:lnTo>
                <a:lnTo>
                  <a:pt x="271871" y="712684"/>
                </a:lnTo>
                <a:lnTo>
                  <a:pt x="272674" y="712989"/>
                </a:lnTo>
                <a:lnTo>
                  <a:pt x="275390" y="712037"/>
                </a:lnTo>
                <a:lnTo>
                  <a:pt x="277979" y="711324"/>
                </a:lnTo>
                <a:lnTo>
                  <a:pt x="277758" y="713598"/>
                </a:lnTo>
                <a:lnTo>
                  <a:pt x="277072" y="714963"/>
                </a:lnTo>
                <a:lnTo>
                  <a:pt x="276558" y="715770"/>
                </a:lnTo>
                <a:lnTo>
                  <a:pt x="276214" y="715458"/>
                </a:lnTo>
                <a:lnTo>
                  <a:pt x="275728" y="715332"/>
                </a:lnTo>
                <a:lnTo>
                  <a:pt x="274969" y="715723"/>
                </a:lnTo>
                <a:lnTo>
                  <a:pt x="274794" y="716141"/>
                </a:lnTo>
                <a:lnTo>
                  <a:pt x="274606" y="717098"/>
                </a:lnTo>
                <a:lnTo>
                  <a:pt x="274760" y="717580"/>
                </a:lnTo>
                <a:lnTo>
                  <a:pt x="275437" y="718500"/>
                </a:lnTo>
                <a:lnTo>
                  <a:pt x="275861" y="718744"/>
                </a:lnTo>
                <a:lnTo>
                  <a:pt x="275855" y="719179"/>
                </a:lnTo>
                <a:lnTo>
                  <a:pt x="274895" y="720288"/>
                </a:lnTo>
                <a:lnTo>
                  <a:pt x="274491" y="720601"/>
                </a:lnTo>
                <a:lnTo>
                  <a:pt x="272400" y="721308"/>
                </a:lnTo>
                <a:lnTo>
                  <a:pt x="271528" y="722256"/>
                </a:lnTo>
                <a:lnTo>
                  <a:pt x="271760" y="722639"/>
                </a:lnTo>
                <a:lnTo>
                  <a:pt x="271764" y="722934"/>
                </a:lnTo>
                <a:lnTo>
                  <a:pt x="271628" y="723420"/>
                </a:lnTo>
                <a:lnTo>
                  <a:pt x="269397" y="724510"/>
                </a:lnTo>
                <a:lnTo>
                  <a:pt x="268595" y="724690"/>
                </a:lnTo>
                <a:lnTo>
                  <a:pt x="267476" y="725913"/>
                </a:lnTo>
                <a:lnTo>
                  <a:pt x="267657" y="726815"/>
                </a:lnTo>
                <a:lnTo>
                  <a:pt x="267296" y="727816"/>
                </a:lnTo>
                <a:lnTo>
                  <a:pt x="267159" y="727839"/>
                </a:lnTo>
                <a:lnTo>
                  <a:pt x="265099" y="726753"/>
                </a:lnTo>
                <a:lnTo>
                  <a:pt x="264235" y="726416"/>
                </a:lnTo>
                <a:lnTo>
                  <a:pt x="262422" y="726840"/>
                </a:lnTo>
                <a:lnTo>
                  <a:pt x="261972" y="726103"/>
                </a:lnTo>
                <a:lnTo>
                  <a:pt x="261660" y="726290"/>
                </a:lnTo>
                <a:lnTo>
                  <a:pt x="260953" y="726899"/>
                </a:lnTo>
                <a:lnTo>
                  <a:pt x="260708" y="727210"/>
                </a:lnTo>
                <a:lnTo>
                  <a:pt x="260607" y="727422"/>
                </a:lnTo>
                <a:lnTo>
                  <a:pt x="260371" y="728413"/>
                </a:lnTo>
                <a:lnTo>
                  <a:pt x="259663" y="729855"/>
                </a:lnTo>
                <a:lnTo>
                  <a:pt x="259389" y="730104"/>
                </a:lnTo>
                <a:lnTo>
                  <a:pt x="258695" y="730375"/>
                </a:lnTo>
                <a:lnTo>
                  <a:pt x="258399" y="730070"/>
                </a:lnTo>
                <a:lnTo>
                  <a:pt x="258003" y="727729"/>
                </a:lnTo>
                <a:lnTo>
                  <a:pt x="257912" y="727134"/>
                </a:lnTo>
                <a:lnTo>
                  <a:pt x="258088" y="726808"/>
                </a:lnTo>
                <a:lnTo>
                  <a:pt x="258113" y="726677"/>
                </a:lnTo>
                <a:lnTo>
                  <a:pt x="258055" y="726537"/>
                </a:lnTo>
                <a:lnTo>
                  <a:pt x="257874" y="726431"/>
                </a:lnTo>
                <a:lnTo>
                  <a:pt x="257441" y="726340"/>
                </a:lnTo>
                <a:lnTo>
                  <a:pt x="257170" y="726379"/>
                </a:lnTo>
                <a:lnTo>
                  <a:pt x="256594" y="726706"/>
                </a:lnTo>
                <a:lnTo>
                  <a:pt x="256091" y="728478"/>
                </a:lnTo>
                <a:lnTo>
                  <a:pt x="254612" y="728585"/>
                </a:lnTo>
                <a:lnTo>
                  <a:pt x="253984" y="728800"/>
                </a:lnTo>
                <a:lnTo>
                  <a:pt x="253641" y="729025"/>
                </a:lnTo>
                <a:lnTo>
                  <a:pt x="252931" y="729606"/>
                </a:lnTo>
                <a:lnTo>
                  <a:pt x="251222" y="731685"/>
                </a:lnTo>
                <a:lnTo>
                  <a:pt x="248852" y="731332"/>
                </a:lnTo>
                <a:lnTo>
                  <a:pt x="248628" y="731679"/>
                </a:lnTo>
                <a:lnTo>
                  <a:pt x="248605" y="731811"/>
                </a:lnTo>
                <a:lnTo>
                  <a:pt x="248890" y="733049"/>
                </a:lnTo>
                <a:lnTo>
                  <a:pt x="248743" y="733635"/>
                </a:lnTo>
                <a:lnTo>
                  <a:pt x="247934" y="734339"/>
                </a:lnTo>
                <a:lnTo>
                  <a:pt x="247264" y="734440"/>
                </a:lnTo>
                <a:lnTo>
                  <a:pt x="246757" y="734393"/>
                </a:lnTo>
                <a:lnTo>
                  <a:pt x="245051" y="732122"/>
                </a:lnTo>
                <a:lnTo>
                  <a:pt x="244929" y="731874"/>
                </a:lnTo>
                <a:lnTo>
                  <a:pt x="245003" y="731545"/>
                </a:lnTo>
                <a:lnTo>
                  <a:pt x="244925" y="731114"/>
                </a:lnTo>
                <a:lnTo>
                  <a:pt x="244298" y="729861"/>
                </a:lnTo>
                <a:lnTo>
                  <a:pt x="243415" y="728350"/>
                </a:lnTo>
                <a:lnTo>
                  <a:pt x="243032" y="728098"/>
                </a:lnTo>
                <a:lnTo>
                  <a:pt x="242735" y="728031"/>
                </a:lnTo>
                <a:lnTo>
                  <a:pt x="241818" y="728098"/>
                </a:lnTo>
                <a:lnTo>
                  <a:pt x="241114" y="728476"/>
                </a:lnTo>
                <a:lnTo>
                  <a:pt x="240498" y="729126"/>
                </a:lnTo>
                <a:lnTo>
                  <a:pt x="240438" y="729574"/>
                </a:lnTo>
                <a:lnTo>
                  <a:pt x="240412" y="730405"/>
                </a:lnTo>
                <a:lnTo>
                  <a:pt x="240460" y="730709"/>
                </a:lnTo>
                <a:lnTo>
                  <a:pt x="240678" y="730934"/>
                </a:lnTo>
                <a:lnTo>
                  <a:pt x="241020" y="730887"/>
                </a:lnTo>
                <a:lnTo>
                  <a:pt x="241437" y="731215"/>
                </a:lnTo>
                <a:lnTo>
                  <a:pt x="241307" y="732357"/>
                </a:lnTo>
                <a:lnTo>
                  <a:pt x="241119" y="732810"/>
                </a:lnTo>
                <a:lnTo>
                  <a:pt x="238216" y="732491"/>
                </a:lnTo>
                <a:lnTo>
                  <a:pt x="237755" y="732755"/>
                </a:lnTo>
                <a:lnTo>
                  <a:pt x="237158" y="733408"/>
                </a:lnTo>
                <a:lnTo>
                  <a:pt x="236860" y="733802"/>
                </a:lnTo>
                <a:lnTo>
                  <a:pt x="236122" y="735078"/>
                </a:lnTo>
                <a:lnTo>
                  <a:pt x="236137" y="736311"/>
                </a:lnTo>
                <a:lnTo>
                  <a:pt x="236279" y="736662"/>
                </a:lnTo>
                <a:lnTo>
                  <a:pt x="237088" y="737326"/>
                </a:lnTo>
                <a:lnTo>
                  <a:pt x="237328" y="737384"/>
                </a:lnTo>
                <a:lnTo>
                  <a:pt x="237893" y="737382"/>
                </a:lnTo>
                <a:lnTo>
                  <a:pt x="238219" y="738941"/>
                </a:lnTo>
                <a:lnTo>
                  <a:pt x="238153" y="739162"/>
                </a:lnTo>
                <a:lnTo>
                  <a:pt x="238021" y="739353"/>
                </a:lnTo>
                <a:lnTo>
                  <a:pt x="237693" y="739762"/>
                </a:lnTo>
                <a:lnTo>
                  <a:pt x="237539" y="739853"/>
                </a:lnTo>
                <a:lnTo>
                  <a:pt x="236639" y="739962"/>
                </a:lnTo>
                <a:lnTo>
                  <a:pt x="235544" y="739755"/>
                </a:lnTo>
                <a:lnTo>
                  <a:pt x="235341" y="739498"/>
                </a:lnTo>
                <a:lnTo>
                  <a:pt x="234230" y="739022"/>
                </a:lnTo>
                <a:lnTo>
                  <a:pt x="233789" y="738955"/>
                </a:lnTo>
                <a:lnTo>
                  <a:pt x="233507" y="738950"/>
                </a:lnTo>
                <a:lnTo>
                  <a:pt x="232837" y="739164"/>
                </a:lnTo>
                <a:lnTo>
                  <a:pt x="231754" y="739054"/>
                </a:lnTo>
                <a:lnTo>
                  <a:pt x="231217" y="737851"/>
                </a:lnTo>
                <a:lnTo>
                  <a:pt x="231155" y="737187"/>
                </a:lnTo>
                <a:lnTo>
                  <a:pt x="231228" y="736772"/>
                </a:lnTo>
                <a:lnTo>
                  <a:pt x="231215" y="736516"/>
                </a:lnTo>
                <a:lnTo>
                  <a:pt x="231079" y="735242"/>
                </a:lnTo>
                <a:lnTo>
                  <a:pt x="230673" y="734920"/>
                </a:lnTo>
                <a:lnTo>
                  <a:pt x="230414" y="734862"/>
                </a:lnTo>
                <a:lnTo>
                  <a:pt x="227769" y="735551"/>
                </a:lnTo>
                <a:lnTo>
                  <a:pt x="225728" y="735564"/>
                </a:lnTo>
                <a:lnTo>
                  <a:pt x="224546" y="736346"/>
                </a:lnTo>
                <a:lnTo>
                  <a:pt x="223331" y="737306"/>
                </a:lnTo>
                <a:lnTo>
                  <a:pt x="221721" y="737010"/>
                </a:lnTo>
                <a:lnTo>
                  <a:pt x="221049" y="737539"/>
                </a:lnTo>
                <a:lnTo>
                  <a:pt x="220194" y="737874"/>
                </a:lnTo>
                <a:lnTo>
                  <a:pt x="220207" y="738933"/>
                </a:lnTo>
                <a:lnTo>
                  <a:pt x="222039" y="739480"/>
                </a:lnTo>
                <a:lnTo>
                  <a:pt x="224891" y="739091"/>
                </a:lnTo>
                <a:lnTo>
                  <a:pt x="226630" y="740338"/>
                </a:lnTo>
                <a:lnTo>
                  <a:pt x="226688" y="741146"/>
                </a:lnTo>
                <a:lnTo>
                  <a:pt x="226482" y="742854"/>
                </a:lnTo>
                <a:lnTo>
                  <a:pt x="226158" y="743437"/>
                </a:lnTo>
                <a:lnTo>
                  <a:pt x="224897" y="744099"/>
                </a:lnTo>
                <a:lnTo>
                  <a:pt x="224420" y="744501"/>
                </a:lnTo>
                <a:lnTo>
                  <a:pt x="223728" y="744094"/>
                </a:lnTo>
                <a:lnTo>
                  <a:pt x="221729" y="742381"/>
                </a:lnTo>
                <a:lnTo>
                  <a:pt x="220815" y="741432"/>
                </a:lnTo>
                <a:lnTo>
                  <a:pt x="218690" y="740319"/>
                </a:lnTo>
                <a:lnTo>
                  <a:pt x="218449" y="740416"/>
                </a:lnTo>
                <a:lnTo>
                  <a:pt x="217873" y="741158"/>
                </a:lnTo>
                <a:lnTo>
                  <a:pt x="218014" y="741499"/>
                </a:lnTo>
                <a:lnTo>
                  <a:pt x="218220" y="741746"/>
                </a:lnTo>
                <a:lnTo>
                  <a:pt x="218232" y="741909"/>
                </a:lnTo>
                <a:lnTo>
                  <a:pt x="217683" y="743052"/>
                </a:lnTo>
                <a:lnTo>
                  <a:pt x="217361" y="743279"/>
                </a:lnTo>
                <a:lnTo>
                  <a:pt x="214257" y="742121"/>
                </a:lnTo>
                <a:lnTo>
                  <a:pt x="213452" y="741071"/>
                </a:lnTo>
                <a:lnTo>
                  <a:pt x="212319" y="740581"/>
                </a:lnTo>
                <a:lnTo>
                  <a:pt x="209884" y="741493"/>
                </a:lnTo>
                <a:lnTo>
                  <a:pt x="206150" y="744573"/>
                </a:lnTo>
                <a:lnTo>
                  <a:pt x="206007" y="744767"/>
                </a:lnTo>
                <a:lnTo>
                  <a:pt x="205833" y="745306"/>
                </a:lnTo>
                <a:lnTo>
                  <a:pt x="205807" y="746584"/>
                </a:lnTo>
                <a:lnTo>
                  <a:pt x="207358" y="746933"/>
                </a:lnTo>
                <a:lnTo>
                  <a:pt x="208087" y="747943"/>
                </a:lnTo>
                <a:lnTo>
                  <a:pt x="209603" y="748645"/>
                </a:lnTo>
                <a:lnTo>
                  <a:pt x="209862" y="748602"/>
                </a:lnTo>
                <a:lnTo>
                  <a:pt x="210043" y="748696"/>
                </a:lnTo>
                <a:lnTo>
                  <a:pt x="212673" y="751132"/>
                </a:lnTo>
                <a:lnTo>
                  <a:pt x="212629" y="751699"/>
                </a:lnTo>
                <a:lnTo>
                  <a:pt x="212047" y="752328"/>
                </a:lnTo>
                <a:lnTo>
                  <a:pt x="210805" y="752880"/>
                </a:lnTo>
                <a:lnTo>
                  <a:pt x="210103" y="752927"/>
                </a:lnTo>
                <a:lnTo>
                  <a:pt x="208306" y="753291"/>
                </a:lnTo>
                <a:lnTo>
                  <a:pt x="207933" y="754019"/>
                </a:lnTo>
                <a:lnTo>
                  <a:pt x="208104" y="754298"/>
                </a:lnTo>
                <a:lnTo>
                  <a:pt x="209832" y="755003"/>
                </a:lnTo>
                <a:lnTo>
                  <a:pt x="212083" y="754706"/>
                </a:lnTo>
                <a:lnTo>
                  <a:pt x="212665" y="754328"/>
                </a:lnTo>
                <a:lnTo>
                  <a:pt x="214407" y="754588"/>
                </a:lnTo>
                <a:lnTo>
                  <a:pt x="214125" y="755034"/>
                </a:lnTo>
                <a:lnTo>
                  <a:pt x="210244" y="756340"/>
                </a:lnTo>
                <a:lnTo>
                  <a:pt x="207798" y="756960"/>
                </a:lnTo>
                <a:lnTo>
                  <a:pt x="205724" y="757984"/>
                </a:lnTo>
                <a:lnTo>
                  <a:pt x="204759" y="759071"/>
                </a:lnTo>
                <a:lnTo>
                  <a:pt x="204529" y="759991"/>
                </a:lnTo>
                <a:lnTo>
                  <a:pt x="203979" y="761433"/>
                </a:lnTo>
                <a:lnTo>
                  <a:pt x="203362" y="760932"/>
                </a:lnTo>
                <a:lnTo>
                  <a:pt x="203397" y="759466"/>
                </a:lnTo>
                <a:lnTo>
                  <a:pt x="203662" y="759289"/>
                </a:lnTo>
                <a:lnTo>
                  <a:pt x="203672" y="759148"/>
                </a:lnTo>
                <a:lnTo>
                  <a:pt x="203538" y="758840"/>
                </a:lnTo>
                <a:lnTo>
                  <a:pt x="203138" y="758674"/>
                </a:lnTo>
                <a:lnTo>
                  <a:pt x="202929" y="758731"/>
                </a:lnTo>
                <a:lnTo>
                  <a:pt x="202362" y="759300"/>
                </a:lnTo>
                <a:lnTo>
                  <a:pt x="202341" y="759615"/>
                </a:lnTo>
                <a:lnTo>
                  <a:pt x="202504" y="761440"/>
                </a:lnTo>
                <a:lnTo>
                  <a:pt x="203048" y="762611"/>
                </a:lnTo>
                <a:lnTo>
                  <a:pt x="202984" y="763819"/>
                </a:lnTo>
                <a:lnTo>
                  <a:pt x="202676" y="764260"/>
                </a:lnTo>
                <a:lnTo>
                  <a:pt x="202032" y="764656"/>
                </a:lnTo>
                <a:lnTo>
                  <a:pt x="201806" y="764638"/>
                </a:lnTo>
                <a:lnTo>
                  <a:pt x="201694" y="764389"/>
                </a:lnTo>
                <a:lnTo>
                  <a:pt x="201561" y="762719"/>
                </a:lnTo>
                <a:lnTo>
                  <a:pt x="201355" y="762598"/>
                </a:lnTo>
                <a:lnTo>
                  <a:pt x="200590" y="762557"/>
                </a:lnTo>
                <a:lnTo>
                  <a:pt x="200364" y="763023"/>
                </a:lnTo>
                <a:lnTo>
                  <a:pt x="200518" y="763339"/>
                </a:lnTo>
                <a:lnTo>
                  <a:pt x="200531" y="763524"/>
                </a:lnTo>
                <a:lnTo>
                  <a:pt x="200224" y="764435"/>
                </a:lnTo>
                <a:lnTo>
                  <a:pt x="200001" y="764786"/>
                </a:lnTo>
                <a:lnTo>
                  <a:pt x="199677" y="764808"/>
                </a:lnTo>
                <a:lnTo>
                  <a:pt x="198361" y="760818"/>
                </a:lnTo>
                <a:lnTo>
                  <a:pt x="198342" y="760615"/>
                </a:lnTo>
                <a:lnTo>
                  <a:pt x="199407" y="757522"/>
                </a:lnTo>
                <a:lnTo>
                  <a:pt x="199753" y="757333"/>
                </a:lnTo>
                <a:lnTo>
                  <a:pt x="200062" y="757256"/>
                </a:lnTo>
                <a:lnTo>
                  <a:pt x="200090" y="757127"/>
                </a:lnTo>
                <a:lnTo>
                  <a:pt x="199548" y="756459"/>
                </a:lnTo>
                <a:lnTo>
                  <a:pt x="198647" y="756726"/>
                </a:lnTo>
                <a:lnTo>
                  <a:pt x="198213" y="756981"/>
                </a:lnTo>
                <a:lnTo>
                  <a:pt x="197451" y="757619"/>
                </a:lnTo>
                <a:lnTo>
                  <a:pt x="196947" y="758585"/>
                </a:lnTo>
                <a:lnTo>
                  <a:pt x="196433" y="760837"/>
                </a:lnTo>
                <a:lnTo>
                  <a:pt x="196628" y="761089"/>
                </a:lnTo>
                <a:lnTo>
                  <a:pt x="196734" y="761558"/>
                </a:lnTo>
                <a:lnTo>
                  <a:pt x="196741" y="761972"/>
                </a:lnTo>
                <a:lnTo>
                  <a:pt x="196626" y="762542"/>
                </a:lnTo>
                <a:lnTo>
                  <a:pt x="196258" y="763480"/>
                </a:lnTo>
                <a:lnTo>
                  <a:pt x="195461" y="764767"/>
                </a:lnTo>
                <a:lnTo>
                  <a:pt x="194807" y="764973"/>
                </a:lnTo>
                <a:lnTo>
                  <a:pt x="193105" y="764385"/>
                </a:lnTo>
                <a:lnTo>
                  <a:pt x="192886" y="763988"/>
                </a:lnTo>
                <a:lnTo>
                  <a:pt x="192882" y="763744"/>
                </a:lnTo>
                <a:lnTo>
                  <a:pt x="193816" y="762222"/>
                </a:lnTo>
                <a:lnTo>
                  <a:pt x="194076" y="761930"/>
                </a:lnTo>
                <a:lnTo>
                  <a:pt x="193705" y="761435"/>
                </a:lnTo>
                <a:lnTo>
                  <a:pt x="190709" y="760934"/>
                </a:lnTo>
                <a:lnTo>
                  <a:pt x="188701" y="763240"/>
                </a:lnTo>
                <a:lnTo>
                  <a:pt x="188142" y="763970"/>
                </a:lnTo>
                <a:lnTo>
                  <a:pt x="185573" y="763658"/>
                </a:lnTo>
                <a:lnTo>
                  <a:pt x="181523" y="763450"/>
                </a:lnTo>
                <a:lnTo>
                  <a:pt x="177631" y="763332"/>
                </a:lnTo>
                <a:lnTo>
                  <a:pt x="175363" y="763372"/>
                </a:lnTo>
                <a:lnTo>
                  <a:pt x="174527" y="763471"/>
                </a:lnTo>
                <a:lnTo>
                  <a:pt x="173707" y="764044"/>
                </a:lnTo>
                <a:lnTo>
                  <a:pt x="173537" y="764237"/>
                </a:lnTo>
                <a:lnTo>
                  <a:pt x="173047" y="765221"/>
                </a:lnTo>
                <a:lnTo>
                  <a:pt x="172615" y="766284"/>
                </a:lnTo>
                <a:lnTo>
                  <a:pt x="172538" y="767005"/>
                </a:lnTo>
                <a:lnTo>
                  <a:pt x="172214" y="767356"/>
                </a:lnTo>
                <a:lnTo>
                  <a:pt x="171891" y="767253"/>
                </a:lnTo>
                <a:lnTo>
                  <a:pt x="171646" y="766965"/>
                </a:lnTo>
                <a:lnTo>
                  <a:pt x="171262" y="764856"/>
                </a:lnTo>
                <a:lnTo>
                  <a:pt x="171354" y="764322"/>
                </a:lnTo>
                <a:lnTo>
                  <a:pt x="171448" y="764103"/>
                </a:lnTo>
                <a:lnTo>
                  <a:pt x="171779" y="763685"/>
                </a:lnTo>
                <a:lnTo>
                  <a:pt x="172791" y="761551"/>
                </a:lnTo>
                <a:lnTo>
                  <a:pt x="172106" y="761069"/>
                </a:lnTo>
                <a:lnTo>
                  <a:pt x="171763" y="761061"/>
                </a:lnTo>
                <a:lnTo>
                  <a:pt x="170644" y="761370"/>
                </a:lnTo>
                <a:lnTo>
                  <a:pt x="170365" y="761683"/>
                </a:lnTo>
                <a:lnTo>
                  <a:pt x="170932" y="763295"/>
                </a:lnTo>
                <a:lnTo>
                  <a:pt x="169594" y="767853"/>
                </a:lnTo>
                <a:lnTo>
                  <a:pt x="169053" y="768684"/>
                </a:lnTo>
                <a:lnTo>
                  <a:pt x="168379" y="769138"/>
                </a:lnTo>
                <a:lnTo>
                  <a:pt x="167835" y="769394"/>
                </a:lnTo>
                <a:lnTo>
                  <a:pt x="167176" y="770133"/>
                </a:lnTo>
                <a:lnTo>
                  <a:pt x="167052" y="770470"/>
                </a:lnTo>
                <a:lnTo>
                  <a:pt x="167248" y="771358"/>
                </a:lnTo>
                <a:lnTo>
                  <a:pt x="167016" y="772642"/>
                </a:lnTo>
                <a:lnTo>
                  <a:pt x="166306" y="773475"/>
                </a:lnTo>
                <a:lnTo>
                  <a:pt x="165564" y="773999"/>
                </a:lnTo>
                <a:lnTo>
                  <a:pt x="163514" y="775446"/>
                </a:lnTo>
                <a:lnTo>
                  <a:pt x="161001" y="775933"/>
                </a:lnTo>
                <a:lnTo>
                  <a:pt x="159934" y="775794"/>
                </a:lnTo>
                <a:lnTo>
                  <a:pt x="160130" y="774188"/>
                </a:lnTo>
                <a:lnTo>
                  <a:pt x="160221" y="774015"/>
                </a:lnTo>
                <a:lnTo>
                  <a:pt x="160559" y="773713"/>
                </a:lnTo>
                <a:lnTo>
                  <a:pt x="160918" y="773621"/>
                </a:lnTo>
                <a:lnTo>
                  <a:pt x="162344" y="773898"/>
                </a:lnTo>
                <a:lnTo>
                  <a:pt x="162465" y="774074"/>
                </a:lnTo>
                <a:lnTo>
                  <a:pt x="163274" y="774147"/>
                </a:lnTo>
                <a:lnTo>
                  <a:pt x="163808" y="773671"/>
                </a:lnTo>
                <a:lnTo>
                  <a:pt x="163802" y="772838"/>
                </a:lnTo>
                <a:lnTo>
                  <a:pt x="163692" y="772358"/>
                </a:lnTo>
                <a:lnTo>
                  <a:pt x="162808" y="771901"/>
                </a:lnTo>
                <a:lnTo>
                  <a:pt x="163179" y="770602"/>
                </a:lnTo>
                <a:lnTo>
                  <a:pt x="164188" y="767800"/>
                </a:lnTo>
                <a:lnTo>
                  <a:pt x="164505" y="767142"/>
                </a:lnTo>
                <a:lnTo>
                  <a:pt x="166682" y="764820"/>
                </a:lnTo>
                <a:lnTo>
                  <a:pt x="167303" y="764990"/>
                </a:lnTo>
                <a:lnTo>
                  <a:pt x="167272" y="764543"/>
                </a:lnTo>
                <a:lnTo>
                  <a:pt x="166586" y="763364"/>
                </a:lnTo>
                <a:lnTo>
                  <a:pt x="164976" y="761990"/>
                </a:lnTo>
                <a:lnTo>
                  <a:pt x="162486" y="760666"/>
                </a:lnTo>
                <a:lnTo>
                  <a:pt x="161664" y="760645"/>
                </a:lnTo>
                <a:lnTo>
                  <a:pt x="161193" y="760793"/>
                </a:lnTo>
                <a:lnTo>
                  <a:pt x="160964" y="761021"/>
                </a:lnTo>
                <a:lnTo>
                  <a:pt x="160884" y="761980"/>
                </a:lnTo>
                <a:lnTo>
                  <a:pt x="160624" y="763097"/>
                </a:lnTo>
                <a:lnTo>
                  <a:pt x="159972" y="763725"/>
                </a:lnTo>
                <a:lnTo>
                  <a:pt x="159557" y="763766"/>
                </a:lnTo>
                <a:lnTo>
                  <a:pt x="159123" y="763606"/>
                </a:lnTo>
                <a:lnTo>
                  <a:pt x="158210" y="762313"/>
                </a:lnTo>
                <a:lnTo>
                  <a:pt x="156129" y="762017"/>
                </a:lnTo>
                <a:lnTo>
                  <a:pt x="155618" y="762126"/>
                </a:lnTo>
                <a:lnTo>
                  <a:pt x="154680" y="762960"/>
                </a:lnTo>
                <a:lnTo>
                  <a:pt x="154484" y="763213"/>
                </a:lnTo>
                <a:lnTo>
                  <a:pt x="154404" y="763513"/>
                </a:lnTo>
                <a:lnTo>
                  <a:pt x="154422" y="763686"/>
                </a:lnTo>
                <a:lnTo>
                  <a:pt x="153589" y="765421"/>
                </a:lnTo>
                <a:lnTo>
                  <a:pt x="150976" y="766853"/>
                </a:lnTo>
                <a:lnTo>
                  <a:pt x="149103" y="767537"/>
                </a:lnTo>
                <a:lnTo>
                  <a:pt x="146267" y="767611"/>
                </a:lnTo>
                <a:lnTo>
                  <a:pt x="145079" y="767081"/>
                </a:lnTo>
                <a:lnTo>
                  <a:pt x="144410" y="766563"/>
                </a:lnTo>
                <a:lnTo>
                  <a:pt x="143119" y="765284"/>
                </a:lnTo>
                <a:lnTo>
                  <a:pt x="142966" y="765240"/>
                </a:lnTo>
                <a:lnTo>
                  <a:pt x="142776" y="765325"/>
                </a:lnTo>
                <a:lnTo>
                  <a:pt x="142486" y="765493"/>
                </a:lnTo>
                <a:lnTo>
                  <a:pt x="142229" y="765917"/>
                </a:lnTo>
                <a:lnTo>
                  <a:pt x="142095" y="766376"/>
                </a:lnTo>
                <a:lnTo>
                  <a:pt x="142570" y="768600"/>
                </a:lnTo>
                <a:lnTo>
                  <a:pt x="140913" y="769697"/>
                </a:lnTo>
                <a:lnTo>
                  <a:pt x="140332" y="770330"/>
                </a:lnTo>
                <a:lnTo>
                  <a:pt x="139467" y="771494"/>
                </a:lnTo>
                <a:lnTo>
                  <a:pt x="139345" y="771784"/>
                </a:lnTo>
                <a:lnTo>
                  <a:pt x="139285" y="772454"/>
                </a:lnTo>
                <a:lnTo>
                  <a:pt x="139066" y="772849"/>
                </a:lnTo>
                <a:lnTo>
                  <a:pt x="138260" y="773574"/>
                </a:lnTo>
                <a:lnTo>
                  <a:pt x="137549" y="773937"/>
                </a:lnTo>
                <a:lnTo>
                  <a:pt x="136937" y="773972"/>
                </a:lnTo>
                <a:lnTo>
                  <a:pt x="136529" y="773813"/>
                </a:lnTo>
                <a:lnTo>
                  <a:pt x="136782" y="772365"/>
                </a:lnTo>
                <a:lnTo>
                  <a:pt x="136857" y="771239"/>
                </a:lnTo>
                <a:lnTo>
                  <a:pt x="136848" y="768926"/>
                </a:lnTo>
                <a:lnTo>
                  <a:pt x="136610" y="768228"/>
                </a:lnTo>
                <a:lnTo>
                  <a:pt x="136080" y="768060"/>
                </a:lnTo>
                <a:lnTo>
                  <a:pt x="135152" y="768773"/>
                </a:lnTo>
                <a:lnTo>
                  <a:pt x="134614" y="769090"/>
                </a:lnTo>
                <a:lnTo>
                  <a:pt x="134158" y="769182"/>
                </a:lnTo>
                <a:lnTo>
                  <a:pt x="133273" y="768248"/>
                </a:lnTo>
                <a:lnTo>
                  <a:pt x="132445" y="768016"/>
                </a:lnTo>
                <a:lnTo>
                  <a:pt x="132024" y="768023"/>
                </a:lnTo>
                <a:lnTo>
                  <a:pt x="131522" y="768160"/>
                </a:lnTo>
                <a:lnTo>
                  <a:pt x="131196" y="768533"/>
                </a:lnTo>
                <a:lnTo>
                  <a:pt x="131075" y="769029"/>
                </a:lnTo>
                <a:lnTo>
                  <a:pt x="132041" y="769665"/>
                </a:lnTo>
                <a:lnTo>
                  <a:pt x="133907" y="770549"/>
                </a:lnTo>
                <a:lnTo>
                  <a:pt x="133971" y="770898"/>
                </a:lnTo>
                <a:lnTo>
                  <a:pt x="133955" y="771547"/>
                </a:lnTo>
                <a:lnTo>
                  <a:pt x="133852" y="771961"/>
                </a:lnTo>
                <a:lnTo>
                  <a:pt x="133396" y="772858"/>
                </a:lnTo>
                <a:lnTo>
                  <a:pt x="132737" y="773451"/>
                </a:lnTo>
                <a:lnTo>
                  <a:pt x="129493" y="772856"/>
                </a:lnTo>
                <a:lnTo>
                  <a:pt x="129151" y="772569"/>
                </a:lnTo>
                <a:lnTo>
                  <a:pt x="128353" y="771296"/>
                </a:lnTo>
                <a:lnTo>
                  <a:pt x="128454" y="770398"/>
                </a:lnTo>
                <a:lnTo>
                  <a:pt x="128781" y="770086"/>
                </a:lnTo>
                <a:lnTo>
                  <a:pt x="129375" y="769679"/>
                </a:lnTo>
                <a:lnTo>
                  <a:pt x="129310" y="769204"/>
                </a:lnTo>
                <a:lnTo>
                  <a:pt x="128877" y="768628"/>
                </a:lnTo>
                <a:lnTo>
                  <a:pt x="128489" y="768332"/>
                </a:lnTo>
                <a:lnTo>
                  <a:pt x="127244" y="768086"/>
                </a:lnTo>
                <a:lnTo>
                  <a:pt x="126801" y="768213"/>
                </a:lnTo>
                <a:lnTo>
                  <a:pt x="126028" y="768604"/>
                </a:lnTo>
                <a:lnTo>
                  <a:pt x="124557" y="770087"/>
                </a:lnTo>
                <a:lnTo>
                  <a:pt x="124372" y="770389"/>
                </a:lnTo>
                <a:lnTo>
                  <a:pt x="124338" y="770662"/>
                </a:lnTo>
                <a:lnTo>
                  <a:pt x="124076" y="770961"/>
                </a:lnTo>
                <a:lnTo>
                  <a:pt x="123440" y="771540"/>
                </a:lnTo>
                <a:lnTo>
                  <a:pt x="122840" y="771862"/>
                </a:lnTo>
                <a:lnTo>
                  <a:pt x="115671" y="773629"/>
                </a:lnTo>
                <a:lnTo>
                  <a:pt x="114280" y="773361"/>
                </a:lnTo>
                <a:lnTo>
                  <a:pt x="113169" y="772667"/>
                </a:lnTo>
                <a:lnTo>
                  <a:pt x="113430" y="772591"/>
                </a:lnTo>
                <a:lnTo>
                  <a:pt x="113755" y="772133"/>
                </a:lnTo>
                <a:lnTo>
                  <a:pt x="113785" y="771785"/>
                </a:lnTo>
                <a:lnTo>
                  <a:pt x="113054" y="771176"/>
                </a:lnTo>
                <a:lnTo>
                  <a:pt x="112526" y="771089"/>
                </a:lnTo>
                <a:lnTo>
                  <a:pt x="110064" y="771172"/>
                </a:lnTo>
                <a:lnTo>
                  <a:pt x="109496" y="771489"/>
                </a:lnTo>
                <a:lnTo>
                  <a:pt x="108803" y="771243"/>
                </a:lnTo>
                <a:lnTo>
                  <a:pt x="108280" y="770874"/>
                </a:lnTo>
                <a:lnTo>
                  <a:pt x="108494" y="769685"/>
                </a:lnTo>
                <a:lnTo>
                  <a:pt x="108720" y="769459"/>
                </a:lnTo>
                <a:lnTo>
                  <a:pt x="109187" y="769259"/>
                </a:lnTo>
                <a:lnTo>
                  <a:pt x="109865" y="768306"/>
                </a:lnTo>
                <a:lnTo>
                  <a:pt x="110428" y="767226"/>
                </a:lnTo>
                <a:lnTo>
                  <a:pt x="111274" y="765377"/>
                </a:lnTo>
                <a:lnTo>
                  <a:pt x="111236" y="764993"/>
                </a:lnTo>
                <a:lnTo>
                  <a:pt x="111651" y="764479"/>
                </a:lnTo>
                <a:lnTo>
                  <a:pt x="115432" y="761647"/>
                </a:lnTo>
                <a:lnTo>
                  <a:pt x="115834" y="761237"/>
                </a:lnTo>
                <a:lnTo>
                  <a:pt x="116617" y="759989"/>
                </a:lnTo>
                <a:lnTo>
                  <a:pt x="116672" y="759658"/>
                </a:lnTo>
                <a:lnTo>
                  <a:pt x="116620" y="759311"/>
                </a:lnTo>
                <a:lnTo>
                  <a:pt x="116004" y="758559"/>
                </a:lnTo>
                <a:lnTo>
                  <a:pt x="115440" y="758140"/>
                </a:lnTo>
                <a:lnTo>
                  <a:pt x="113699" y="757465"/>
                </a:lnTo>
                <a:lnTo>
                  <a:pt x="112454" y="757243"/>
                </a:lnTo>
                <a:lnTo>
                  <a:pt x="110635" y="757217"/>
                </a:lnTo>
                <a:lnTo>
                  <a:pt x="110101" y="757388"/>
                </a:lnTo>
                <a:lnTo>
                  <a:pt x="109696" y="757681"/>
                </a:lnTo>
                <a:lnTo>
                  <a:pt x="105859" y="761261"/>
                </a:lnTo>
                <a:lnTo>
                  <a:pt x="105738" y="761502"/>
                </a:lnTo>
                <a:lnTo>
                  <a:pt x="104227" y="766111"/>
                </a:lnTo>
                <a:lnTo>
                  <a:pt x="104332" y="766535"/>
                </a:lnTo>
                <a:lnTo>
                  <a:pt x="104236" y="766971"/>
                </a:lnTo>
                <a:lnTo>
                  <a:pt x="102778" y="768240"/>
                </a:lnTo>
                <a:lnTo>
                  <a:pt x="98310" y="771717"/>
                </a:lnTo>
                <a:lnTo>
                  <a:pt x="98077" y="771833"/>
                </a:lnTo>
                <a:lnTo>
                  <a:pt x="97708" y="771884"/>
                </a:lnTo>
                <a:lnTo>
                  <a:pt x="97430" y="771993"/>
                </a:lnTo>
                <a:lnTo>
                  <a:pt x="96973" y="772436"/>
                </a:lnTo>
                <a:lnTo>
                  <a:pt x="96340" y="773180"/>
                </a:lnTo>
                <a:lnTo>
                  <a:pt x="96073" y="773602"/>
                </a:lnTo>
                <a:lnTo>
                  <a:pt x="96031" y="774049"/>
                </a:lnTo>
                <a:lnTo>
                  <a:pt x="95950" y="774324"/>
                </a:lnTo>
                <a:lnTo>
                  <a:pt x="95810" y="774480"/>
                </a:lnTo>
                <a:lnTo>
                  <a:pt x="94794" y="775183"/>
                </a:lnTo>
                <a:lnTo>
                  <a:pt x="94415" y="774869"/>
                </a:lnTo>
                <a:lnTo>
                  <a:pt x="93736" y="773523"/>
                </a:lnTo>
                <a:lnTo>
                  <a:pt x="93303" y="772917"/>
                </a:lnTo>
                <a:lnTo>
                  <a:pt x="91986" y="772275"/>
                </a:lnTo>
                <a:lnTo>
                  <a:pt x="91624" y="772302"/>
                </a:lnTo>
                <a:lnTo>
                  <a:pt x="91432" y="772463"/>
                </a:lnTo>
                <a:lnTo>
                  <a:pt x="91290" y="772818"/>
                </a:lnTo>
                <a:lnTo>
                  <a:pt x="91498" y="776063"/>
                </a:lnTo>
                <a:lnTo>
                  <a:pt x="92186" y="777110"/>
                </a:lnTo>
                <a:lnTo>
                  <a:pt x="92153" y="778683"/>
                </a:lnTo>
                <a:lnTo>
                  <a:pt x="91715" y="779349"/>
                </a:lnTo>
                <a:lnTo>
                  <a:pt x="91503" y="779583"/>
                </a:lnTo>
                <a:lnTo>
                  <a:pt x="88416" y="780354"/>
                </a:lnTo>
                <a:lnTo>
                  <a:pt x="87147" y="778301"/>
                </a:lnTo>
                <a:lnTo>
                  <a:pt x="87143" y="777180"/>
                </a:lnTo>
                <a:lnTo>
                  <a:pt x="87817" y="776380"/>
                </a:lnTo>
                <a:lnTo>
                  <a:pt x="87837" y="775694"/>
                </a:lnTo>
                <a:lnTo>
                  <a:pt x="87508" y="775359"/>
                </a:lnTo>
                <a:lnTo>
                  <a:pt x="86471" y="775165"/>
                </a:lnTo>
                <a:lnTo>
                  <a:pt x="84733" y="776564"/>
                </a:lnTo>
                <a:lnTo>
                  <a:pt x="84392" y="777023"/>
                </a:lnTo>
                <a:lnTo>
                  <a:pt x="84291" y="777351"/>
                </a:lnTo>
                <a:lnTo>
                  <a:pt x="84391" y="778504"/>
                </a:lnTo>
                <a:lnTo>
                  <a:pt x="84564" y="779432"/>
                </a:lnTo>
                <a:lnTo>
                  <a:pt x="84474" y="779780"/>
                </a:lnTo>
                <a:lnTo>
                  <a:pt x="83100" y="781067"/>
                </a:lnTo>
                <a:lnTo>
                  <a:pt x="82170" y="781225"/>
                </a:lnTo>
                <a:lnTo>
                  <a:pt x="82019" y="781172"/>
                </a:lnTo>
                <a:lnTo>
                  <a:pt x="81651" y="780982"/>
                </a:lnTo>
                <a:lnTo>
                  <a:pt x="81388" y="780628"/>
                </a:lnTo>
                <a:lnTo>
                  <a:pt x="81191" y="780152"/>
                </a:lnTo>
                <a:lnTo>
                  <a:pt x="81118" y="779747"/>
                </a:lnTo>
                <a:lnTo>
                  <a:pt x="81147" y="779601"/>
                </a:lnTo>
                <a:lnTo>
                  <a:pt x="79470" y="779030"/>
                </a:lnTo>
                <a:lnTo>
                  <a:pt x="77961" y="778847"/>
                </a:lnTo>
                <a:lnTo>
                  <a:pt x="76668" y="777526"/>
                </a:lnTo>
                <a:lnTo>
                  <a:pt x="76403" y="776703"/>
                </a:lnTo>
                <a:lnTo>
                  <a:pt x="76182" y="775417"/>
                </a:lnTo>
                <a:lnTo>
                  <a:pt x="76244" y="774434"/>
                </a:lnTo>
                <a:lnTo>
                  <a:pt x="76469" y="773869"/>
                </a:lnTo>
                <a:lnTo>
                  <a:pt x="76914" y="773828"/>
                </a:lnTo>
                <a:lnTo>
                  <a:pt x="78281" y="773918"/>
                </a:lnTo>
                <a:lnTo>
                  <a:pt x="78450" y="774085"/>
                </a:lnTo>
                <a:lnTo>
                  <a:pt x="78642" y="774475"/>
                </a:lnTo>
                <a:lnTo>
                  <a:pt x="78673" y="774831"/>
                </a:lnTo>
                <a:lnTo>
                  <a:pt x="78882" y="775317"/>
                </a:lnTo>
                <a:lnTo>
                  <a:pt x="79085" y="775429"/>
                </a:lnTo>
                <a:lnTo>
                  <a:pt x="79281" y="775412"/>
                </a:lnTo>
                <a:lnTo>
                  <a:pt x="79668" y="774707"/>
                </a:lnTo>
                <a:lnTo>
                  <a:pt x="79171" y="772781"/>
                </a:lnTo>
                <a:lnTo>
                  <a:pt x="78379" y="771951"/>
                </a:lnTo>
                <a:lnTo>
                  <a:pt x="78423" y="770688"/>
                </a:lnTo>
                <a:lnTo>
                  <a:pt x="78603" y="769896"/>
                </a:lnTo>
                <a:lnTo>
                  <a:pt x="78840" y="769147"/>
                </a:lnTo>
                <a:lnTo>
                  <a:pt x="79191" y="767214"/>
                </a:lnTo>
                <a:lnTo>
                  <a:pt x="79158" y="767078"/>
                </a:lnTo>
                <a:lnTo>
                  <a:pt x="78061" y="764088"/>
                </a:lnTo>
                <a:lnTo>
                  <a:pt x="77056" y="763409"/>
                </a:lnTo>
                <a:lnTo>
                  <a:pt x="76345" y="763437"/>
                </a:lnTo>
                <a:lnTo>
                  <a:pt x="75913" y="763556"/>
                </a:lnTo>
                <a:lnTo>
                  <a:pt x="75037" y="764255"/>
                </a:lnTo>
                <a:lnTo>
                  <a:pt x="74055" y="765245"/>
                </a:lnTo>
                <a:lnTo>
                  <a:pt x="73352" y="766192"/>
                </a:lnTo>
                <a:lnTo>
                  <a:pt x="73045" y="766745"/>
                </a:lnTo>
                <a:lnTo>
                  <a:pt x="73075" y="767245"/>
                </a:lnTo>
                <a:lnTo>
                  <a:pt x="73327" y="768124"/>
                </a:lnTo>
                <a:lnTo>
                  <a:pt x="73903" y="768548"/>
                </a:lnTo>
                <a:lnTo>
                  <a:pt x="74607" y="768591"/>
                </a:lnTo>
                <a:lnTo>
                  <a:pt x="74724" y="768765"/>
                </a:lnTo>
                <a:lnTo>
                  <a:pt x="75016" y="770002"/>
                </a:lnTo>
                <a:lnTo>
                  <a:pt x="75269" y="772229"/>
                </a:lnTo>
                <a:lnTo>
                  <a:pt x="74962" y="772591"/>
                </a:lnTo>
                <a:lnTo>
                  <a:pt x="74621" y="772683"/>
                </a:lnTo>
                <a:lnTo>
                  <a:pt x="74404" y="772539"/>
                </a:lnTo>
                <a:lnTo>
                  <a:pt x="73488" y="773851"/>
                </a:lnTo>
                <a:lnTo>
                  <a:pt x="73239" y="776153"/>
                </a:lnTo>
                <a:lnTo>
                  <a:pt x="73363" y="778397"/>
                </a:lnTo>
                <a:lnTo>
                  <a:pt x="72557" y="780635"/>
                </a:lnTo>
                <a:lnTo>
                  <a:pt x="72064" y="780417"/>
                </a:lnTo>
                <a:lnTo>
                  <a:pt x="71612" y="779363"/>
                </a:lnTo>
                <a:lnTo>
                  <a:pt x="70931" y="778594"/>
                </a:lnTo>
                <a:lnTo>
                  <a:pt x="69783" y="778245"/>
                </a:lnTo>
                <a:lnTo>
                  <a:pt x="69179" y="778311"/>
                </a:lnTo>
                <a:lnTo>
                  <a:pt x="68851" y="778448"/>
                </a:lnTo>
                <a:lnTo>
                  <a:pt x="68619" y="778731"/>
                </a:lnTo>
                <a:lnTo>
                  <a:pt x="68828" y="779269"/>
                </a:lnTo>
                <a:lnTo>
                  <a:pt x="68776" y="779591"/>
                </a:lnTo>
                <a:lnTo>
                  <a:pt x="68548" y="779936"/>
                </a:lnTo>
                <a:lnTo>
                  <a:pt x="66384" y="780621"/>
                </a:lnTo>
                <a:lnTo>
                  <a:pt x="64560" y="780302"/>
                </a:lnTo>
                <a:lnTo>
                  <a:pt x="64258" y="780186"/>
                </a:lnTo>
                <a:lnTo>
                  <a:pt x="63419" y="779444"/>
                </a:lnTo>
                <a:lnTo>
                  <a:pt x="62833" y="778356"/>
                </a:lnTo>
                <a:lnTo>
                  <a:pt x="62222" y="775260"/>
                </a:lnTo>
                <a:lnTo>
                  <a:pt x="62650" y="774488"/>
                </a:lnTo>
                <a:lnTo>
                  <a:pt x="62888" y="774417"/>
                </a:lnTo>
                <a:lnTo>
                  <a:pt x="63133" y="773843"/>
                </a:lnTo>
                <a:lnTo>
                  <a:pt x="63133" y="773255"/>
                </a:lnTo>
                <a:lnTo>
                  <a:pt x="62839" y="771003"/>
                </a:lnTo>
                <a:lnTo>
                  <a:pt x="61916" y="769352"/>
                </a:lnTo>
                <a:lnTo>
                  <a:pt x="61515" y="768797"/>
                </a:lnTo>
                <a:lnTo>
                  <a:pt x="61333" y="768665"/>
                </a:lnTo>
                <a:lnTo>
                  <a:pt x="60421" y="768444"/>
                </a:lnTo>
                <a:lnTo>
                  <a:pt x="58785" y="768443"/>
                </a:lnTo>
                <a:lnTo>
                  <a:pt x="58001" y="768629"/>
                </a:lnTo>
                <a:lnTo>
                  <a:pt x="56890" y="769596"/>
                </a:lnTo>
                <a:lnTo>
                  <a:pt x="56248" y="770330"/>
                </a:lnTo>
                <a:lnTo>
                  <a:pt x="56085" y="770667"/>
                </a:lnTo>
                <a:lnTo>
                  <a:pt x="56052" y="771360"/>
                </a:lnTo>
                <a:lnTo>
                  <a:pt x="56130" y="771624"/>
                </a:lnTo>
                <a:lnTo>
                  <a:pt x="56597" y="772332"/>
                </a:lnTo>
                <a:lnTo>
                  <a:pt x="56926" y="772655"/>
                </a:lnTo>
                <a:lnTo>
                  <a:pt x="57651" y="772866"/>
                </a:lnTo>
                <a:lnTo>
                  <a:pt x="59215" y="775405"/>
                </a:lnTo>
                <a:lnTo>
                  <a:pt x="59474" y="776079"/>
                </a:lnTo>
                <a:lnTo>
                  <a:pt x="59376" y="777548"/>
                </a:lnTo>
                <a:lnTo>
                  <a:pt x="58275" y="778077"/>
                </a:lnTo>
                <a:lnTo>
                  <a:pt x="55258" y="779266"/>
                </a:lnTo>
                <a:lnTo>
                  <a:pt x="52792" y="780548"/>
                </a:lnTo>
                <a:lnTo>
                  <a:pt x="50139" y="780615"/>
                </a:lnTo>
                <a:lnTo>
                  <a:pt x="48343" y="781039"/>
                </a:lnTo>
                <a:lnTo>
                  <a:pt x="47622" y="781304"/>
                </a:lnTo>
                <a:lnTo>
                  <a:pt x="47449" y="781803"/>
                </a:lnTo>
                <a:lnTo>
                  <a:pt x="47787" y="783395"/>
                </a:lnTo>
                <a:lnTo>
                  <a:pt x="48367" y="784278"/>
                </a:lnTo>
                <a:lnTo>
                  <a:pt x="49030" y="784623"/>
                </a:lnTo>
                <a:lnTo>
                  <a:pt x="50677" y="785111"/>
                </a:lnTo>
                <a:lnTo>
                  <a:pt x="50940" y="785118"/>
                </a:lnTo>
                <a:lnTo>
                  <a:pt x="52124" y="784491"/>
                </a:lnTo>
                <a:lnTo>
                  <a:pt x="52270" y="784477"/>
                </a:lnTo>
                <a:lnTo>
                  <a:pt x="53116" y="785545"/>
                </a:lnTo>
                <a:lnTo>
                  <a:pt x="53582" y="787344"/>
                </a:lnTo>
                <a:lnTo>
                  <a:pt x="53393" y="788823"/>
                </a:lnTo>
                <a:lnTo>
                  <a:pt x="53470" y="789975"/>
                </a:lnTo>
                <a:lnTo>
                  <a:pt x="54135" y="790076"/>
                </a:lnTo>
                <a:lnTo>
                  <a:pt x="54016" y="790930"/>
                </a:lnTo>
                <a:lnTo>
                  <a:pt x="53590" y="791410"/>
                </a:lnTo>
                <a:lnTo>
                  <a:pt x="52572" y="791012"/>
                </a:lnTo>
                <a:lnTo>
                  <a:pt x="51902" y="790396"/>
                </a:lnTo>
                <a:lnTo>
                  <a:pt x="51125" y="790244"/>
                </a:lnTo>
                <a:lnTo>
                  <a:pt x="51164" y="790067"/>
                </a:lnTo>
                <a:lnTo>
                  <a:pt x="51354" y="789921"/>
                </a:lnTo>
                <a:lnTo>
                  <a:pt x="52091" y="789606"/>
                </a:lnTo>
                <a:lnTo>
                  <a:pt x="52376" y="789046"/>
                </a:lnTo>
                <a:lnTo>
                  <a:pt x="51977" y="788913"/>
                </a:lnTo>
                <a:lnTo>
                  <a:pt x="50868" y="788194"/>
                </a:lnTo>
                <a:lnTo>
                  <a:pt x="50583" y="788168"/>
                </a:lnTo>
                <a:lnTo>
                  <a:pt x="50098" y="788325"/>
                </a:lnTo>
                <a:lnTo>
                  <a:pt x="49672" y="789074"/>
                </a:lnTo>
                <a:lnTo>
                  <a:pt x="49407" y="788995"/>
                </a:lnTo>
                <a:lnTo>
                  <a:pt x="49030" y="787985"/>
                </a:lnTo>
                <a:lnTo>
                  <a:pt x="48183" y="787500"/>
                </a:lnTo>
                <a:lnTo>
                  <a:pt x="47621" y="785899"/>
                </a:lnTo>
                <a:lnTo>
                  <a:pt x="47686" y="784960"/>
                </a:lnTo>
                <a:lnTo>
                  <a:pt x="47547" y="784229"/>
                </a:lnTo>
                <a:lnTo>
                  <a:pt x="47193" y="784015"/>
                </a:lnTo>
                <a:lnTo>
                  <a:pt x="46901" y="783958"/>
                </a:lnTo>
                <a:lnTo>
                  <a:pt x="46406" y="783963"/>
                </a:lnTo>
                <a:lnTo>
                  <a:pt x="46019" y="784059"/>
                </a:lnTo>
                <a:lnTo>
                  <a:pt x="44774" y="784826"/>
                </a:lnTo>
                <a:lnTo>
                  <a:pt x="44526" y="785053"/>
                </a:lnTo>
                <a:lnTo>
                  <a:pt x="44686" y="785448"/>
                </a:lnTo>
                <a:lnTo>
                  <a:pt x="44632" y="786295"/>
                </a:lnTo>
                <a:lnTo>
                  <a:pt x="43919" y="787692"/>
                </a:lnTo>
                <a:lnTo>
                  <a:pt x="43546" y="788023"/>
                </a:lnTo>
                <a:lnTo>
                  <a:pt x="43133" y="787887"/>
                </a:lnTo>
                <a:lnTo>
                  <a:pt x="42255" y="787532"/>
                </a:lnTo>
                <a:lnTo>
                  <a:pt x="41771" y="787431"/>
                </a:lnTo>
                <a:lnTo>
                  <a:pt x="38905" y="788184"/>
                </a:lnTo>
                <a:lnTo>
                  <a:pt x="38539" y="788410"/>
                </a:lnTo>
                <a:lnTo>
                  <a:pt x="38319" y="788625"/>
                </a:lnTo>
                <a:lnTo>
                  <a:pt x="36314" y="786958"/>
                </a:lnTo>
                <a:lnTo>
                  <a:pt x="34371" y="785823"/>
                </a:lnTo>
                <a:lnTo>
                  <a:pt x="32870" y="785177"/>
                </a:lnTo>
                <a:lnTo>
                  <a:pt x="31239" y="784768"/>
                </a:lnTo>
                <a:lnTo>
                  <a:pt x="28719" y="783957"/>
                </a:lnTo>
                <a:lnTo>
                  <a:pt x="28365" y="783753"/>
                </a:lnTo>
                <a:lnTo>
                  <a:pt x="24931" y="783110"/>
                </a:lnTo>
                <a:lnTo>
                  <a:pt x="21965" y="783175"/>
                </a:lnTo>
                <a:lnTo>
                  <a:pt x="20271" y="783309"/>
                </a:lnTo>
                <a:lnTo>
                  <a:pt x="19346" y="783685"/>
                </a:lnTo>
                <a:lnTo>
                  <a:pt x="16535" y="785023"/>
                </a:lnTo>
                <a:lnTo>
                  <a:pt x="16250" y="785267"/>
                </a:lnTo>
                <a:lnTo>
                  <a:pt x="15587" y="786670"/>
                </a:lnTo>
                <a:lnTo>
                  <a:pt x="15528" y="787263"/>
                </a:lnTo>
                <a:lnTo>
                  <a:pt x="15447" y="787434"/>
                </a:lnTo>
                <a:lnTo>
                  <a:pt x="14702" y="788060"/>
                </a:lnTo>
                <a:lnTo>
                  <a:pt x="12321" y="789047"/>
                </a:lnTo>
                <a:lnTo>
                  <a:pt x="11014" y="789221"/>
                </a:lnTo>
                <a:lnTo>
                  <a:pt x="9752" y="789054"/>
                </a:lnTo>
                <a:lnTo>
                  <a:pt x="9191" y="788812"/>
                </a:lnTo>
                <a:lnTo>
                  <a:pt x="7313" y="788595"/>
                </a:lnTo>
                <a:lnTo>
                  <a:pt x="6739" y="788557"/>
                </a:lnTo>
                <a:lnTo>
                  <a:pt x="5466" y="788708"/>
                </a:lnTo>
                <a:lnTo>
                  <a:pt x="2716" y="787456"/>
                </a:lnTo>
                <a:lnTo>
                  <a:pt x="1638" y="786585"/>
                </a:lnTo>
                <a:lnTo>
                  <a:pt x="436" y="785217"/>
                </a:lnTo>
                <a:lnTo>
                  <a:pt x="99" y="783595"/>
                </a:lnTo>
                <a:lnTo>
                  <a:pt x="189" y="783263"/>
                </a:lnTo>
                <a:lnTo>
                  <a:pt x="433" y="780527"/>
                </a:lnTo>
                <a:lnTo>
                  <a:pt x="435" y="780048"/>
                </a:lnTo>
                <a:lnTo>
                  <a:pt x="0" y="779087"/>
                </a:lnTo>
                <a:lnTo>
                  <a:pt x="0" y="778417"/>
                </a:lnTo>
                <a:lnTo>
                  <a:pt x="702" y="776235"/>
                </a:lnTo>
                <a:lnTo>
                  <a:pt x="811" y="776038"/>
                </a:lnTo>
                <a:lnTo>
                  <a:pt x="1629" y="775277"/>
                </a:lnTo>
                <a:lnTo>
                  <a:pt x="2120" y="775095"/>
                </a:lnTo>
                <a:lnTo>
                  <a:pt x="4923" y="774841"/>
                </a:lnTo>
                <a:lnTo>
                  <a:pt x="7051" y="775013"/>
                </a:lnTo>
                <a:lnTo>
                  <a:pt x="7671" y="774981"/>
                </a:lnTo>
                <a:lnTo>
                  <a:pt x="8160" y="774857"/>
                </a:lnTo>
                <a:lnTo>
                  <a:pt x="8856" y="774524"/>
                </a:lnTo>
                <a:lnTo>
                  <a:pt x="12848" y="770664"/>
                </a:lnTo>
                <a:lnTo>
                  <a:pt x="15601" y="767808"/>
                </a:lnTo>
                <a:lnTo>
                  <a:pt x="16525" y="766661"/>
                </a:lnTo>
                <a:lnTo>
                  <a:pt x="16939" y="765406"/>
                </a:lnTo>
                <a:lnTo>
                  <a:pt x="17567" y="764891"/>
                </a:lnTo>
                <a:lnTo>
                  <a:pt x="19923" y="763879"/>
                </a:lnTo>
                <a:lnTo>
                  <a:pt x="21510" y="763883"/>
                </a:lnTo>
                <a:lnTo>
                  <a:pt x="21719" y="763980"/>
                </a:lnTo>
                <a:lnTo>
                  <a:pt x="22823" y="765411"/>
                </a:lnTo>
                <a:lnTo>
                  <a:pt x="22985" y="765930"/>
                </a:lnTo>
                <a:lnTo>
                  <a:pt x="23033" y="766468"/>
                </a:lnTo>
                <a:lnTo>
                  <a:pt x="23214" y="766778"/>
                </a:lnTo>
                <a:lnTo>
                  <a:pt x="24670" y="766883"/>
                </a:lnTo>
                <a:lnTo>
                  <a:pt x="27522" y="766523"/>
                </a:lnTo>
                <a:lnTo>
                  <a:pt x="27651" y="766363"/>
                </a:lnTo>
                <a:lnTo>
                  <a:pt x="29168" y="765670"/>
                </a:lnTo>
                <a:lnTo>
                  <a:pt x="30685" y="765342"/>
                </a:lnTo>
                <a:lnTo>
                  <a:pt x="30845" y="765713"/>
                </a:lnTo>
                <a:lnTo>
                  <a:pt x="31439" y="765974"/>
                </a:lnTo>
                <a:lnTo>
                  <a:pt x="32152" y="766171"/>
                </a:lnTo>
                <a:lnTo>
                  <a:pt x="33067" y="766228"/>
                </a:lnTo>
                <a:lnTo>
                  <a:pt x="34306" y="765928"/>
                </a:lnTo>
                <a:lnTo>
                  <a:pt x="35365" y="765529"/>
                </a:lnTo>
                <a:lnTo>
                  <a:pt x="36675" y="764866"/>
                </a:lnTo>
                <a:lnTo>
                  <a:pt x="37518" y="764361"/>
                </a:lnTo>
                <a:lnTo>
                  <a:pt x="38041" y="764158"/>
                </a:lnTo>
                <a:lnTo>
                  <a:pt x="38320" y="764218"/>
                </a:lnTo>
                <a:lnTo>
                  <a:pt x="38614" y="764472"/>
                </a:lnTo>
                <a:lnTo>
                  <a:pt x="39101" y="764634"/>
                </a:lnTo>
                <a:lnTo>
                  <a:pt x="40264" y="764682"/>
                </a:lnTo>
                <a:lnTo>
                  <a:pt x="41087" y="764539"/>
                </a:lnTo>
                <a:lnTo>
                  <a:pt x="41594" y="764547"/>
                </a:lnTo>
                <a:lnTo>
                  <a:pt x="42347" y="765259"/>
                </a:lnTo>
                <a:lnTo>
                  <a:pt x="44798" y="766393"/>
                </a:lnTo>
                <a:lnTo>
                  <a:pt x="47001" y="766948"/>
                </a:lnTo>
                <a:lnTo>
                  <a:pt x="47943" y="767314"/>
                </a:lnTo>
                <a:lnTo>
                  <a:pt x="47949" y="767772"/>
                </a:lnTo>
                <a:lnTo>
                  <a:pt x="47454" y="768475"/>
                </a:lnTo>
                <a:lnTo>
                  <a:pt x="47415" y="768952"/>
                </a:lnTo>
                <a:lnTo>
                  <a:pt x="48622" y="771343"/>
                </a:lnTo>
                <a:lnTo>
                  <a:pt x="48888" y="772160"/>
                </a:lnTo>
                <a:lnTo>
                  <a:pt x="48965" y="773049"/>
                </a:lnTo>
                <a:lnTo>
                  <a:pt x="48972" y="773976"/>
                </a:lnTo>
                <a:lnTo>
                  <a:pt x="48832" y="775978"/>
                </a:lnTo>
                <a:lnTo>
                  <a:pt x="48649" y="776386"/>
                </a:lnTo>
                <a:lnTo>
                  <a:pt x="48237" y="776771"/>
                </a:lnTo>
                <a:lnTo>
                  <a:pt x="47560" y="777938"/>
                </a:lnTo>
                <a:lnTo>
                  <a:pt x="47608" y="778245"/>
                </a:lnTo>
                <a:lnTo>
                  <a:pt x="48142" y="778399"/>
                </a:lnTo>
                <a:lnTo>
                  <a:pt x="50017" y="778087"/>
                </a:lnTo>
                <a:lnTo>
                  <a:pt x="50566" y="777881"/>
                </a:lnTo>
                <a:lnTo>
                  <a:pt x="50910" y="776933"/>
                </a:lnTo>
                <a:lnTo>
                  <a:pt x="50963" y="776722"/>
                </a:lnTo>
                <a:lnTo>
                  <a:pt x="50777" y="775835"/>
                </a:lnTo>
                <a:lnTo>
                  <a:pt x="50604" y="775667"/>
                </a:lnTo>
                <a:lnTo>
                  <a:pt x="50622" y="775346"/>
                </a:lnTo>
                <a:lnTo>
                  <a:pt x="51201" y="774119"/>
                </a:lnTo>
                <a:lnTo>
                  <a:pt x="51453" y="773884"/>
                </a:lnTo>
                <a:lnTo>
                  <a:pt x="51935" y="773848"/>
                </a:lnTo>
                <a:lnTo>
                  <a:pt x="52145" y="773986"/>
                </a:lnTo>
                <a:lnTo>
                  <a:pt x="52167" y="775208"/>
                </a:lnTo>
                <a:lnTo>
                  <a:pt x="52991" y="775409"/>
                </a:lnTo>
                <a:lnTo>
                  <a:pt x="53805" y="776204"/>
                </a:lnTo>
                <a:lnTo>
                  <a:pt x="54042" y="775468"/>
                </a:lnTo>
                <a:lnTo>
                  <a:pt x="53048" y="773853"/>
                </a:lnTo>
                <a:lnTo>
                  <a:pt x="53362" y="772850"/>
                </a:lnTo>
                <a:lnTo>
                  <a:pt x="54436" y="770616"/>
                </a:lnTo>
                <a:lnTo>
                  <a:pt x="54439" y="768536"/>
                </a:lnTo>
                <a:lnTo>
                  <a:pt x="54884" y="766678"/>
                </a:lnTo>
                <a:lnTo>
                  <a:pt x="54864" y="766348"/>
                </a:lnTo>
                <a:lnTo>
                  <a:pt x="54998" y="765897"/>
                </a:lnTo>
                <a:lnTo>
                  <a:pt x="55263" y="765614"/>
                </a:lnTo>
                <a:lnTo>
                  <a:pt x="56854" y="765109"/>
                </a:lnTo>
                <a:lnTo>
                  <a:pt x="59062" y="764748"/>
                </a:lnTo>
                <a:lnTo>
                  <a:pt x="60403" y="764701"/>
                </a:lnTo>
                <a:lnTo>
                  <a:pt x="61972" y="764792"/>
                </a:lnTo>
                <a:lnTo>
                  <a:pt x="62534" y="765199"/>
                </a:lnTo>
                <a:lnTo>
                  <a:pt x="62493" y="765385"/>
                </a:lnTo>
                <a:lnTo>
                  <a:pt x="62717" y="765623"/>
                </a:lnTo>
                <a:lnTo>
                  <a:pt x="63710" y="766094"/>
                </a:lnTo>
                <a:lnTo>
                  <a:pt x="65714" y="766869"/>
                </a:lnTo>
                <a:lnTo>
                  <a:pt x="67951" y="766996"/>
                </a:lnTo>
                <a:lnTo>
                  <a:pt x="68787" y="766442"/>
                </a:lnTo>
                <a:lnTo>
                  <a:pt x="69834" y="765362"/>
                </a:lnTo>
                <a:lnTo>
                  <a:pt x="70093" y="764405"/>
                </a:lnTo>
                <a:lnTo>
                  <a:pt x="69845" y="763967"/>
                </a:lnTo>
                <a:lnTo>
                  <a:pt x="69487" y="763874"/>
                </a:lnTo>
                <a:lnTo>
                  <a:pt x="69023" y="764190"/>
                </a:lnTo>
                <a:lnTo>
                  <a:pt x="68734" y="763889"/>
                </a:lnTo>
                <a:lnTo>
                  <a:pt x="68614" y="763585"/>
                </a:lnTo>
                <a:lnTo>
                  <a:pt x="68746" y="763359"/>
                </a:lnTo>
                <a:lnTo>
                  <a:pt x="69397" y="762576"/>
                </a:lnTo>
                <a:lnTo>
                  <a:pt x="69629" y="762469"/>
                </a:lnTo>
                <a:lnTo>
                  <a:pt x="70533" y="762413"/>
                </a:lnTo>
                <a:lnTo>
                  <a:pt x="70454" y="763121"/>
                </a:lnTo>
                <a:lnTo>
                  <a:pt x="71298" y="762772"/>
                </a:lnTo>
                <a:lnTo>
                  <a:pt x="71941" y="761845"/>
                </a:lnTo>
                <a:lnTo>
                  <a:pt x="72561" y="761415"/>
                </a:lnTo>
                <a:lnTo>
                  <a:pt x="73493" y="761512"/>
                </a:lnTo>
                <a:lnTo>
                  <a:pt x="73780" y="762041"/>
                </a:lnTo>
                <a:lnTo>
                  <a:pt x="74282" y="762209"/>
                </a:lnTo>
                <a:lnTo>
                  <a:pt x="74858" y="761794"/>
                </a:lnTo>
                <a:lnTo>
                  <a:pt x="75301" y="761362"/>
                </a:lnTo>
                <a:lnTo>
                  <a:pt x="75985" y="760970"/>
                </a:lnTo>
                <a:lnTo>
                  <a:pt x="75913" y="760180"/>
                </a:lnTo>
                <a:lnTo>
                  <a:pt x="76616" y="760424"/>
                </a:lnTo>
                <a:lnTo>
                  <a:pt x="77252" y="760007"/>
                </a:lnTo>
                <a:lnTo>
                  <a:pt x="77616" y="759464"/>
                </a:lnTo>
                <a:lnTo>
                  <a:pt x="78252" y="758826"/>
                </a:lnTo>
                <a:lnTo>
                  <a:pt x="78092" y="760313"/>
                </a:lnTo>
                <a:lnTo>
                  <a:pt x="78750" y="760765"/>
                </a:lnTo>
                <a:lnTo>
                  <a:pt x="78819" y="761030"/>
                </a:lnTo>
                <a:lnTo>
                  <a:pt x="79230" y="761704"/>
                </a:lnTo>
                <a:lnTo>
                  <a:pt x="79825" y="761754"/>
                </a:lnTo>
                <a:lnTo>
                  <a:pt x="80271" y="761534"/>
                </a:lnTo>
                <a:lnTo>
                  <a:pt x="81114" y="761141"/>
                </a:lnTo>
                <a:lnTo>
                  <a:pt x="81641" y="760517"/>
                </a:lnTo>
                <a:lnTo>
                  <a:pt x="81970" y="760305"/>
                </a:lnTo>
                <a:lnTo>
                  <a:pt x="82274" y="759169"/>
                </a:lnTo>
                <a:lnTo>
                  <a:pt x="82001" y="758943"/>
                </a:lnTo>
                <a:lnTo>
                  <a:pt x="82136" y="758220"/>
                </a:lnTo>
                <a:lnTo>
                  <a:pt x="82737" y="757605"/>
                </a:lnTo>
                <a:lnTo>
                  <a:pt x="82904" y="756974"/>
                </a:lnTo>
                <a:lnTo>
                  <a:pt x="82793" y="756569"/>
                </a:lnTo>
                <a:lnTo>
                  <a:pt x="81691" y="756674"/>
                </a:lnTo>
                <a:lnTo>
                  <a:pt x="80735" y="756831"/>
                </a:lnTo>
                <a:lnTo>
                  <a:pt x="80701" y="756292"/>
                </a:lnTo>
                <a:lnTo>
                  <a:pt x="81651" y="755831"/>
                </a:lnTo>
                <a:lnTo>
                  <a:pt x="82765" y="755246"/>
                </a:lnTo>
                <a:lnTo>
                  <a:pt x="84417" y="754272"/>
                </a:lnTo>
                <a:lnTo>
                  <a:pt x="87073" y="752378"/>
                </a:lnTo>
                <a:lnTo>
                  <a:pt x="88741" y="751380"/>
                </a:lnTo>
                <a:lnTo>
                  <a:pt x="91674" y="749208"/>
                </a:lnTo>
                <a:lnTo>
                  <a:pt x="93722" y="747546"/>
                </a:lnTo>
                <a:lnTo>
                  <a:pt x="95323" y="746849"/>
                </a:lnTo>
                <a:lnTo>
                  <a:pt x="96449" y="746611"/>
                </a:lnTo>
                <a:lnTo>
                  <a:pt x="97674" y="746399"/>
                </a:lnTo>
                <a:lnTo>
                  <a:pt x="99522" y="745348"/>
                </a:lnTo>
                <a:lnTo>
                  <a:pt x="100843" y="744520"/>
                </a:lnTo>
                <a:lnTo>
                  <a:pt x="101268" y="744398"/>
                </a:lnTo>
                <a:lnTo>
                  <a:pt x="102888" y="744568"/>
                </a:lnTo>
                <a:lnTo>
                  <a:pt x="106072" y="743655"/>
                </a:lnTo>
                <a:lnTo>
                  <a:pt x="107721" y="742421"/>
                </a:lnTo>
                <a:lnTo>
                  <a:pt x="109266" y="741621"/>
                </a:lnTo>
                <a:lnTo>
                  <a:pt x="109542" y="741549"/>
                </a:lnTo>
                <a:lnTo>
                  <a:pt x="110554" y="741593"/>
                </a:lnTo>
                <a:lnTo>
                  <a:pt x="112304" y="741800"/>
                </a:lnTo>
                <a:lnTo>
                  <a:pt x="114499" y="741686"/>
                </a:lnTo>
                <a:lnTo>
                  <a:pt x="116263" y="741281"/>
                </a:lnTo>
                <a:lnTo>
                  <a:pt x="120164" y="741631"/>
                </a:lnTo>
                <a:lnTo>
                  <a:pt x="122221" y="741694"/>
                </a:lnTo>
                <a:lnTo>
                  <a:pt x="124920" y="741611"/>
                </a:lnTo>
                <a:lnTo>
                  <a:pt x="126244" y="741402"/>
                </a:lnTo>
                <a:lnTo>
                  <a:pt x="128259" y="741251"/>
                </a:lnTo>
                <a:lnTo>
                  <a:pt x="129675" y="741404"/>
                </a:lnTo>
                <a:lnTo>
                  <a:pt x="130683" y="741714"/>
                </a:lnTo>
                <a:lnTo>
                  <a:pt x="130958" y="742043"/>
                </a:lnTo>
                <a:lnTo>
                  <a:pt x="132458" y="742763"/>
                </a:lnTo>
                <a:lnTo>
                  <a:pt x="133634" y="742260"/>
                </a:lnTo>
                <a:lnTo>
                  <a:pt x="135727" y="742792"/>
                </a:lnTo>
                <a:lnTo>
                  <a:pt x="136797" y="743152"/>
                </a:lnTo>
                <a:lnTo>
                  <a:pt x="138060" y="743477"/>
                </a:lnTo>
                <a:lnTo>
                  <a:pt x="138528" y="743792"/>
                </a:lnTo>
                <a:lnTo>
                  <a:pt x="138845" y="744226"/>
                </a:lnTo>
                <a:lnTo>
                  <a:pt x="136535" y="744774"/>
                </a:lnTo>
                <a:lnTo>
                  <a:pt x="136356" y="745483"/>
                </a:lnTo>
                <a:lnTo>
                  <a:pt x="135788" y="746758"/>
                </a:lnTo>
                <a:lnTo>
                  <a:pt x="137024" y="747255"/>
                </a:lnTo>
                <a:lnTo>
                  <a:pt x="137110" y="747626"/>
                </a:lnTo>
                <a:lnTo>
                  <a:pt x="136658" y="748708"/>
                </a:lnTo>
                <a:lnTo>
                  <a:pt x="136610" y="749979"/>
                </a:lnTo>
                <a:lnTo>
                  <a:pt x="136126" y="749749"/>
                </a:lnTo>
                <a:lnTo>
                  <a:pt x="136044" y="749325"/>
                </a:lnTo>
                <a:lnTo>
                  <a:pt x="135132" y="749166"/>
                </a:lnTo>
                <a:lnTo>
                  <a:pt x="133033" y="749184"/>
                </a:lnTo>
                <a:lnTo>
                  <a:pt x="132603" y="750343"/>
                </a:lnTo>
                <a:lnTo>
                  <a:pt x="131728" y="751161"/>
                </a:lnTo>
                <a:lnTo>
                  <a:pt x="131559" y="752108"/>
                </a:lnTo>
                <a:lnTo>
                  <a:pt x="131497" y="752778"/>
                </a:lnTo>
                <a:lnTo>
                  <a:pt x="131632" y="753280"/>
                </a:lnTo>
                <a:lnTo>
                  <a:pt x="133681" y="758202"/>
                </a:lnTo>
                <a:lnTo>
                  <a:pt x="135101" y="757602"/>
                </a:lnTo>
                <a:lnTo>
                  <a:pt x="135869" y="758381"/>
                </a:lnTo>
                <a:lnTo>
                  <a:pt x="137148" y="760138"/>
                </a:lnTo>
                <a:lnTo>
                  <a:pt x="137332" y="760204"/>
                </a:lnTo>
                <a:lnTo>
                  <a:pt x="137596" y="759920"/>
                </a:lnTo>
                <a:lnTo>
                  <a:pt x="137764" y="759425"/>
                </a:lnTo>
                <a:lnTo>
                  <a:pt x="137655" y="759076"/>
                </a:lnTo>
                <a:lnTo>
                  <a:pt x="137412" y="758667"/>
                </a:lnTo>
                <a:lnTo>
                  <a:pt x="136950" y="758314"/>
                </a:lnTo>
                <a:lnTo>
                  <a:pt x="135854" y="756605"/>
                </a:lnTo>
                <a:lnTo>
                  <a:pt x="135790" y="756222"/>
                </a:lnTo>
                <a:lnTo>
                  <a:pt x="136715" y="752472"/>
                </a:lnTo>
                <a:lnTo>
                  <a:pt x="136350" y="751548"/>
                </a:lnTo>
                <a:lnTo>
                  <a:pt x="136541" y="750868"/>
                </a:lnTo>
                <a:lnTo>
                  <a:pt x="137141" y="751183"/>
                </a:lnTo>
                <a:lnTo>
                  <a:pt x="137870" y="752134"/>
                </a:lnTo>
                <a:lnTo>
                  <a:pt x="138706" y="752883"/>
                </a:lnTo>
                <a:lnTo>
                  <a:pt x="140208" y="753594"/>
                </a:lnTo>
                <a:lnTo>
                  <a:pt x="142316" y="753966"/>
                </a:lnTo>
                <a:lnTo>
                  <a:pt x="142748" y="753890"/>
                </a:lnTo>
                <a:lnTo>
                  <a:pt x="143265" y="753924"/>
                </a:lnTo>
                <a:lnTo>
                  <a:pt x="143905" y="754157"/>
                </a:lnTo>
                <a:lnTo>
                  <a:pt x="144188" y="754536"/>
                </a:lnTo>
                <a:lnTo>
                  <a:pt x="144251" y="755845"/>
                </a:lnTo>
                <a:lnTo>
                  <a:pt x="143897" y="756777"/>
                </a:lnTo>
                <a:lnTo>
                  <a:pt x="143656" y="758469"/>
                </a:lnTo>
                <a:lnTo>
                  <a:pt x="144442" y="758777"/>
                </a:lnTo>
                <a:lnTo>
                  <a:pt x="145981" y="758883"/>
                </a:lnTo>
                <a:lnTo>
                  <a:pt x="146836" y="760171"/>
                </a:lnTo>
                <a:lnTo>
                  <a:pt x="147947" y="761223"/>
                </a:lnTo>
                <a:lnTo>
                  <a:pt x="148399" y="761348"/>
                </a:lnTo>
                <a:lnTo>
                  <a:pt x="148908" y="760958"/>
                </a:lnTo>
                <a:lnTo>
                  <a:pt x="148933" y="760489"/>
                </a:lnTo>
                <a:lnTo>
                  <a:pt x="148561" y="759397"/>
                </a:lnTo>
                <a:lnTo>
                  <a:pt x="148176" y="758566"/>
                </a:lnTo>
                <a:lnTo>
                  <a:pt x="148192" y="758323"/>
                </a:lnTo>
                <a:lnTo>
                  <a:pt x="149624" y="758066"/>
                </a:lnTo>
                <a:lnTo>
                  <a:pt x="150978" y="758469"/>
                </a:lnTo>
                <a:lnTo>
                  <a:pt x="150762" y="757383"/>
                </a:lnTo>
                <a:lnTo>
                  <a:pt x="150026" y="756788"/>
                </a:lnTo>
                <a:lnTo>
                  <a:pt x="148796" y="755790"/>
                </a:lnTo>
                <a:lnTo>
                  <a:pt x="147680" y="754234"/>
                </a:lnTo>
                <a:lnTo>
                  <a:pt x="146922" y="752925"/>
                </a:lnTo>
                <a:lnTo>
                  <a:pt x="145414" y="751580"/>
                </a:lnTo>
                <a:lnTo>
                  <a:pt x="144356" y="750380"/>
                </a:lnTo>
                <a:lnTo>
                  <a:pt x="144755" y="749372"/>
                </a:lnTo>
                <a:lnTo>
                  <a:pt x="145152" y="748770"/>
                </a:lnTo>
                <a:lnTo>
                  <a:pt x="145331" y="748301"/>
                </a:lnTo>
                <a:lnTo>
                  <a:pt x="145314" y="748091"/>
                </a:lnTo>
                <a:lnTo>
                  <a:pt x="145231" y="747875"/>
                </a:lnTo>
                <a:lnTo>
                  <a:pt x="144803" y="747610"/>
                </a:lnTo>
                <a:lnTo>
                  <a:pt x="143936" y="748031"/>
                </a:lnTo>
                <a:lnTo>
                  <a:pt x="143648" y="747729"/>
                </a:lnTo>
                <a:lnTo>
                  <a:pt x="144572" y="746851"/>
                </a:lnTo>
                <a:lnTo>
                  <a:pt x="147939" y="743841"/>
                </a:lnTo>
                <a:lnTo>
                  <a:pt x="148249" y="743492"/>
                </a:lnTo>
                <a:lnTo>
                  <a:pt x="149752" y="741719"/>
                </a:lnTo>
                <a:lnTo>
                  <a:pt x="151978" y="738599"/>
                </a:lnTo>
                <a:lnTo>
                  <a:pt x="153014" y="736828"/>
                </a:lnTo>
                <a:lnTo>
                  <a:pt x="153697" y="735952"/>
                </a:lnTo>
                <a:lnTo>
                  <a:pt x="154864" y="734746"/>
                </a:lnTo>
                <a:lnTo>
                  <a:pt x="155511" y="734299"/>
                </a:lnTo>
                <a:lnTo>
                  <a:pt x="156343" y="733951"/>
                </a:lnTo>
                <a:lnTo>
                  <a:pt x="157692" y="733544"/>
                </a:lnTo>
                <a:lnTo>
                  <a:pt x="159566" y="732477"/>
                </a:lnTo>
                <a:lnTo>
                  <a:pt x="160139" y="732035"/>
                </a:lnTo>
                <a:lnTo>
                  <a:pt x="160703" y="731403"/>
                </a:lnTo>
                <a:lnTo>
                  <a:pt x="162495" y="730425"/>
                </a:lnTo>
                <a:lnTo>
                  <a:pt x="164368" y="730402"/>
                </a:lnTo>
                <a:lnTo>
                  <a:pt x="167040" y="729502"/>
                </a:lnTo>
                <a:lnTo>
                  <a:pt x="167892" y="729113"/>
                </a:lnTo>
                <a:lnTo>
                  <a:pt x="169248" y="728406"/>
                </a:lnTo>
                <a:lnTo>
                  <a:pt x="173329" y="725786"/>
                </a:lnTo>
                <a:lnTo>
                  <a:pt x="173745" y="725635"/>
                </a:lnTo>
                <a:lnTo>
                  <a:pt x="179294" y="724641"/>
                </a:lnTo>
                <a:lnTo>
                  <a:pt x="182452" y="723983"/>
                </a:lnTo>
                <a:lnTo>
                  <a:pt x="185404" y="722759"/>
                </a:lnTo>
                <a:lnTo>
                  <a:pt x="187366" y="721916"/>
                </a:lnTo>
                <a:lnTo>
                  <a:pt x="188238" y="722033"/>
                </a:lnTo>
                <a:lnTo>
                  <a:pt x="189799" y="721537"/>
                </a:lnTo>
                <a:lnTo>
                  <a:pt x="190656" y="721505"/>
                </a:lnTo>
                <a:lnTo>
                  <a:pt x="191224" y="721250"/>
                </a:lnTo>
                <a:lnTo>
                  <a:pt x="194691" y="720065"/>
                </a:lnTo>
                <a:lnTo>
                  <a:pt x="196295" y="719554"/>
                </a:lnTo>
                <a:lnTo>
                  <a:pt x="196685" y="719526"/>
                </a:lnTo>
                <a:lnTo>
                  <a:pt x="198501" y="718827"/>
                </a:lnTo>
                <a:lnTo>
                  <a:pt x="199176" y="718523"/>
                </a:lnTo>
                <a:lnTo>
                  <a:pt x="201396" y="717256"/>
                </a:lnTo>
                <a:lnTo>
                  <a:pt x="201342" y="717591"/>
                </a:lnTo>
                <a:lnTo>
                  <a:pt x="201620" y="718532"/>
                </a:lnTo>
                <a:lnTo>
                  <a:pt x="202015" y="719373"/>
                </a:lnTo>
                <a:lnTo>
                  <a:pt x="202335" y="719964"/>
                </a:lnTo>
                <a:lnTo>
                  <a:pt x="202835" y="720616"/>
                </a:lnTo>
                <a:lnTo>
                  <a:pt x="203181" y="720940"/>
                </a:lnTo>
                <a:lnTo>
                  <a:pt x="204838" y="722078"/>
                </a:lnTo>
                <a:lnTo>
                  <a:pt x="206100" y="721650"/>
                </a:lnTo>
                <a:lnTo>
                  <a:pt x="207995" y="722090"/>
                </a:lnTo>
                <a:lnTo>
                  <a:pt x="208671" y="721570"/>
                </a:lnTo>
                <a:lnTo>
                  <a:pt x="208980" y="720469"/>
                </a:lnTo>
                <a:lnTo>
                  <a:pt x="209508" y="719768"/>
                </a:lnTo>
                <a:lnTo>
                  <a:pt x="209221" y="719129"/>
                </a:lnTo>
                <a:lnTo>
                  <a:pt x="208922" y="717326"/>
                </a:lnTo>
                <a:lnTo>
                  <a:pt x="209488" y="716194"/>
                </a:lnTo>
                <a:lnTo>
                  <a:pt x="209379" y="715289"/>
                </a:lnTo>
                <a:lnTo>
                  <a:pt x="210892" y="712340"/>
                </a:lnTo>
                <a:lnTo>
                  <a:pt x="212472" y="710408"/>
                </a:lnTo>
                <a:lnTo>
                  <a:pt x="213962" y="709034"/>
                </a:lnTo>
                <a:lnTo>
                  <a:pt x="216711" y="706475"/>
                </a:lnTo>
                <a:lnTo>
                  <a:pt x="219830" y="703858"/>
                </a:lnTo>
                <a:lnTo>
                  <a:pt x="222335" y="701908"/>
                </a:lnTo>
                <a:lnTo>
                  <a:pt x="225416" y="699878"/>
                </a:lnTo>
                <a:lnTo>
                  <a:pt x="227937" y="698826"/>
                </a:lnTo>
                <a:lnTo>
                  <a:pt x="230400" y="698230"/>
                </a:lnTo>
                <a:lnTo>
                  <a:pt x="232316" y="698091"/>
                </a:lnTo>
                <a:lnTo>
                  <a:pt x="233408" y="696728"/>
                </a:lnTo>
                <a:lnTo>
                  <a:pt x="233714" y="696665"/>
                </a:lnTo>
                <a:lnTo>
                  <a:pt x="234125" y="696775"/>
                </a:lnTo>
                <a:lnTo>
                  <a:pt x="234919" y="696378"/>
                </a:lnTo>
                <a:lnTo>
                  <a:pt x="235532" y="695844"/>
                </a:lnTo>
                <a:lnTo>
                  <a:pt x="237081" y="694339"/>
                </a:lnTo>
                <a:lnTo>
                  <a:pt x="237928" y="693325"/>
                </a:lnTo>
                <a:lnTo>
                  <a:pt x="238138" y="693155"/>
                </a:lnTo>
                <a:lnTo>
                  <a:pt x="239655" y="692864"/>
                </a:lnTo>
                <a:lnTo>
                  <a:pt x="242954" y="690852"/>
                </a:lnTo>
                <a:lnTo>
                  <a:pt x="243382" y="690702"/>
                </a:lnTo>
                <a:lnTo>
                  <a:pt x="245423" y="690360"/>
                </a:lnTo>
                <a:lnTo>
                  <a:pt x="246080" y="690516"/>
                </a:lnTo>
                <a:lnTo>
                  <a:pt x="245831" y="690785"/>
                </a:lnTo>
                <a:lnTo>
                  <a:pt x="245640" y="691834"/>
                </a:lnTo>
                <a:lnTo>
                  <a:pt x="245879" y="693955"/>
                </a:lnTo>
                <a:lnTo>
                  <a:pt x="246596" y="694791"/>
                </a:lnTo>
                <a:lnTo>
                  <a:pt x="247311" y="695069"/>
                </a:lnTo>
                <a:lnTo>
                  <a:pt x="248087" y="693776"/>
                </a:lnTo>
                <a:lnTo>
                  <a:pt x="248203" y="693356"/>
                </a:lnTo>
                <a:lnTo>
                  <a:pt x="248720" y="690230"/>
                </a:lnTo>
                <a:lnTo>
                  <a:pt x="248819" y="688839"/>
                </a:lnTo>
                <a:lnTo>
                  <a:pt x="248688" y="688551"/>
                </a:lnTo>
                <a:lnTo>
                  <a:pt x="247555" y="688119"/>
                </a:lnTo>
                <a:lnTo>
                  <a:pt x="246646" y="688135"/>
                </a:lnTo>
                <a:lnTo>
                  <a:pt x="246482" y="688027"/>
                </a:lnTo>
                <a:lnTo>
                  <a:pt x="246420" y="686425"/>
                </a:lnTo>
                <a:lnTo>
                  <a:pt x="247857" y="682317"/>
                </a:lnTo>
                <a:lnTo>
                  <a:pt x="249492" y="679953"/>
                </a:lnTo>
                <a:lnTo>
                  <a:pt x="251714" y="675284"/>
                </a:lnTo>
                <a:lnTo>
                  <a:pt x="253601" y="670752"/>
                </a:lnTo>
                <a:lnTo>
                  <a:pt x="255050" y="667090"/>
                </a:lnTo>
                <a:lnTo>
                  <a:pt x="256281" y="664432"/>
                </a:lnTo>
                <a:lnTo>
                  <a:pt x="257164" y="662712"/>
                </a:lnTo>
                <a:lnTo>
                  <a:pt x="257292" y="662539"/>
                </a:lnTo>
                <a:lnTo>
                  <a:pt x="258232" y="661675"/>
                </a:lnTo>
                <a:lnTo>
                  <a:pt x="259010" y="661233"/>
                </a:lnTo>
                <a:lnTo>
                  <a:pt x="259535" y="661231"/>
                </a:lnTo>
                <a:lnTo>
                  <a:pt x="260052" y="661417"/>
                </a:lnTo>
                <a:lnTo>
                  <a:pt x="262697" y="661516"/>
                </a:lnTo>
                <a:lnTo>
                  <a:pt x="263235" y="661044"/>
                </a:lnTo>
                <a:lnTo>
                  <a:pt x="264552" y="659503"/>
                </a:lnTo>
                <a:lnTo>
                  <a:pt x="264385" y="658712"/>
                </a:lnTo>
                <a:lnTo>
                  <a:pt x="264183" y="658688"/>
                </a:lnTo>
                <a:lnTo>
                  <a:pt x="263744" y="658791"/>
                </a:lnTo>
                <a:lnTo>
                  <a:pt x="263017" y="659486"/>
                </a:lnTo>
                <a:lnTo>
                  <a:pt x="262614" y="659405"/>
                </a:lnTo>
                <a:lnTo>
                  <a:pt x="262233" y="658889"/>
                </a:lnTo>
                <a:lnTo>
                  <a:pt x="260939" y="656515"/>
                </a:lnTo>
                <a:lnTo>
                  <a:pt x="260523" y="655508"/>
                </a:lnTo>
                <a:lnTo>
                  <a:pt x="260466" y="655181"/>
                </a:lnTo>
                <a:lnTo>
                  <a:pt x="260639" y="653786"/>
                </a:lnTo>
                <a:lnTo>
                  <a:pt x="261044" y="652412"/>
                </a:lnTo>
                <a:lnTo>
                  <a:pt x="262515" y="649462"/>
                </a:lnTo>
                <a:lnTo>
                  <a:pt x="263168" y="648380"/>
                </a:lnTo>
                <a:lnTo>
                  <a:pt x="264980" y="645725"/>
                </a:lnTo>
                <a:lnTo>
                  <a:pt x="265289" y="645310"/>
                </a:lnTo>
                <a:lnTo>
                  <a:pt x="266105" y="644491"/>
                </a:lnTo>
                <a:lnTo>
                  <a:pt x="266425" y="644252"/>
                </a:lnTo>
                <a:lnTo>
                  <a:pt x="268149" y="643525"/>
                </a:lnTo>
                <a:lnTo>
                  <a:pt x="268533" y="643791"/>
                </a:lnTo>
                <a:lnTo>
                  <a:pt x="269232" y="643459"/>
                </a:lnTo>
                <a:lnTo>
                  <a:pt x="270209" y="642753"/>
                </a:lnTo>
                <a:lnTo>
                  <a:pt x="270852" y="642182"/>
                </a:lnTo>
                <a:lnTo>
                  <a:pt x="272211" y="640613"/>
                </a:lnTo>
                <a:lnTo>
                  <a:pt x="272710" y="640222"/>
                </a:lnTo>
                <a:lnTo>
                  <a:pt x="273283" y="639772"/>
                </a:lnTo>
                <a:lnTo>
                  <a:pt x="275731" y="638248"/>
                </a:lnTo>
                <a:lnTo>
                  <a:pt x="279012" y="636505"/>
                </a:lnTo>
                <a:lnTo>
                  <a:pt x="279731" y="636487"/>
                </a:lnTo>
                <a:lnTo>
                  <a:pt x="279691" y="635697"/>
                </a:lnTo>
                <a:lnTo>
                  <a:pt x="280149" y="634115"/>
                </a:lnTo>
                <a:lnTo>
                  <a:pt x="280855" y="633026"/>
                </a:lnTo>
                <a:lnTo>
                  <a:pt x="282437" y="631426"/>
                </a:lnTo>
                <a:lnTo>
                  <a:pt x="283106" y="630524"/>
                </a:lnTo>
                <a:lnTo>
                  <a:pt x="283306" y="629503"/>
                </a:lnTo>
                <a:lnTo>
                  <a:pt x="282947" y="629016"/>
                </a:lnTo>
                <a:lnTo>
                  <a:pt x="283229" y="628410"/>
                </a:lnTo>
                <a:lnTo>
                  <a:pt x="284092" y="627938"/>
                </a:lnTo>
                <a:lnTo>
                  <a:pt x="284253" y="627850"/>
                </a:lnTo>
                <a:lnTo>
                  <a:pt x="284810" y="627281"/>
                </a:lnTo>
                <a:lnTo>
                  <a:pt x="285139" y="625346"/>
                </a:lnTo>
                <a:lnTo>
                  <a:pt x="285790" y="624324"/>
                </a:lnTo>
                <a:lnTo>
                  <a:pt x="286813" y="623983"/>
                </a:lnTo>
                <a:lnTo>
                  <a:pt x="286543" y="623383"/>
                </a:lnTo>
                <a:lnTo>
                  <a:pt x="285900" y="623230"/>
                </a:lnTo>
                <a:lnTo>
                  <a:pt x="285040" y="623537"/>
                </a:lnTo>
                <a:lnTo>
                  <a:pt x="284028" y="624210"/>
                </a:lnTo>
                <a:lnTo>
                  <a:pt x="283628" y="624669"/>
                </a:lnTo>
                <a:lnTo>
                  <a:pt x="283093" y="626314"/>
                </a:lnTo>
                <a:lnTo>
                  <a:pt x="281948" y="627414"/>
                </a:lnTo>
                <a:lnTo>
                  <a:pt x="280473" y="628135"/>
                </a:lnTo>
                <a:lnTo>
                  <a:pt x="278340" y="628653"/>
                </a:lnTo>
                <a:lnTo>
                  <a:pt x="277587" y="628792"/>
                </a:lnTo>
                <a:lnTo>
                  <a:pt x="276879" y="628820"/>
                </a:lnTo>
                <a:lnTo>
                  <a:pt x="276391" y="628792"/>
                </a:lnTo>
                <a:lnTo>
                  <a:pt x="276001" y="628661"/>
                </a:lnTo>
                <a:lnTo>
                  <a:pt x="273762" y="629068"/>
                </a:lnTo>
                <a:lnTo>
                  <a:pt x="271425" y="629901"/>
                </a:lnTo>
                <a:lnTo>
                  <a:pt x="269974" y="629786"/>
                </a:lnTo>
                <a:lnTo>
                  <a:pt x="268543" y="630129"/>
                </a:lnTo>
                <a:lnTo>
                  <a:pt x="268356" y="630303"/>
                </a:lnTo>
                <a:lnTo>
                  <a:pt x="268117" y="630655"/>
                </a:lnTo>
                <a:lnTo>
                  <a:pt x="267807" y="630925"/>
                </a:lnTo>
                <a:lnTo>
                  <a:pt x="263751" y="631160"/>
                </a:lnTo>
                <a:lnTo>
                  <a:pt x="263007" y="631327"/>
                </a:lnTo>
                <a:lnTo>
                  <a:pt x="260612" y="632185"/>
                </a:lnTo>
                <a:lnTo>
                  <a:pt x="258933" y="632672"/>
                </a:lnTo>
                <a:lnTo>
                  <a:pt x="253668" y="633624"/>
                </a:lnTo>
                <a:lnTo>
                  <a:pt x="251819" y="633828"/>
                </a:lnTo>
                <a:lnTo>
                  <a:pt x="250748" y="633859"/>
                </a:lnTo>
                <a:lnTo>
                  <a:pt x="249469" y="633567"/>
                </a:lnTo>
                <a:lnTo>
                  <a:pt x="248909" y="633291"/>
                </a:lnTo>
                <a:lnTo>
                  <a:pt x="248512" y="632952"/>
                </a:lnTo>
                <a:lnTo>
                  <a:pt x="247706" y="631970"/>
                </a:lnTo>
                <a:lnTo>
                  <a:pt x="247255" y="631305"/>
                </a:lnTo>
                <a:lnTo>
                  <a:pt x="246775" y="630244"/>
                </a:lnTo>
                <a:lnTo>
                  <a:pt x="246737" y="629930"/>
                </a:lnTo>
                <a:lnTo>
                  <a:pt x="246782" y="629724"/>
                </a:lnTo>
                <a:lnTo>
                  <a:pt x="246943" y="629450"/>
                </a:lnTo>
                <a:lnTo>
                  <a:pt x="247079" y="628838"/>
                </a:lnTo>
                <a:lnTo>
                  <a:pt x="247235" y="627398"/>
                </a:lnTo>
                <a:lnTo>
                  <a:pt x="247265" y="626628"/>
                </a:lnTo>
                <a:lnTo>
                  <a:pt x="246960" y="625413"/>
                </a:lnTo>
                <a:lnTo>
                  <a:pt x="246584" y="624577"/>
                </a:lnTo>
                <a:lnTo>
                  <a:pt x="246141" y="623969"/>
                </a:lnTo>
                <a:lnTo>
                  <a:pt x="245473" y="623380"/>
                </a:lnTo>
                <a:lnTo>
                  <a:pt x="244140" y="622652"/>
                </a:lnTo>
                <a:lnTo>
                  <a:pt x="243578" y="622195"/>
                </a:lnTo>
                <a:lnTo>
                  <a:pt x="243350" y="621878"/>
                </a:lnTo>
                <a:lnTo>
                  <a:pt x="243156" y="621278"/>
                </a:lnTo>
                <a:lnTo>
                  <a:pt x="243190" y="621043"/>
                </a:lnTo>
                <a:lnTo>
                  <a:pt x="243340" y="620627"/>
                </a:lnTo>
                <a:lnTo>
                  <a:pt x="243933" y="619337"/>
                </a:lnTo>
                <a:lnTo>
                  <a:pt x="245162" y="618848"/>
                </a:lnTo>
                <a:lnTo>
                  <a:pt x="248341" y="611858"/>
                </a:lnTo>
                <a:lnTo>
                  <a:pt x="247247" y="611644"/>
                </a:lnTo>
                <a:lnTo>
                  <a:pt x="243577" y="615392"/>
                </a:lnTo>
                <a:lnTo>
                  <a:pt x="240505" y="616629"/>
                </a:lnTo>
                <a:lnTo>
                  <a:pt x="240183" y="616603"/>
                </a:lnTo>
                <a:lnTo>
                  <a:pt x="239839" y="616341"/>
                </a:lnTo>
                <a:lnTo>
                  <a:pt x="239117" y="616674"/>
                </a:lnTo>
                <a:lnTo>
                  <a:pt x="237740" y="619043"/>
                </a:lnTo>
                <a:lnTo>
                  <a:pt x="237614" y="619330"/>
                </a:lnTo>
                <a:lnTo>
                  <a:pt x="237562" y="619521"/>
                </a:lnTo>
                <a:lnTo>
                  <a:pt x="237536" y="620266"/>
                </a:lnTo>
                <a:lnTo>
                  <a:pt x="237521" y="620959"/>
                </a:lnTo>
                <a:lnTo>
                  <a:pt x="237567" y="621220"/>
                </a:lnTo>
                <a:lnTo>
                  <a:pt x="237381" y="621666"/>
                </a:lnTo>
                <a:lnTo>
                  <a:pt x="236752" y="622445"/>
                </a:lnTo>
                <a:lnTo>
                  <a:pt x="236103" y="623080"/>
                </a:lnTo>
                <a:lnTo>
                  <a:pt x="235741" y="623250"/>
                </a:lnTo>
                <a:lnTo>
                  <a:pt x="235311" y="623309"/>
                </a:lnTo>
                <a:lnTo>
                  <a:pt x="234754" y="623241"/>
                </a:lnTo>
                <a:lnTo>
                  <a:pt x="233977" y="624519"/>
                </a:lnTo>
                <a:lnTo>
                  <a:pt x="233662" y="628266"/>
                </a:lnTo>
                <a:lnTo>
                  <a:pt x="233847" y="632639"/>
                </a:lnTo>
                <a:lnTo>
                  <a:pt x="234217" y="635560"/>
                </a:lnTo>
                <a:lnTo>
                  <a:pt x="234398" y="636457"/>
                </a:lnTo>
                <a:lnTo>
                  <a:pt x="230866" y="639563"/>
                </a:lnTo>
                <a:lnTo>
                  <a:pt x="229795" y="639853"/>
                </a:lnTo>
                <a:lnTo>
                  <a:pt x="228419" y="639802"/>
                </a:lnTo>
                <a:lnTo>
                  <a:pt x="228027" y="639720"/>
                </a:lnTo>
                <a:lnTo>
                  <a:pt x="226927" y="639014"/>
                </a:lnTo>
                <a:lnTo>
                  <a:pt x="224700" y="637205"/>
                </a:lnTo>
                <a:lnTo>
                  <a:pt x="224361" y="636787"/>
                </a:lnTo>
                <a:lnTo>
                  <a:pt x="224282" y="635590"/>
                </a:lnTo>
                <a:lnTo>
                  <a:pt x="223469" y="629150"/>
                </a:lnTo>
                <a:lnTo>
                  <a:pt x="223166" y="625525"/>
                </a:lnTo>
                <a:lnTo>
                  <a:pt x="222250" y="618813"/>
                </a:lnTo>
                <a:lnTo>
                  <a:pt x="221904" y="617154"/>
                </a:lnTo>
                <a:lnTo>
                  <a:pt x="221015" y="614908"/>
                </a:lnTo>
                <a:lnTo>
                  <a:pt x="220207" y="613176"/>
                </a:lnTo>
                <a:lnTo>
                  <a:pt x="219609" y="612472"/>
                </a:lnTo>
                <a:lnTo>
                  <a:pt x="219080" y="612095"/>
                </a:lnTo>
                <a:lnTo>
                  <a:pt x="218544" y="611746"/>
                </a:lnTo>
                <a:lnTo>
                  <a:pt x="217053" y="611038"/>
                </a:lnTo>
                <a:lnTo>
                  <a:pt x="218769" y="609360"/>
                </a:lnTo>
                <a:lnTo>
                  <a:pt x="219166" y="609165"/>
                </a:lnTo>
                <a:lnTo>
                  <a:pt x="219409" y="608685"/>
                </a:lnTo>
                <a:lnTo>
                  <a:pt x="219425" y="608014"/>
                </a:lnTo>
                <a:lnTo>
                  <a:pt x="219379" y="607524"/>
                </a:lnTo>
                <a:lnTo>
                  <a:pt x="219230" y="606881"/>
                </a:lnTo>
                <a:lnTo>
                  <a:pt x="218704" y="606320"/>
                </a:lnTo>
                <a:lnTo>
                  <a:pt x="218335" y="606205"/>
                </a:lnTo>
                <a:lnTo>
                  <a:pt x="217370" y="606300"/>
                </a:lnTo>
                <a:lnTo>
                  <a:pt x="216824" y="606249"/>
                </a:lnTo>
                <a:lnTo>
                  <a:pt x="216592" y="606017"/>
                </a:lnTo>
                <a:lnTo>
                  <a:pt x="216332" y="606024"/>
                </a:lnTo>
                <a:lnTo>
                  <a:pt x="214512" y="609647"/>
                </a:lnTo>
                <a:lnTo>
                  <a:pt x="213253" y="608926"/>
                </a:lnTo>
                <a:lnTo>
                  <a:pt x="212990" y="610945"/>
                </a:lnTo>
                <a:lnTo>
                  <a:pt x="212339" y="611767"/>
                </a:lnTo>
                <a:lnTo>
                  <a:pt x="209363" y="612266"/>
                </a:lnTo>
                <a:lnTo>
                  <a:pt x="208405" y="608133"/>
                </a:lnTo>
                <a:lnTo>
                  <a:pt x="209049" y="607096"/>
                </a:lnTo>
                <a:lnTo>
                  <a:pt x="207646" y="605723"/>
                </a:lnTo>
                <a:lnTo>
                  <a:pt x="206220" y="606735"/>
                </a:lnTo>
                <a:lnTo>
                  <a:pt x="204898" y="606016"/>
                </a:lnTo>
                <a:lnTo>
                  <a:pt x="205701" y="603425"/>
                </a:lnTo>
                <a:lnTo>
                  <a:pt x="203494" y="603598"/>
                </a:lnTo>
                <a:lnTo>
                  <a:pt x="202960" y="600962"/>
                </a:lnTo>
                <a:lnTo>
                  <a:pt x="202221" y="600221"/>
                </a:lnTo>
                <a:lnTo>
                  <a:pt x="204573" y="598707"/>
                </a:lnTo>
                <a:lnTo>
                  <a:pt x="204433" y="594394"/>
                </a:lnTo>
                <a:lnTo>
                  <a:pt x="199749" y="595364"/>
                </a:lnTo>
                <a:lnTo>
                  <a:pt x="194593" y="597130"/>
                </a:lnTo>
                <a:lnTo>
                  <a:pt x="190885" y="598946"/>
                </a:lnTo>
                <a:lnTo>
                  <a:pt x="187677" y="602458"/>
                </a:lnTo>
                <a:lnTo>
                  <a:pt x="187387" y="599580"/>
                </a:lnTo>
                <a:lnTo>
                  <a:pt x="183696" y="599965"/>
                </a:lnTo>
                <a:lnTo>
                  <a:pt x="182674" y="600245"/>
                </a:lnTo>
                <a:lnTo>
                  <a:pt x="181137" y="600665"/>
                </a:lnTo>
                <a:lnTo>
                  <a:pt x="178114" y="601488"/>
                </a:lnTo>
                <a:lnTo>
                  <a:pt x="173464" y="602521"/>
                </a:lnTo>
                <a:lnTo>
                  <a:pt x="173143" y="602833"/>
                </a:lnTo>
                <a:lnTo>
                  <a:pt x="171962" y="603983"/>
                </a:lnTo>
                <a:lnTo>
                  <a:pt x="171195" y="606083"/>
                </a:lnTo>
                <a:lnTo>
                  <a:pt x="166917" y="606479"/>
                </a:lnTo>
                <a:lnTo>
                  <a:pt x="165788" y="607333"/>
                </a:lnTo>
                <a:lnTo>
                  <a:pt x="163761" y="607116"/>
                </a:lnTo>
                <a:lnTo>
                  <a:pt x="161662" y="608533"/>
                </a:lnTo>
                <a:lnTo>
                  <a:pt x="159721" y="608583"/>
                </a:lnTo>
                <a:lnTo>
                  <a:pt x="160262" y="606085"/>
                </a:lnTo>
                <a:lnTo>
                  <a:pt x="158411" y="603265"/>
                </a:lnTo>
                <a:lnTo>
                  <a:pt x="153315" y="602408"/>
                </a:lnTo>
                <a:lnTo>
                  <a:pt x="151264" y="600104"/>
                </a:lnTo>
                <a:lnTo>
                  <a:pt x="156365" y="599625"/>
                </a:lnTo>
                <a:lnTo>
                  <a:pt x="157090" y="601769"/>
                </a:lnTo>
                <a:lnTo>
                  <a:pt x="158807" y="601777"/>
                </a:lnTo>
                <a:lnTo>
                  <a:pt x="160057" y="599805"/>
                </a:lnTo>
                <a:lnTo>
                  <a:pt x="163502" y="597253"/>
                </a:lnTo>
                <a:lnTo>
                  <a:pt x="164792" y="594782"/>
                </a:lnTo>
                <a:lnTo>
                  <a:pt x="165441" y="590853"/>
                </a:lnTo>
                <a:lnTo>
                  <a:pt x="166248" y="588908"/>
                </a:lnTo>
                <a:lnTo>
                  <a:pt x="166838" y="587387"/>
                </a:lnTo>
                <a:lnTo>
                  <a:pt x="166660" y="583705"/>
                </a:lnTo>
                <a:lnTo>
                  <a:pt x="167467" y="583000"/>
                </a:lnTo>
                <a:lnTo>
                  <a:pt x="166847" y="582153"/>
                </a:lnTo>
                <a:lnTo>
                  <a:pt x="166424" y="581636"/>
                </a:lnTo>
                <a:lnTo>
                  <a:pt x="165521" y="576602"/>
                </a:lnTo>
                <a:lnTo>
                  <a:pt x="165907" y="570868"/>
                </a:lnTo>
                <a:lnTo>
                  <a:pt x="166047" y="569958"/>
                </a:lnTo>
                <a:lnTo>
                  <a:pt x="166969" y="569292"/>
                </a:lnTo>
                <a:lnTo>
                  <a:pt x="168869" y="567133"/>
                </a:lnTo>
                <a:lnTo>
                  <a:pt x="170023" y="566752"/>
                </a:lnTo>
                <a:lnTo>
                  <a:pt x="170684" y="565371"/>
                </a:lnTo>
                <a:lnTo>
                  <a:pt x="172833" y="565030"/>
                </a:lnTo>
                <a:lnTo>
                  <a:pt x="174126" y="563649"/>
                </a:lnTo>
                <a:lnTo>
                  <a:pt x="175041" y="563712"/>
                </a:lnTo>
                <a:lnTo>
                  <a:pt x="176213" y="562358"/>
                </a:lnTo>
                <a:lnTo>
                  <a:pt x="177434" y="562856"/>
                </a:lnTo>
                <a:lnTo>
                  <a:pt x="178747" y="561961"/>
                </a:lnTo>
                <a:lnTo>
                  <a:pt x="178694" y="558178"/>
                </a:lnTo>
                <a:lnTo>
                  <a:pt x="177935" y="555758"/>
                </a:lnTo>
                <a:lnTo>
                  <a:pt x="177716" y="552580"/>
                </a:lnTo>
                <a:lnTo>
                  <a:pt x="178388" y="550035"/>
                </a:lnTo>
                <a:lnTo>
                  <a:pt x="178621" y="547651"/>
                </a:lnTo>
                <a:lnTo>
                  <a:pt x="177827" y="542371"/>
                </a:lnTo>
                <a:lnTo>
                  <a:pt x="177064" y="539150"/>
                </a:lnTo>
                <a:lnTo>
                  <a:pt x="177443" y="537062"/>
                </a:lnTo>
                <a:lnTo>
                  <a:pt x="178115" y="535903"/>
                </a:lnTo>
                <a:lnTo>
                  <a:pt x="178111" y="535377"/>
                </a:lnTo>
                <a:lnTo>
                  <a:pt x="178041" y="534702"/>
                </a:lnTo>
                <a:lnTo>
                  <a:pt x="177570" y="534403"/>
                </a:lnTo>
                <a:lnTo>
                  <a:pt x="177225" y="533327"/>
                </a:lnTo>
                <a:lnTo>
                  <a:pt x="177136" y="532275"/>
                </a:lnTo>
                <a:lnTo>
                  <a:pt x="177138" y="531144"/>
                </a:lnTo>
                <a:lnTo>
                  <a:pt x="177324" y="529243"/>
                </a:lnTo>
                <a:lnTo>
                  <a:pt x="176648" y="528261"/>
                </a:lnTo>
                <a:lnTo>
                  <a:pt x="176866" y="527341"/>
                </a:lnTo>
                <a:lnTo>
                  <a:pt x="176231" y="524701"/>
                </a:lnTo>
                <a:lnTo>
                  <a:pt x="176168" y="522492"/>
                </a:lnTo>
                <a:lnTo>
                  <a:pt x="174479" y="521450"/>
                </a:lnTo>
                <a:lnTo>
                  <a:pt x="172923" y="522691"/>
                </a:lnTo>
                <a:lnTo>
                  <a:pt x="172205" y="524005"/>
                </a:lnTo>
                <a:lnTo>
                  <a:pt x="171541" y="525829"/>
                </a:lnTo>
                <a:lnTo>
                  <a:pt x="171357" y="527551"/>
                </a:lnTo>
                <a:lnTo>
                  <a:pt x="169762" y="529737"/>
                </a:lnTo>
                <a:lnTo>
                  <a:pt x="168962" y="529964"/>
                </a:lnTo>
                <a:lnTo>
                  <a:pt x="168376" y="530276"/>
                </a:lnTo>
                <a:lnTo>
                  <a:pt x="167411" y="530128"/>
                </a:lnTo>
                <a:lnTo>
                  <a:pt x="166437" y="530077"/>
                </a:lnTo>
                <a:lnTo>
                  <a:pt x="165955" y="529832"/>
                </a:lnTo>
                <a:lnTo>
                  <a:pt x="164826" y="528420"/>
                </a:lnTo>
                <a:lnTo>
                  <a:pt x="163894" y="528392"/>
                </a:lnTo>
                <a:lnTo>
                  <a:pt x="163766" y="529057"/>
                </a:lnTo>
                <a:lnTo>
                  <a:pt x="163340" y="529495"/>
                </a:lnTo>
                <a:lnTo>
                  <a:pt x="162254" y="530096"/>
                </a:lnTo>
                <a:lnTo>
                  <a:pt x="161336" y="530347"/>
                </a:lnTo>
                <a:lnTo>
                  <a:pt x="159970" y="530349"/>
                </a:lnTo>
                <a:lnTo>
                  <a:pt x="158804" y="530246"/>
                </a:lnTo>
                <a:lnTo>
                  <a:pt x="157998" y="530578"/>
                </a:lnTo>
                <a:lnTo>
                  <a:pt x="155949" y="531082"/>
                </a:lnTo>
                <a:lnTo>
                  <a:pt x="153381" y="531536"/>
                </a:lnTo>
                <a:lnTo>
                  <a:pt x="151035" y="531560"/>
                </a:lnTo>
                <a:lnTo>
                  <a:pt x="146404" y="531236"/>
                </a:lnTo>
                <a:lnTo>
                  <a:pt x="145420" y="531088"/>
                </a:lnTo>
                <a:lnTo>
                  <a:pt x="141125" y="530261"/>
                </a:lnTo>
                <a:lnTo>
                  <a:pt x="138598" y="529604"/>
                </a:lnTo>
                <a:lnTo>
                  <a:pt x="137597" y="529265"/>
                </a:lnTo>
                <a:lnTo>
                  <a:pt x="136045" y="528609"/>
                </a:lnTo>
                <a:lnTo>
                  <a:pt x="132532" y="526747"/>
                </a:lnTo>
                <a:lnTo>
                  <a:pt x="129584" y="524174"/>
                </a:lnTo>
                <a:lnTo>
                  <a:pt x="128949" y="523418"/>
                </a:lnTo>
                <a:lnTo>
                  <a:pt x="128714" y="522807"/>
                </a:lnTo>
                <a:lnTo>
                  <a:pt x="128495" y="521612"/>
                </a:lnTo>
                <a:lnTo>
                  <a:pt x="128626" y="518680"/>
                </a:lnTo>
                <a:lnTo>
                  <a:pt x="128861" y="517709"/>
                </a:lnTo>
                <a:lnTo>
                  <a:pt x="129008" y="517280"/>
                </a:lnTo>
                <a:lnTo>
                  <a:pt x="129175" y="516988"/>
                </a:lnTo>
                <a:lnTo>
                  <a:pt x="129529" y="516779"/>
                </a:lnTo>
                <a:lnTo>
                  <a:pt x="130128" y="516630"/>
                </a:lnTo>
                <a:lnTo>
                  <a:pt x="130584" y="516682"/>
                </a:lnTo>
                <a:lnTo>
                  <a:pt x="131416" y="516984"/>
                </a:lnTo>
                <a:lnTo>
                  <a:pt x="131836" y="516656"/>
                </a:lnTo>
                <a:lnTo>
                  <a:pt x="131831" y="515609"/>
                </a:lnTo>
                <a:lnTo>
                  <a:pt x="131162" y="513406"/>
                </a:lnTo>
                <a:lnTo>
                  <a:pt x="129236" y="510902"/>
                </a:lnTo>
                <a:lnTo>
                  <a:pt x="128503" y="510530"/>
                </a:lnTo>
                <a:lnTo>
                  <a:pt x="127835" y="508999"/>
                </a:lnTo>
                <a:lnTo>
                  <a:pt x="127402" y="505294"/>
                </a:lnTo>
                <a:lnTo>
                  <a:pt x="127253" y="503327"/>
                </a:lnTo>
                <a:lnTo>
                  <a:pt x="127507" y="503033"/>
                </a:lnTo>
                <a:lnTo>
                  <a:pt x="127657" y="502661"/>
                </a:lnTo>
                <a:lnTo>
                  <a:pt x="127602" y="502086"/>
                </a:lnTo>
                <a:lnTo>
                  <a:pt x="127441" y="501718"/>
                </a:lnTo>
                <a:lnTo>
                  <a:pt x="127017" y="501208"/>
                </a:lnTo>
                <a:lnTo>
                  <a:pt x="126676" y="500965"/>
                </a:lnTo>
                <a:lnTo>
                  <a:pt x="126159" y="499830"/>
                </a:lnTo>
                <a:lnTo>
                  <a:pt x="125887" y="499014"/>
                </a:lnTo>
                <a:lnTo>
                  <a:pt x="125723" y="498478"/>
                </a:lnTo>
                <a:lnTo>
                  <a:pt x="125674" y="497856"/>
                </a:lnTo>
                <a:lnTo>
                  <a:pt x="125750" y="497336"/>
                </a:lnTo>
                <a:lnTo>
                  <a:pt x="125837" y="497071"/>
                </a:lnTo>
                <a:lnTo>
                  <a:pt x="125414" y="495239"/>
                </a:lnTo>
                <a:lnTo>
                  <a:pt x="124681" y="495218"/>
                </a:lnTo>
                <a:lnTo>
                  <a:pt x="123583" y="494625"/>
                </a:lnTo>
                <a:lnTo>
                  <a:pt x="122139" y="493453"/>
                </a:lnTo>
                <a:lnTo>
                  <a:pt x="121319" y="492341"/>
                </a:lnTo>
                <a:lnTo>
                  <a:pt x="120387" y="490613"/>
                </a:lnTo>
                <a:lnTo>
                  <a:pt x="119860" y="489213"/>
                </a:lnTo>
                <a:lnTo>
                  <a:pt x="119270" y="487415"/>
                </a:lnTo>
                <a:lnTo>
                  <a:pt x="118699" y="484395"/>
                </a:lnTo>
                <a:lnTo>
                  <a:pt x="118735" y="484108"/>
                </a:lnTo>
                <a:lnTo>
                  <a:pt x="119145" y="483676"/>
                </a:lnTo>
                <a:lnTo>
                  <a:pt x="119281" y="483616"/>
                </a:lnTo>
                <a:lnTo>
                  <a:pt x="120643" y="483622"/>
                </a:lnTo>
                <a:lnTo>
                  <a:pt x="121121" y="483787"/>
                </a:lnTo>
                <a:lnTo>
                  <a:pt x="122102" y="483619"/>
                </a:lnTo>
                <a:lnTo>
                  <a:pt x="122690" y="483337"/>
                </a:lnTo>
                <a:lnTo>
                  <a:pt x="124124" y="482303"/>
                </a:lnTo>
                <a:lnTo>
                  <a:pt x="124657" y="481388"/>
                </a:lnTo>
                <a:lnTo>
                  <a:pt x="124698" y="481054"/>
                </a:lnTo>
                <a:lnTo>
                  <a:pt x="124657" y="480869"/>
                </a:lnTo>
                <a:lnTo>
                  <a:pt x="124590" y="480674"/>
                </a:lnTo>
                <a:lnTo>
                  <a:pt x="124301" y="480386"/>
                </a:lnTo>
                <a:lnTo>
                  <a:pt x="122768" y="479610"/>
                </a:lnTo>
                <a:lnTo>
                  <a:pt x="118751" y="480647"/>
                </a:lnTo>
                <a:lnTo>
                  <a:pt x="117502" y="480216"/>
                </a:lnTo>
                <a:lnTo>
                  <a:pt x="115081" y="478563"/>
                </a:lnTo>
                <a:lnTo>
                  <a:pt x="114895" y="478114"/>
                </a:lnTo>
                <a:lnTo>
                  <a:pt x="114760" y="476793"/>
                </a:lnTo>
                <a:lnTo>
                  <a:pt x="114828" y="475777"/>
                </a:lnTo>
                <a:lnTo>
                  <a:pt x="115059" y="475539"/>
                </a:lnTo>
                <a:lnTo>
                  <a:pt x="116266" y="474890"/>
                </a:lnTo>
                <a:lnTo>
                  <a:pt x="116635" y="474862"/>
                </a:lnTo>
                <a:lnTo>
                  <a:pt x="117091" y="475090"/>
                </a:lnTo>
                <a:lnTo>
                  <a:pt x="117750" y="475623"/>
                </a:lnTo>
                <a:lnTo>
                  <a:pt x="118258" y="475873"/>
                </a:lnTo>
                <a:lnTo>
                  <a:pt x="118810" y="475889"/>
                </a:lnTo>
                <a:lnTo>
                  <a:pt x="121813" y="474556"/>
                </a:lnTo>
                <a:lnTo>
                  <a:pt x="122110" y="474379"/>
                </a:lnTo>
                <a:lnTo>
                  <a:pt x="123120" y="473513"/>
                </a:lnTo>
                <a:lnTo>
                  <a:pt x="125828" y="472459"/>
                </a:lnTo>
                <a:lnTo>
                  <a:pt x="126094" y="472488"/>
                </a:lnTo>
                <a:lnTo>
                  <a:pt x="126245" y="472704"/>
                </a:lnTo>
                <a:lnTo>
                  <a:pt x="126564" y="472925"/>
                </a:lnTo>
                <a:lnTo>
                  <a:pt x="127649" y="472629"/>
                </a:lnTo>
                <a:lnTo>
                  <a:pt x="128383" y="472200"/>
                </a:lnTo>
                <a:lnTo>
                  <a:pt x="128620" y="471948"/>
                </a:lnTo>
                <a:lnTo>
                  <a:pt x="128798" y="471621"/>
                </a:lnTo>
                <a:lnTo>
                  <a:pt x="128775" y="471293"/>
                </a:lnTo>
                <a:lnTo>
                  <a:pt x="128247" y="470188"/>
                </a:lnTo>
                <a:lnTo>
                  <a:pt x="128132" y="469651"/>
                </a:lnTo>
                <a:lnTo>
                  <a:pt x="128103" y="469235"/>
                </a:lnTo>
                <a:lnTo>
                  <a:pt x="128188" y="468529"/>
                </a:lnTo>
                <a:lnTo>
                  <a:pt x="128410" y="467933"/>
                </a:lnTo>
                <a:lnTo>
                  <a:pt x="128616" y="467752"/>
                </a:lnTo>
                <a:lnTo>
                  <a:pt x="128682" y="467915"/>
                </a:lnTo>
                <a:lnTo>
                  <a:pt x="128930" y="468088"/>
                </a:lnTo>
                <a:lnTo>
                  <a:pt x="129986" y="468250"/>
                </a:lnTo>
                <a:lnTo>
                  <a:pt x="130937" y="468063"/>
                </a:lnTo>
                <a:lnTo>
                  <a:pt x="131596" y="467815"/>
                </a:lnTo>
                <a:lnTo>
                  <a:pt x="131572" y="466977"/>
                </a:lnTo>
                <a:lnTo>
                  <a:pt x="129821" y="466732"/>
                </a:lnTo>
                <a:lnTo>
                  <a:pt x="129560" y="466621"/>
                </a:lnTo>
                <a:lnTo>
                  <a:pt x="129621" y="466007"/>
                </a:lnTo>
                <a:lnTo>
                  <a:pt x="129875" y="465408"/>
                </a:lnTo>
                <a:lnTo>
                  <a:pt x="131297" y="463807"/>
                </a:lnTo>
                <a:lnTo>
                  <a:pt x="133586" y="462105"/>
                </a:lnTo>
                <a:lnTo>
                  <a:pt x="133811" y="461982"/>
                </a:lnTo>
                <a:lnTo>
                  <a:pt x="134117" y="462093"/>
                </a:lnTo>
                <a:lnTo>
                  <a:pt x="134372" y="462020"/>
                </a:lnTo>
                <a:lnTo>
                  <a:pt x="134986" y="461454"/>
                </a:lnTo>
                <a:lnTo>
                  <a:pt x="134697" y="461081"/>
                </a:lnTo>
                <a:lnTo>
                  <a:pt x="134255" y="460962"/>
                </a:lnTo>
                <a:lnTo>
                  <a:pt x="133706" y="460730"/>
                </a:lnTo>
                <a:lnTo>
                  <a:pt x="133203" y="461237"/>
                </a:lnTo>
                <a:lnTo>
                  <a:pt x="132253" y="461485"/>
                </a:lnTo>
                <a:lnTo>
                  <a:pt x="131299" y="462142"/>
                </a:lnTo>
                <a:lnTo>
                  <a:pt x="129487" y="460290"/>
                </a:lnTo>
                <a:lnTo>
                  <a:pt x="129000" y="459035"/>
                </a:lnTo>
                <a:lnTo>
                  <a:pt x="129254" y="457171"/>
                </a:lnTo>
                <a:lnTo>
                  <a:pt x="129388" y="456875"/>
                </a:lnTo>
                <a:lnTo>
                  <a:pt x="129562" y="456763"/>
                </a:lnTo>
                <a:lnTo>
                  <a:pt x="131435" y="455905"/>
                </a:lnTo>
                <a:lnTo>
                  <a:pt x="131946" y="455837"/>
                </a:lnTo>
                <a:lnTo>
                  <a:pt x="132336" y="456071"/>
                </a:lnTo>
                <a:lnTo>
                  <a:pt x="132591" y="456296"/>
                </a:lnTo>
                <a:lnTo>
                  <a:pt x="133942" y="456973"/>
                </a:lnTo>
                <a:lnTo>
                  <a:pt x="134490" y="457047"/>
                </a:lnTo>
                <a:lnTo>
                  <a:pt x="135529" y="456879"/>
                </a:lnTo>
                <a:lnTo>
                  <a:pt x="135911" y="456638"/>
                </a:lnTo>
                <a:lnTo>
                  <a:pt x="136302" y="455803"/>
                </a:lnTo>
                <a:lnTo>
                  <a:pt x="136733" y="454741"/>
                </a:lnTo>
                <a:lnTo>
                  <a:pt x="135896" y="454206"/>
                </a:lnTo>
                <a:lnTo>
                  <a:pt x="135050" y="455045"/>
                </a:lnTo>
                <a:lnTo>
                  <a:pt x="134196" y="454229"/>
                </a:lnTo>
                <a:lnTo>
                  <a:pt x="133253" y="452720"/>
                </a:lnTo>
                <a:lnTo>
                  <a:pt x="132981" y="450556"/>
                </a:lnTo>
                <a:lnTo>
                  <a:pt x="132978" y="450119"/>
                </a:lnTo>
                <a:lnTo>
                  <a:pt x="133041" y="449877"/>
                </a:lnTo>
                <a:lnTo>
                  <a:pt x="133441" y="449578"/>
                </a:lnTo>
                <a:lnTo>
                  <a:pt x="133537" y="449438"/>
                </a:lnTo>
                <a:lnTo>
                  <a:pt x="133658" y="448999"/>
                </a:lnTo>
                <a:lnTo>
                  <a:pt x="133612" y="448862"/>
                </a:lnTo>
                <a:lnTo>
                  <a:pt x="133014" y="448405"/>
                </a:lnTo>
                <a:lnTo>
                  <a:pt x="132164" y="447967"/>
                </a:lnTo>
                <a:lnTo>
                  <a:pt x="131835" y="446056"/>
                </a:lnTo>
                <a:lnTo>
                  <a:pt x="131437" y="445879"/>
                </a:lnTo>
                <a:lnTo>
                  <a:pt x="130770" y="446330"/>
                </a:lnTo>
                <a:lnTo>
                  <a:pt x="128609" y="448847"/>
                </a:lnTo>
                <a:lnTo>
                  <a:pt x="127909" y="450121"/>
                </a:lnTo>
                <a:lnTo>
                  <a:pt x="127433" y="450177"/>
                </a:lnTo>
                <a:lnTo>
                  <a:pt x="126714" y="449918"/>
                </a:lnTo>
                <a:lnTo>
                  <a:pt x="125900" y="449290"/>
                </a:lnTo>
                <a:lnTo>
                  <a:pt x="124007" y="447925"/>
                </a:lnTo>
                <a:lnTo>
                  <a:pt x="123648" y="446678"/>
                </a:lnTo>
                <a:lnTo>
                  <a:pt x="124127" y="443584"/>
                </a:lnTo>
                <a:lnTo>
                  <a:pt x="124827" y="442400"/>
                </a:lnTo>
                <a:lnTo>
                  <a:pt x="125239" y="440907"/>
                </a:lnTo>
                <a:lnTo>
                  <a:pt x="125578" y="440060"/>
                </a:lnTo>
                <a:lnTo>
                  <a:pt x="126189" y="439112"/>
                </a:lnTo>
                <a:lnTo>
                  <a:pt x="126579" y="438665"/>
                </a:lnTo>
                <a:lnTo>
                  <a:pt x="126744" y="438156"/>
                </a:lnTo>
                <a:lnTo>
                  <a:pt x="126633" y="437693"/>
                </a:lnTo>
                <a:lnTo>
                  <a:pt x="126252" y="436988"/>
                </a:lnTo>
                <a:lnTo>
                  <a:pt x="123901" y="435043"/>
                </a:lnTo>
                <a:lnTo>
                  <a:pt x="123351" y="434992"/>
                </a:lnTo>
                <a:lnTo>
                  <a:pt x="123118" y="435094"/>
                </a:lnTo>
                <a:lnTo>
                  <a:pt x="122871" y="434787"/>
                </a:lnTo>
                <a:lnTo>
                  <a:pt x="122551" y="433928"/>
                </a:lnTo>
                <a:lnTo>
                  <a:pt x="122477" y="432937"/>
                </a:lnTo>
                <a:lnTo>
                  <a:pt x="122914" y="430014"/>
                </a:lnTo>
                <a:lnTo>
                  <a:pt x="123145" y="429205"/>
                </a:lnTo>
                <a:lnTo>
                  <a:pt x="123280" y="428876"/>
                </a:lnTo>
                <a:lnTo>
                  <a:pt x="123571" y="428445"/>
                </a:lnTo>
                <a:lnTo>
                  <a:pt x="125667" y="428098"/>
                </a:lnTo>
                <a:lnTo>
                  <a:pt x="126825" y="428072"/>
                </a:lnTo>
                <a:lnTo>
                  <a:pt x="127034" y="428153"/>
                </a:lnTo>
                <a:lnTo>
                  <a:pt x="127712" y="428031"/>
                </a:lnTo>
                <a:lnTo>
                  <a:pt x="128565" y="427253"/>
                </a:lnTo>
                <a:lnTo>
                  <a:pt x="128907" y="426643"/>
                </a:lnTo>
                <a:lnTo>
                  <a:pt x="128951" y="426106"/>
                </a:lnTo>
                <a:lnTo>
                  <a:pt x="128503" y="424107"/>
                </a:lnTo>
                <a:lnTo>
                  <a:pt x="127389" y="423267"/>
                </a:lnTo>
                <a:lnTo>
                  <a:pt x="126871" y="421785"/>
                </a:lnTo>
                <a:lnTo>
                  <a:pt x="125758" y="421308"/>
                </a:lnTo>
                <a:lnTo>
                  <a:pt x="125266" y="421366"/>
                </a:lnTo>
                <a:lnTo>
                  <a:pt x="125072" y="421553"/>
                </a:lnTo>
                <a:lnTo>
                  <a:pt x="124619" y="421762"/>
                </a:lnTo>
                <a:lnTo>
                  <a:pt x="123758" y="421646"/>
                </a:lnTo>
                <a:lnTo>
                  <a:pt x="122823" y="421380"/>
                </a:lnTo>
                <a:lnTo>
                  <a:pt x="122313" y="421733"/>
                </a:lnTo>
                <a:lnTo>
                  <a:pt x="122105" y="422876"/>
                </a:lnTo>
                <a:lnTo>
                  <a:pt x="121903" y="423324"/>
                </a:lnTo>
                <a:lnTo>
                  <a:pt x="121185" y="423033"/>
                </a:lnTo>
                <a:lnTo>
                  <a:pt x="120903" y="422203"/>
                </a:lnTo>
                <a:lnTo>
                  <a:pt x="120782" y="421618"/>
                </a:lnTo>
                <a:lnTo>
                  <a:pt x="121252" y="420151"/>
                </a:lnTo>
                <a:lnTo>
                  <a:pt x="121316" y="419640"/>
                </a:lnTo>
                <a:lnTo>
                  <a:pt x="121593" y="418328"/>
                </a:lnTo>
                <a:lnTo>
                  <a:pt x="121677" y="417978"/>
                </a:lnTo>
                <a:lnTo>
                  <a:pt x="121826" y="417620"/>
                </a:lnTo>
                <a:lnTo>
                  <a:pt x="124948" y="412371"/>
                </a:lnTo>
                <a:lnTo>
                  <a:pt x="125411" y="411717"/>
                </a:lnTo>
                <a:lnTo>
                  <a:pt x="125832" y="411347"/>
                </a:lnTo>
                <a:lnTo>
                  <a:pt x="126004" y="411568"/>
                </a:lnTo>
                <a:lnTo>
                  <a:pt x="125674" y="412184"/>
                </a:lnTo>
                <a:lnTo>
                  <a:pt x="124603" y="414196"/>
                </a:lnTo>
                <a:lnTo>
                  <a:pt x="123929" y="415529"/>
                </a:lnTo>
                <a:lnTo>
                  <a:pt x="123775" y="415891"/>
                </a:lnTo>
                <a:lnTo>
                  <a:pt x="123913" y="415996"/>
                </a:lnTo>
                <a:lnTo>
                  <a:pt x="125740" y="416420"/>
                </a:lnTo>
                <a:lnTo>
                  <a:pt x="126284" y="416485"/>
                </a:lnTo>
                <a:lnTo>
                  <a:pt x="126750" y="416416"/>
                </a:lnTo>
                <a:lnTo>
                  <a:pt x="127960" y="416446"/>
                </a:lnTo>
                <a:lnTo>
                  <a:pt x="129546" y="416605"/>
                </a:lnTo>
                <a:lnTo>
                  <a:pt x="131456" y="417037"/>
                </a:lnTo>
                <a:lnTo>
                  <a:pt x="131773" y="417034"/>
                </a:lnTo>
                <a:lnTo>
                  <a:pt x="132149" y="416233"/>
                </a:lnTo>
                <a:lnTo>
                  <a:pt x="131179" y="415723"/>
                </a:lnTo>
                <a:lnTo>
                  <a:pt x="129868" y="414219"/>
                </a:lnTo>
                <a:lnTo>
                  <a:pt x="129001" y="412837"/>
                </a:lnTo>
                <a:lnTo>
                  <a:pt x="128884" y="412383"/>
                </a:lnTo>
                <a:lnTo>
                  <a:pt x="128717" y="408103"/>
                </a:lnTo>
                <a:lnTo>
                  <a:pt x="128782" y="407861"/>
                </a:lnTo>
                <a:lnTo>
                  <a:pt x="128976" y="407440"/>
                </a:lnTo>
                <a:lnTo>
                  <a:pt x="129229" y="407396"/>
                </a:lnTo>
                <a:lnTo>
                  <a:pt x="132366" y="407852"/>
                </a:lnTo>
                <a:lnTo>
                  <a:pt x="134012" y="408962"/>
                </a:lnTo>
                <a:lnTo>
                  <a:pt x="136397" y="410050"/>
                </a:lnTo>
                <a:lnTo>
                  <a:pt x="136691" y="410045"/>
                </a:lnTo>
                <a:lnTo>
                  <a:pt x="137028" y="409887"/>
                </a:lnTo>
                <a:lnTo>
                  <a:pt x="137183" y="409583"/>
                </a:lnTo>
                <a:lnTo>
                  <a:pt x="137378" y="409498"/>
                </a:lnTo>
                <a:lnTo>
                  <a:pt x="138226" y="409576"/>
                </a:lnTo>
                <a:lnTo>
                  <a:pt x="139430" y="410108"/>
                </a:lnTo>
                <a:lnTo>
                  <a:pt x="139979" y="409500"/>
                </a:lnTo>
                <a:lnTo>
                  <a:pt x="139599" y="407398"/>
                </a:lnTo>
                <a:lnTo>
                  <a:pt x="139680" y="406076"/>
                </a:lnTo>
                <a:lnTo>
                  <a:pt x="139886" y="403472"/>
                </a:lnTo>
                <a:lnTo>
                  <a:pt x="140454" y="401391"/>
                </a:lnTo>
                <a:lnTo>
                  <a:pt x="141296" y="399575"/>
                </a:lnTo>
                <a:lnTo>
                  <a:pt x="142369" y="397990"/>
                </a:lnTo>
                <a:lnTo>
                  <a:pt x="144057" y="396676"/>
                </a:lnTo>
                <a:lnTo>
                  <a:pt x="145509" y="395449"/>
                </a:lnTo>
                <a:lnTo>
                  <a:pt x="147348" y="394321"/>
                </a:lnTo>
                <a:lnTo>
                  <a:pt x="151801" y="391372"/>
                </a:lnTo>
                <a:lnTo>
                  <a:pt x="156371" y="388475"/>
                </a:lnTo>
                <a:lnTo>
                  <a:pt x="157607" y="387782"/>
                </a:lnTo>
                <a:lnTo>
                  <a:pt x="158603" y="387046"/>
                </a:lnTo>
                <a:lnTo>
                  <a:pt x="159524" y="385996"/>
                </a:lnTo>
                <a:lnTo>
                  <a:pt x="160614" y="385052"/>
                </a:lnTo>
                <a:lnTo>
                  <a:pt x="163041" y="383606"/>
                </a:lnTo>
                <a:lnTo>
                  <a:pt x="166421" y="381948"/>
                </a:lnTo>
                <a:lnTo>
                  <a:pt x="168206" y="379203"/>
                </a:lnTo>
                <a:lnTo>
                  <a:pt x="169074" y="378622"/>
                </a:lnTo>
                <a:lnTo>
                  <a:pt x="170846" y="376915"/>
                </a:lnTo>
                <a:lnTo>
                  <a:pt x="171066" y="376953"/>
                </a:lnTo>
                <a:lnTo>
                  <a:pt x="173099" y="376179"/>
                </a:lnTo>
                <a:lnTo>
                  <a:pt x="174433" y="376923"/>
                </a:lnTo>
                <a:lnTo>
                  <a:pt x="175536" y="376257"/>
                </a:lnTo>
                <a:lnTo>
                  <a:pt x="176968" y="371038"/>
                </a:lnTo>
                <a:lnTo>
                  <a:pt x="177266" y="370373"/>
                </a:lnTo>
                <a:lnTo>
                  <a:pt x="177503" y="369975"/>
                </a:lnTo>
                <a:lnTo>
                  <a:pt x="178777" y="368561"/>
                </a:lnTo>
                <a:lnTo>
                  <a:pt x="179367" y="368067"/>
                </a:lnTo>
                <a:lnTo>
                  <a:pt x="181030" y="365729"/>
                </a:lnTo>
                <a:lnTo>
                  <a:pt x="182597" y="363910"/>
                </a:lnTo>
                <a:lnTo>
                  <a:pt x="183238" y="363472"/>
                </a:lnTo>
                <a:lnTo>
                  <a:pt x="185351" y="361543"/>
                </a:lnTo>
                <a:lnTo>
                  <a:pt x="186366" y="361037"/>
                </a:lnTo>
                <a:lnTo>
                  <a:pt x="189283" y="360137"/>
                </a:lnTo>
                <a:lnTo>
                  <a:pt x="189621" y="359594"/>
                </a:lnTo>
                <a:lnTo>
                  <a:pt x="189145" y="358950"/>
                </a:lnTo>
                <a:lnTo>
                  <a:pt x="188422" y="358938"/>
                </a:lnTo>
                <a:lnTo>
                  <a:pt x="188423" y="358804"/>
                </a:lnTo>
                <a:lnTo>
                  <a:pt x="188496" y="358582"/>
                </a:lnTo>
                <a:lnTo>
                  <a:pt x="188863" y="358032"/>
                </a:lnTo>
                <a:lnTo>
                  <a:pt x="189143" y="357765"/>
                </a:lnTo>
                <a:lnTo>
                  <a:pt x="193853" y="355058"/>
                </a:lnTo>
                <a:lnTo>
                  <a:pt x="196061" y="353970"/>
                </a:lnTo>
                <a:lnTo>
                  <a:pt x="197613" y="353780"/>
                </a:lnTo>
                <a:lnTo>
                  <a:pt x="201346" y="353855"/>
                </a:lnTo>
                <a:lnTo>
                  <a:pt x="202948" y="354058"/>
                </a:lnTo>
                <a:lnTo>
                  <a:pt x="204517" y="354532"/>
                </a:lnTo>
                <a:lnTo>
                  <a:pt x="205119" y="354842"/>
                </a:lnTo>
                <a:lnTo>
                  <a:pt x="206195" y="356038"/>
                </a:lnTo>
                <a:lnTo>
                  <a:pt x="207097" y="357329"/>
                </a:lnTo>
                <a:lnTo>
                  <a:pt x="207372" y="358037"/>
                </a:lnTo>
                <a:lnTo>
                  <a:pt x="209250" y="359082"/>
                </a:lnTo>
                <a:lnTo>
                  <a:pt x="209943" y="359364"/>
                </a:lnTo>
                <a:lnTo>
                  <a:pt x="210318" y="359761"/>
                </a:lnTo>
                <a:lnTo>
                  <a:pt x="210401" y="359949"/>
                </a:lnTo>
                <a:lnTo>
                  <a:pt x="210347" y="360162"/>
                </a:lnTo>
                <a:lnTo>
                  <a:pt x="210355" y="361242"/>
                </a:lnTo>
                <a:lnTo>
                  <a:pt x="210792" y="363199"/>
                </a:lnTo>
                <a:lnTo>
                  <a:pt x="211138" y="364290"/>
                </a:lnTo>
                <a:lnTo>
                  <a:pt x="211787" y="364267"/>
                </a:lnTo>
                <a:lnTo>
                  <a:pt x="212801" y="365296"/>
                </a:lnTo>
                <a:lnTo>
                  <a:pt x="212725" y="365971"/>
                </a:lnTo>
                <a:lnTo>
                  <a:pt x="212797" y="366558"/>
                </a:lnTo>
                <a:lnTo>
                  <a:pt x="213151" y="367550"/>
                </a:lnTo>
                <a:lnTo>
                  <a:pt x="213787" y="368371"/>
                </a:lnTo>
                <a:lnTo>
                  <a:pt x="214008" y="368774"/>
                </a:lnTo>
                <a:lnTo>
                  <a:pt x="214494" y="370598"/>
                </a:lnTo>
                <a:lnTo>
                  <a:pt x="215119" y="371894"/>
                </a:lnTo>
                <a:lnTo>
                  <a:pt x="219242" y="372842"/>
                </a:lnTo>
                <a:lnTo>
                  <a:pt x="221041" y="373027"/>
                </a:lnTo>
                <a:lnTo>
                  <a:pt x="221405" y="372948"/>
                </a:lnTo>
                <a:lnTo>
                  <a:pt x="222871" y="371947"/>
                </a:lnTo>
                <a:lnTo>
                  <a:pt x="225175" y="371055"/>
                </a:lnTo>
                <a:lnTo>
                  <a:pt x="225669" y="370932"/>
                </a:lnTo>
                <a:lnTo>
                  <a:pt x="227473" y="369976"/>
                </a:lnTo>
                <a:lnTo>
                  <a:pt x="227721" y="369780"/>
                </a:lnTo>
                <a:lnTo>
                  <a:pt x="227897" y="369536"/>
                </a:lnTo>
                <a:lnTo>
                  <a:pt x="228279" y="368356"/>
                </a:lnTo>
                <a:lnTo>
                  <a:pt x="228417" y="368095"/>
                </a:lnTo>
                <a:lnTo>
                  <a:pt x="228625" y="367882"/>
                </a:lnTo>
                <a:lnTo>
                  <a:pt x="229062" y="367616"/>
                </a:lnTo>
                <a:lnTo>
                  <a:pt x="230382" y="367462"/>
                </a:lnTo>
                <a:lnTo>
                  <a:pt x="230610" y="367543"/>
                </a:lnTo>
                <a:lnTo>
                  <a:pt x="230764" y="367811"/>
                </a:lnTo>
                <a:lnTo>
                  <a:pt x="231277" y="367948"/>
                </a:lnTo>
                <a:lnTo>
                  <a:pt x="232155" y="367939"/>
                </a:lnTo>
                <a:lnTo>
                  <a:pt x="232884" y="367681"/>
                </a:lnTo>
                <a:lnTo>
                  <a:pt x="235418" y="366004"/>
                </a:lnTo>
                <a:lnTo>
                  <a:pt x="235961" y="365644"/>
                </a:lnTo>
                <a:lnTo>
                  <a:pt x="240718" y="362128"/>
                </a:lnTo>
                <a:lnTo>
                  <a:pt x="240920" y="361930"/>
                </a:lnTo>
                <a:lnTo>
                  <a:pt x="241280" y="361430"/>
                </a:lnTo>
                <a:lnTo>
                  <a:pt x="241382" y="361041"/>
                </a:lnTo>
                <a:lnTo>
                  <a:pt x="241700" y="360703"/>
                </a:lnTo>
                <a:lnTo>
                  <a:pt x="243033" y="359663"/>
                </a:lnTo>
                <a:lnTo>
                  <a:pt x="244090" y="359009"/>
                </a:lnTo>
                <a:lnTo>
                  <a:pt x="245543" y="358442"/>
                </a:lnTo>
                <a:lnTo>
                  <a:pt x="246482" y="357972"/>
                </a:lnTo>
                <a:lnTo>
                  <a:pt x="246606" y="357841"/>
                </a:lnTo>
                <a:lnTo>
                  <a:pt x="246705" y="357632"/>
                </a:lnTo>
                <a:lnTo>
                  <a:pt x="246938" y="355914"/>
                </a:lnTo>
                <a:lnTo>
                  <a:pt x="246901" y="355270"/>
                </a:lnTo>
                <a:lnTo>
                  <a:pt x="247057" y="355170"/>
                </a:lnTo>
                <a:lnTo>
                  <a:pt x="248008" y="355433"/>
                </a:lnTo>
                <a:lnTo>
                  <a:pt x="249046" y="356507"/>
                </a:lnTo>
                <a:lnTo>
                  <a:pt x="249594" y="357399"/>
                </a:lnTo>
                <a:lnTo>
                  <a:pt x="250072" y="357874"/>
                </a:lnTo>
                <a:lnTo>
                  <a:pt x="250358" y="358031"/>
                </a:lnTo>
                <a:lnTo>
                  <a:pt x="251131" y="358213"/>
                </a:lnTo>
                <a:lnTo>
                  <a:pt x="251279" y="359655"/>
                </a:lnTo>
                <a:lnTo>
                  <a:pt x="250898" y="360331"/>
                </a:lnTo>
                <a:lnTo>
                  <a:pt x="250696" y="360535"/>
                </a:lnTo>
                <a:lnTo>
                  <a:pt x="250683" y="361200"/>
                </a:lnTo>
                <a:lnTo>
                  <a:pt x="250734" y="361874"/>
                </a:lnTo>
                <a:lnTo>
                  <a:pt x="252650" y="362739"/>
                </a:lnTo>
                <a:lnTo>
                  <a:pt x="254591" y="363313"/>
                </a:lnTo>
                <a:lnTo>
                  <a:pt x="256268" y="363556"/>
                </a:lnTo>
                <a:lnTo>
                  <a:pt x="257733" y="363504"/>
                </a:lnTo>
                <a:lnTo>
                  <a:pt x="258359" y="363678"/>
                </a:lnTo>
                <a:lnTo>
                  <a:pt x="259907" y="364858"/>
                </a:lnTo>
                <a:lnTo>
                  <a:pt x="259940" y="365236"/>
                </a:lnTo>
                <a:lnTo>
                  <a:pt x="260608" y="365400"/>
                </a:lnTo>
                <a:lnTo>
                  <a:pt x="262913" y="365777"/>
                </a:lnTo>
                <a:lnTo>
                  <a:pt x="266131" y="366124"/>
                </a:lnTo>
                <a:lnTo>
                  <a:pt x="268998" y="366075"/>
                </a:lnTo>
                <a:lnTo>
                  <a:pt x="270525" y="365665"/>
                </a:lnTo>
                <a:lnTo>
                  <a:pt x="271344" y="364483"/>
                </a:lnTo>
                <a:lnTo>
                  <a:pt x="272012" y="363848"/>
                </a:lnTo>
                <a:lnTo>
                  <a:pt x="274044" y="362754"/>
                </a:lnTo>
                <a:lnTo>
                  <a:pt x="277675" y="360311"/>
                </a:lnTo>
                <a:lnTo>
                  <a:pt x="278367" y="359801"/>
                </a:lnTo>
                <a:lnTo>
                  <a:pt x="281819" y="356831"/>
                </a:lnTo>
                <a:lnTo>
                  <a:pt x="282787" y="355941"/>
                </a:lnTo>
                <a:lnTo>
                  <a:pt x="283569" y="355037"/>
                </a:lnTo>
                <a:lnTo>
                  <a:pt x="284042" y="354068"/>
                </a:lnTo>
                <a:lnTo>
                  <a:pt x="284789" y="351951"/>
                </a:lnTo>
                <a:lnTo>
                  <a:pt x="285030" y="350099"/>
                </a:lnTo>
                <a:lnTo>
                  <a:pt x="285264" y="348161"/>
                </a:lnTo>
                <a:lnTo>
                  <a:pt x="285417" y="345378"/>
                </a:lnTo>
                <a:lnTo>
                  <a:pt x="285349" y="344051"/>
                </a:lnTo>
                <a:lnTo>
                  <a:pt x="285221" y="343511"/>
                </a:lnTo>
                <a:lnTo>
                  <a:pt x="285664" y="340029"/>
                </a:lnTo>
                <a:lnTo>
                  <a:pt x="286115" y="337886"/>
                </a:lnTo>
                <a:lnTo>
                  <a:pt x="287017" y="335468"/>
                </a:lnTo>
                <a:lnTo>
                  <a:pt x="288082" y="332779"/>
                </a:lnTo>
                <a:lnTo>
                  <a:pt x="288263" y="332497"/>
                </a:lnTo>
                <a:lnTo>
                  <a:pt x="288530" y="332227"/>
                </a:lnTo>
                <a:lnTo>
                  <a:pt x="288578" y="330441"/>
                </a:lnTo>
                <a:lnTo>
                  <a:pt x="286215" y="321882"/>
                </a:lnTo>
                <a:lnTo>
                  <a:pt x="286082" y="320265"/>
                </a:lnTo>
                <a:lnTo>
                  <a:pt x="285127" y="319766"/>
                </a:lnTo>
                <a:lnTo>
                  <a:pt x="283618" y="318004"/>
                </a:lnTo>
                <a:lnTo>
                  <a:pt x="282516" y="317720"/>
                </a:lnTo>
                <a:lnTo>
                  <a:pt x="282346" y="317730"/>
                </a:lnTo>
                <a:lnTo>
                  <a:pt x="281659" y="318109"/>
                </a:lnTo>
                <a:lnTo>
                  <a:pt x="281736" y="317263"/>
                </a:lnTo>
                <a:lnTo>
                  <a:pt x="283574" y="314301"/>
                </a:lnTo>
                <a:lnTo>
                  <a:pt x="284196" y="313371"/>
                </a:lnTo>
                <a:lnTo>
                  <a:pt x="286355" y="312653"/>
                </a:lnTo>
                <a:lnTo>
                  <a:pt x="286703" y="312650"/>
                </a:lnTo>
                <a:lnTo>
                  <a:pt x="286749" y="313132"/>
                </a:lnTo>
                <a:lnTo>
                  <a:pt x="286870" y="313493"/>
                </a:lnTo>
                <a:lnTo>
                  <a:pt x="287312" y="314083"/>
                </a:lnTo>
                <a:lnTo>
                  <a:pt x="288786" y="315388"/>
                </a:lnTo>
                <a:lnTo>
                  <a:pt x="289434" y="315834"/>
                </a:lnTo>
                <a:lnTo>
                  <a:pt x="290249" y="316238"/>
                </a:lnTo>
                <a:lnTo>
                  <a:pt x="291796" y="316825"/>
                </a:lnTo>
                <a:lnTo>
                  <a:pt x="292996" y="316930"/>
                </a:lnTo>
                <a:lnTo>
                  <a:pt x="293228" y="316875"/>
                </a:lnTo>
                <a:lnTo>
                  <a:pt x="293377" y="316620"/>
                </a:lnTo>
                <a:lnTo>
                  <a:pt x="293495" y="316113"/>
                </a:lnTo>
                <a:lnTo>
                  <a:pt x="293189" y="315712"/>
                </a:lnTo>
                <a:lnTo>
                  <a:pt x="293076" y="315517"/>
                </a:lnTo>
                <a:lnTo>
                  <a:pt x="293005" y="315288"/>
                </a:lnTo>
                <a:lnTo>
                  <a:pt x="293036" y="315076"/>
                </a:lnTo>
                <a:lnTo>
                  <a:pt x="293202" y="314850"/>
                </a:lnTo>
                <a:lnTo>
                  <a:pt x="293340" y="314696"/>
                </a:lnTo>
                <a:lnTo>
                  <a:pt x="294478" y="315081"/>
                </a:lnTo>
                <a:lnTo>
                  <a:pt x="294980" y="315111"/>
                </a:lnTo>
                <a:lnTo>
                  <a:pt x="295710" y="315021"/>
                </a:lnTo>
                <a:lnTo>
                  <a:pt x="299724" y="312992"/>
                </a:lnTo>
                <a:lnTo>
                  <a:pt x="300081" y="312606"/>
                </a:lnTo>
                <a:lnTo>
                  <a:pt x="300193" y="312432"/>
                </a:lnTo>
                <a:lnTo>
                  <a:pt x="301526" y="309619"/>
                </a:lnTo>
                <a:lnTo>
                  <a:pt x="302275" y="307795"/>
                </a:lnTo>
                <a:lnTo>
                  <a:pt x="301915" y="303864"/>
                </a:lnTo>
                <a:lnTo>
                  <a:pt x="301383" y="301472"/>
                </a:lnTo>
                <a:lnTo>
                  <a:pt x="300619" y="300537"/>
                </a:lnTo>
                <a:lnTo>
                  <a:pt x="299499" y="298103"/>
                </a:lnTo>
                <a:lnTo>
                  <a:pt x="299272" y="297386"/>
                </a:lnTo>
                <a:lnTo>
                  <a:pt x="299035" y="296296"/>
                </a:lnTo>
                <a:lnTo>
                  <a:pt x="298992" y="295493"/>
                </a:lnTo>
                <a:lnTo>
                  <a:pt x="299093" y="295267"/>
                </a:lnTo>
                <a:lnTo>
                  <a:pt x="299247" y="295095"/>
                </a:lnTo>
                <a:lnTo>
                  <a:pt x="298786" y="294549"/>
                </a:lnTo>
                <a:lnTo>
                  <a:pt x="298347" y="294723"/>
                </a:lnTo>
                <a:lnTo>
                  <a:pt x="298219" y="294860"/>
                </a:lnTo>
                <a:lnTo>
                  <a:pt x="297849" y="295436"/>
                </a:lnTo>
                <a:lnTo>
                  <a:pt x="297700" y="295790"/>
                </a:lnTo>
                <a:lnTo>
                  <a:pt x="297658" y="296019"/>
                </a:lnTo>
                <a:lnTo>
                  <a:pt x="297128" y="296463"/>
                </a:lnTo>
                <a:lnTo>
                  <a:pt x="295682" y="297164"/>
                </a:lnTo>
                <a:lnTo>
                  <a:pt x="294930" y="297392"/>
                </a:lnTo>
                <a:lnTo>
                  <a:pt x="293753" y="298307"/>
                </a:lnTo>
                <a:lnTo>
                  <a:pt x="292658" y="299281"/>
                </a:lnTo>
                <a:lnTo>
                  <a:pt x="292227" y="299821"/>
                </a:lnTo>
                <a:lnTo>
                  <a:pt x="292031" y="300419"/>
                </a:lnTo>
                <a:lnTo>
                  <a:pt x="291903" y="300556"/>
                </a:lnTo>
                <a:lnTo>
                  <a:pt x="291592" y="300780"/>
                </a:lnTo>
                <a:lnTo>
                  <a:pt x="290651" y="301029"/>
                </a:lnTo>
                <a:lnTo>
                  <a:pt x="290249" y="301095"/>
                </a:lnTo>
                <a:lnTo>
                  <a:pt x="288373" y="300741"/>
                </a:lnTo>
                <a:lnTo>
                  <a:pt x="287074" y="299620"/>
                </a:lnTo>
                <a:lnTo>
                  <a:pt x="286528" y="299028"/>
                </a:lnTo>
                <a:lnTo>
                  <a:pt x="286335" y="298660"/>
                </a:lnTo>
                <a:lnTo>
                  <a:pt x="286168" y="297878"/>
                </a:lnTo>
                <a:lnTo>
                  <a:pt x="280301" y="300275"/>
                </a:lnTo>
                <a:lnTo>
                  <a:pt x="279704" y="300377"/>
                </a:lnTo>
                <a:lnTo>
                  <a:pt x="278872" y="300338"/>
                </a:lnTo>
                <a:lnTo>
                  <a:pt x="275582" y="299571"/>
                </a:lnTo>
                <a:lnTo>
                  <a:pt x="274635" y="299505"/>
                </a:lnTo>
                <a:lnTo>
                  <a:pt x="273926" y="299563"/>
                </a:lnTo>
                <a:lnTo>
                  <a:pt x="273368" y="299807"/>
                </a:lnTo>
                <a:lnTo>
                  <a:pt x="272456" y="300396"/>
                </a:lnTo>
                <a:lnTo>
                  <a:pt x="272136" y="300969"/>
                </a:lnTo>
                <a:lnTo>
                  <a:pt x="271310" y="302090"/>
                </a:lnTo>
                <a:lnTo>
                  <a:pt x="270376" y="302349"/>
                </a:lnTo>
                <a:lnTo>
                  <a:pt x="269899" y="302353"/>
                </a:lnTo>
                <a:lnTo>
                  <a:pt x="268587" y="302619"/>
                </a:lnTo>
                <a:lnTo>
                  <a:pt x="263337" y="304151"/>
                </a:lnTo>
                <a:lnTo>
                  <a:pt x="262812" y="304562"/>
                </a:lnTo>
                <a:lnTo>
                  <a:pt x="260555" y="306564"/>
                </a:lnTo>
                <a:lnTo>
                  <a:pt x="260451" y="306734"/>
                </a:lnTo>
                <a:lnTo>
                  <a:pt x="260494" y="307342"/>
                </a:lnTo>
                <a:lnTo>
                  <a:pt x="260299" y="307741"/>
                </a:lnTo>
                <a:lnTo>
                  <a:pt x="258351" y="310632"/>
                </a:lnTo>
                <a:lnTo>
                  <a:pt x="257964" y="310827"/>
                </a:lnTo>
                <a:lnTo>
                  <a:pt x="257418" y="310872"/>
                </a:lnTo>
                <a:lnTo>
                  <a:pt x="256055" y="311235"/>
                </a:lnTo>
                <a:lnTo>
                  <a:pt x="254497" y="312163"/>
                </a:lnTo>
                <a:lnTo>
                  <a:pt x="253881" y="312406"/>
                </a:lnTo>
                <a:lnTo>
                  <a:pt x="253827" y="312238"/>
                </a:lnTo>
                <a:lnTo>
                  <a:pt x="253813" y="311751"/>
                </a:lnTo>
                <a:lnTo>
                  <a:pt x="254084" y="310892"/>
                </a:lnTo>
                <a:lnTo>
                  <a:pt x="254401" y="310321"/>
                </a:lnTo>
                <a:lnTo>
                  <a:pt x="254757" y="309877"/>
                </a:lnTo>
                <a:lnTo>
                  <a:pt x="255170" y="308841"/>
                </a:lnTo>
                <a:lnTo>
                  <a:pt x="255308" y="308299"/>
                </a:lnTo>
                <a:lnTo>
                  <a:pt x="255392" y="306528"/>
                </a:lnTo>
                <a:lnTo>
                  <a:pt x="255790" y="304469"/>
                </a:lnTo>
                <a:lnTo>
                  <a:pt x="256356" y="303245"/>
                </a:lnTo>
                <a:lnTo>
                  <a:pt x="255644" y="300490"/>
                </a:lnTo>
                <a:lnTo>
                  <a:pt x="255178" y="300048"/>
                </a:lnTo>
                <a:lnTo>
                  <a:pt x="253865" y="299792"/>
                </a:lnTo>
                <a:lnTo>
                  <a:pt x="253577" y="299813"/>
                </a:lnTo>
                <a:lnTo>
                  <a:pt x="253649" y="299305"/>
                </a:lnTo>
                <a:lnTo>
                  <a:pt x="254312" y="298959"/>
                </a:lnTo>
                <a:lnTo>
                  <a:pt x="254504" y="298481"/>
                </a:lnTo>
                <a:lnTo>
                  <a:pt x="254286" y="297288"/>
                </a:lnTo>
                <a:lnTo>
                  <a:pt x="253136" y="295614"/>
                </a:lnTo>
                <a:lnTo>
                  <a:pt x="253193" y="293864"/>
                </a:lnTo>
                <a:lnTo>
                  <a:pt x="252163" y="293897"/>
                </a:lnTo>
                <a:lnTo>
                  <a:pt x="249334" y="295316"/>
                </a:lnTo>
                <a:lnTo>
                  <a:pt x="249009" y="296183"/>
                </a:lnTo>
                <a:lnTo>
                  <a:pt x="249590" y="297692"/>
                </a:lnTo>
                <a:lnTo>
                  <a:pt x="250966" y="298573"/>
                </a:lnTo>
                <a:lnTo>
                  <a:pt x="251394" y="300682"/>
                </a:lnTo>
                <a:lnTo>
                  <a:pt x="253306" y="300910"/>
                </a:lnTo>
                <a:lnTo>
                  <a:pt x="252514" y="303002"/>
                </a:lnTo>
                <a:lnTo>
                  <a:pt x="250351" y="304485"/>
                </a:lnTo>
                <a:lnTo>
                  <a:pt x="249404" y="305769"/>
                </a:lnTo>
                <a:lnTo>
                  <a:pt x="249047" y="305941"/>
                </a:lnTo>
                <a:lnTo>
                  <a:pt x="248280" y="306018"/>
                </a:lnTo>
                <a:lnTo>
                  <a:pt x="247839" y="305721"/>
                </a:lnTo>
                <a:lnTo>
                  <a:pt x="247450" y="303781"/>
                </a:lnTo>
                <a:lnTo>
                  <a:pt x="247638" y="302330"/>
                </a:lnTo>
                <a:lnTo>
                  <a:pt x="247854" y="301643"/>
                </a:lnTo>
                <a:lnTo>
                  <a:pt x="246729" y="299074"/>
                </a:lnTo>
                <a:lnTo>
                  <a:pt x="245933" y="297639"/>
                </a:lnTo>
                <a:lnTo>
                  <a:pt x="245393" y="296847"/>
                </a:lnTo>
                <a:lnTo>
                  <a:pt x="243154" y="294274"/>
                </a:lnTo>
                <a:lnTo>
                  <a:pt x="242180" y="293647"/>
                </a:lnTo>
                <a:lnTo>
                  <a:pt x="238865" y="291841"/>
                </a:lnTo>
                <a:lnTo>
                  <a:pt x="237917" y="291569"/>
                </a:lnTo>
                <a:lnTo>
                  <a:pt x="237325" y="291820"/>
                </a:lnTo>
                <a:lnTo>
                  <a:pt x="235495" y="291832"/>
                </a:lnTo>
                <a:lnTo>
                  <a:pt x="235108" y="291649"/>
                </a:lnTo>
                <a:lnTo>
                  <a:pt x="234292" y="290875"/>
                </a:lnTo>
                <a:lnTo>
                  <a:pt x="233809" y="290550"/>
                </a:lnTo>
                <a:lnTo>
                  <a:pt x="232416" y="289777"/>
                </a:lnTo>
                <a:lnTo>
                  <a:pt x="230200" y="288868"/>
                </a:lnTo>
                <a:lnTo>
                  <a:pt x="229215" y="288614"/>
                </a:lnTo>
                <a:lnTo>
                  <a:pt x="226603" y="288466"/>
                </a:lnTo>
                <a:lnTo>
                  <a:pt x="224890" y="288648"/>
                </a:lnTo>
                <a:lnTo>
                  <a:pt x="223475" y="288817"/>
                </a:lnTo>
                <a:lnTo>
                  <a:pt x="216843" y="289946"/>
                </a:lnTo>
                <a:lnTo>
                  <a:pt x="216192" y="289932"/>
                </a:lnTo>
                <a:lnTo>
                  <a:pt x="215349" y="289788"/>
                </a:lnTo>
                <a:lnTo>
                  <a:pt x="212691" y="289065"/>
                </a:lnTo>
                <a:lnTo>
                  <a:pt x="212418" y="288918"/>
                </a:lnTo>
                <a:lnTo>
                  <a:pt x="209407" y="285507"/>
                </a:lnTo>
                <a:lnTo>
                  <a:pt x="206213" y="282421"/>
                </a:lnTo>
                <a:lnTo>
                  <a:pt x="203901" y="280541"/>
                </a:lnTo>
                <a:lnTo>
                  <a:pt x="200613" y="277622"/>
                </a:lnTo>
                <a:lnTo>
                  <a:pt x="199384" y="276843"/>
                </a:lnTo>
                <a:lnTo>
                  <a:pt x="197663" y="275555"/>
                </a:lnTo>
                <a:lnTo>
                  <a:pt x="193144" y="271863"/>
                </a:lnTo>
                <a:lnTo>
                  <a:pt x="192427" y="271067"/>
                </a:lnTo>
                <a:lnTo>
                  <a:pt x="190799" y="267037"/>
                </a:lnTo>
                <a:lnTo>
                  <a:pt x="190711" y="266211"/>
                </a:lnTo>
                <a:lnTo>
                  <a:pt x="190991" y="263908"/>
                </a:lnTo>
                <a:lnTo>
                  <a:pt x="191236" y="262369"/>
                </a:lnTo>
                <a:lnTo>
                  <a:pt x="191413" y="261602"/>
                </a:lnTo>
                <a:lnTo>
                  <a:pt x="192772" y="259068"/>
                </a:lnTo>
                <a:lnTo>
                  <a:pt x="193081" y="258559"/>
                </a:lnTo>
                <a:lnTo>
                  <a:pt x="194263" y="258470"/>
                </a:lnTo>
                <a:lnTo>
                  <a:pt x="194792" y="258054"/>
                </a:lnTo>
                <a:lnTo>
                  <a:pt x="195149" y="257667"/>
                </a:lnTo>
                <a:lnTo>
                  <a:pt x="195360" y="257386"/>
                </a:lnTo>
                <a:lnTo>
                  <a:pt x="195805" y="256512"/>
                </a:lnTo>
                <a:lnTo>
                  <a:pt x="195952" y="256132"/>
                </a:lnTo>
                <a:lnTo>
                  <a:pt x="196135" y="255486"/>
                </a:lnTo>
                <a:lnTo>
                  <a:pt x="196099" y="254794"/>
                </a:lnTo>
                <a:lnTo>
                  <a:pt x="195586" y="251310"/>
                </a:lnTo>
                <a:lnTo>
                  <a:pt x="195004" y="249917"/>
                </a:lnTo>
                <a:lnTo>
                  <a:pt x="194674" y="249242"/>
                </a:lnTo>
                <a:lnTo>
                  <a:pt x="194360" y="248866"/>
                </a:lnTo>
                <a:lnTo>
                  <a:pt x="193778" y="247551"/>
                </a:lnTo>
                <a:lnTo>
                  <a:pt x="193808" y="246861"/>
                </a:lnTo>
                <a:lnTo>
                  <a:pt x="193869" y="246722"/>
                </a:lnTo>
                <a:lnTo>
                  <a:pt x="194192" y="246553"/>
                </a:lnTo>
                <a:lnTo>
                  <a:pt x="194634" y="245988"/>
                </a:lnTo>
                <a:lnTo>
                  <a:pt x="194856" y="245394"/>
                </a:lnTo>
                <a:lnTo>
                  <a:pt x="194936" y="245057"/>
                </a:lnTo>
                <a:lnTo>
                  <a:pt x="194698" y="243880"/>
                </a:lnTo>
                <a:lnTo>
                  <a:pt x="193644" y="241957"/>
                </a:lnTo>
                <a:lnTo>
                  <a:pt x="193255" y="240938"/>
                </a:lnTo>
                <a:lnTo>
                  <a:pt x="193166" y="239990"/>
                </a:lnTo>
                <a:lnTo>
                  <a:pt x="193180" y="238781"/>
                </a:lnTo>
                <a:lnTo>
                  <a:pt x="193539" y="238327"/>
                </a:lnTo>
                <a:lnTo>
                  <a:pt x="193774" y="238276"/>
                </a:lnTo>
                <a:lnTo>
                  <a:pt x="193973" y="238387"/>
                </a:lnTo>
                <a:lnTo>
                  <a:pt x="194187" y="238601"/>
                </a:lnTo>
                <a:lnTo>
                  <a:pt x="194620" y="239338"/>
                </a:lnTo>
                <a:lnTo>
                  <a:pt x="194610" y="239838"/>
                </a:lnTo>
                <a:lnTo>
                  <a:pt x="194728" y="240057"/>
                </a:lnTo>
                <a:lnTo>
                  <a:pt x="195706" y="240915"/>
                </a:lnTo>
                <a:lnTo>
                  <a:pt x="197274" y="241712"/>
                </a:lnTo>
                <a:lnTo>
                  <a:pt x="197967" y="241806"/>
                </a:lnTo>
                <a:lnTo>
                  <a:pt x="198348" y="241246"/>
                </a:lnTo>
                <a:lnTo>
                  <a:pt x="199131" y="241006"/>
                </a:lnTo>
                <a:lnTo>
                  <a:pt x="201040" y="241108"/>
                </a:lnTo>
                <a:lnTo>
                  <a:pt x="201349" y="241045"/>
                </a:lnTo>
                <a:lnTo>
                  <a:pt x="202265" y="240600"/>
                </a:lnTo>
                <a:lnTo>
                  <a:pt x="202803" y="240261"/>
                </a:lnTo>
                <a:lnTo>
                  <a:pt x="203036" y="239998"/>
                </a:lnTo>
                <a:lnTo>
                  <a:pt x="203200" y="239677"/>
                </a:lnTo>
                <a:lnTo>
                  <a:pt x="203224" y="239392"/>
                </a:lnTo>
                <a:lnTo>
                  <a:pt x="203616" y="238202"/>
                </a:lnTo>
                <a:lnTo>
                  <a:pt x="203774" y="237874"/>
                </a:lnTo>
                <a:lnTo>
                  <a:pt x="204509" y="237507"/>
                </a:lnTo>
                <a:lnTo>
                  <a:pt x="206174" y="237207"/>
                </a:lnTo>
                <a:lnTo>
                  <a:pt x="207453" y="236470"/>
                </a:lnTo>
                <a:lnTo>
                  <a:pt x="207509" y="235758"/>
                </a:lnTo>
                <a:lnTo>
                  <a:pt x="207424" y="235156"/>
                </a:lnTo>
                <a:lnTo>
                  <a:pt x="206804" y="233598"/>
                </a:lnTo>
                <a:lnTo>
                  <a:pt x="206236" y="232618"/>
                </a:lnTo>
                <a:lnTo>
                  <a:pt x="205754" y="232095"/>
                </a:lnTo>
                <a:lnTo>
                  <a:pt x="205218" y="231686"/>
                </a:lnTo>
                <a:lnTo>
                  <a:pt x="204811" y="231509"/>
                </a:lnTo>
                <a:lnTo>
                  <a:pt x="204314" y="231390"/>
                </a:lnTo>
                <a:lnTo>
                  <a:pt x="203498" y="231674"/>
                </a:lnTo>
                <a:lnTo>
                  <a:pt x="202953" y="231427"/>
                </a:lnTo>
                <a:lnTo>
                  <a:pt x="202547" y="231119"/>
                </a:lnTo>
                <a:lnTo>
                  <a:pt x="200658" y="229596"/>
                </a:lnTo>
                <a:lnTo>
                  <a:pt x="199916" y="228559"/>
                </a:lnTo>
                <a:lnTo>
                  <a:pt x="199338" y="227547"/>
                </a:lnTo>
                <a:lnTo>
                  <a:pt x="197538" y="225391"/>
                </a:lnTo>
                <a:lnTo>
                  <a:pt x="196305" y="224445"/>
                </a:lnTo>
                <a:lnTo>
                  <a:pt x="195084" y="223760"/>
                </a:lnTo>
                <a:lnTo>
                  <a:pt x="191186" y="221190"/>
                </a:lnTo>
                <a:lnTo>
                  <a:pt x="190125" y="219909"/>
                </a:lnTo>
                <a:lnTo>
                  <a:pt x="189120" y="217450"/>
                </a:lnTo>
                <a:lnTo>
                  <a:pt x="188764" y="216147"/>
                </a:lnTo>
                <a:lnTo>
                  <a:pt x="188827" y="215988"/>
                </a:lnTo>
                <a:lnTo>
                  <a:pt x="188027" y="213643"/>
                </a:lnTo>
                <a:lnTo>
                  <a:pt x="186476" y="210931"/>
                </a:lnTo>
                <a:lnTo>
                  <a:pt x="186513" y="210464"/>
                </a:lnTo>
                <a:lnTo>
                  <a:pt x="185788" y="209324"/>
                </a:lnTo>
                <a:lnTo>
                  <a:pt x="184951" y="208430"/>
                </a:lnTo>
                <a:lnTo>
                  <a:pt x="184426" y="208120"/>
                </a:lnTo>
                <a:lnTo>
                  <a:pt x="183772" y="207189"/>
                </a:lnTo>
                <a:lnTo>
                  <a:pt x="183464" y="206591"/>
                </a:lnTo>
                <a:lnTo>
                  <a:pt x="183451" y="205611"/>
                </a:lnTo>
                <a:lnTo>
                  <a:pt x="183731" y="205224"/>
                </a:lnTo>
                <a:lnTo>
                  <a:pt x="183927" y="204705"/>
                </a:lnTo>
                <a:lnTo>
                  <a:pt x="183851" y="203709"/>
                </a:lnTo>
                <a:lnTo>
                  <a:pt x="184089" y="20295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g9"/>
          <p:cNvSpPr/>
          <p:nvPr/>
        </p:nvSpPr>
        <p:spPr>
          <a:xfrm>
            <a:off x="2091648" y="5240966"/>
            <a:ext cx="74974" cy="60487"/>
          </a:xfrm>
          <a:custGeom>
            <a:avLst/>
            <a:gdLst/>
            <a:ahLst/>
            <a:cxnLst/>
            <a:rect l="0" t="0" r="0" b="0"/>
            <a:pathLst>
              <a:path w="74974" h="60487">
                <a:moveTo>
                  <a:pt x="1384" y="23956"/>
                </a:moveTo>
                <a:lnTo>
                  <a:pt x="2684" y="24453"/>
                </a:lnTo>
                <a:lnTo>
                  <a:pt x="3490" y="23649"/>
                </a:lnTo>
                <a:lnTo>
                  <a:pt x="3943" y="22643"/>
                </a:lnTo>
                <a:lnTo>
                  <a:pt x="4120" y="22049"/>
                </a:lnTo>
                <a:lnTo>
                  <a:pt x="4140" y="21640"/>
                </a:lnTo>
                <a:lnTo>
                  <a:pt x="4718" y="20387"/>
                </a:lnTo>
                <a:lnTo>
                  <a:pt x="7240" y="17481"/>
                </a:lnTo>
                <a:lnTo>
                  <a:pt x="7593" y="17301"/>
                </a:lnTo>
                <a:lnTo>
                  <a:pt x="8071" y="17202"/>
                </a:lnTo>
                <a:lnTo>
                  <a:pt x="8358" y="17274"/>
                </a:lnTo>
                <a:lnTo>
                  <a:pt x="9977" y="16495"/>
                </a:lnTo>
                <a:lnTo>
                  <a:pt x="10969" y="14651"/>
                </a:lnTo>
                <a:lnTo>
                  <a:pt x="11267" y="14670"/>
                </a:lnTo>
                <a:lnTo>
                  <a:pt x="11504" y="14950"/>
                </a:lnTo>
                <a:lnTo>
                  <a:pt x="12299" y="15345"/>
                </a:lnTo>
                <a:lnTo>
                  <a:pt x="13453" y="14817"/>
                </a:lnTo>
                <a:lnTo>
                  <a:pt x="14170" y="14235"/>
                </a:lnTo>
                <a:lnTo>
                  <a:pt x="16365" y="12961"/>
                </a:lnTo>
                <a:lnTo>
                  <a:pt x="19896" y="12079"/>
                </a:lnTo>
                <a:lnTo>
                  <a:pt x="20699" y="12075"/>
                </a:lnTo>
                <a:lnTo>
                  <a:pt x="20897" y="12445"/>
                </a:lnTo>
                <a:lnTo>
                  <a:pt x="23441" y="13502"/>
                </a:lnTo>
                <a:lnTo>
                  <a:pt x="24277" y="13497"/>
                </a:lnTo>
                <a:lnTo>
                  <a:pt x="25036" y="13204"/>
                </a:lnTo>
                <a:lnTo>
                  <a:pt x="25969" y="13614"/>
                </a:lnTo>
                <a:lnTo>
                  <a:pt x="26180" y="14125"/>
                </a:lnTo>
                <a:lnTo>
                  <a:pt x="25575" y="16349"/>
                </a:lnTo>
                <a:lnTo>
                  <a:pt x="25005" y="19001"/>
                </a:lnTo>
                <a:lnTo>
                  <a:pt x="25130" y="19766"/>
                </a:lnTo>
                <a:lnTo>
                  <a:pt x="25767" y="19856"/>
                </a:lnTo>
                <a:lnTo>
                  <a:pt x="25968" y="20005"/>
                </a:lnTo>
                <a:lnTo>
                  <a:pt x="26168" y="20317"/>
                </a:lnTo>
                <a:lnTo>
                  <a:pt x="26205" y="20551"/>
                </a:lnTo>
                <a:lnTo>
                  <a:pt x="26173" y="21024"/>
                </a:lnTo>
                <a:lnTo>
                  <a:pt x="25933" y="22110"/>
                </a:lnTo>
                <a:lnTo>
                  <a:pt x="26891" y="22007"/>
                </a:lnTo>
                <a:lnTo>
                  <a:pt x="27706" y="20127"/>
                </a:lnTo>
                <a:lnTo>
                  <a:pt x="28001" y="19700"/>
                </a:lnTo>
                <a:lnTo>
                  <a:pt x="28669" y="19368"/>
                </a:lnTo>
                <a:lnTo>
                  <a:pt x="29498" y="18624"/>
                </a:lnTo>
                <a:lnTo>
                  <a:pt x="29944" y="18127"/>
                </a:lnTo>
                <a:lnTo>
                  <a:pt x="29774" y="17603"/>
                </a:lnTo>
                <a:lnTo>
                  <a:pt x="29345" y="16707"/>
                </a:lnTo>
                <a:lnTo>
                  <a:pt x="29205" y="16631"/>
                </a:lnTo>
                <a:lnTo>
                  <a:pt x="28731" y="15669"/>
                </a:lnTo>
                <a:lnTo>
                  <a:pt x="28730" y="15424"/>
                </a:lnTo>
                <a:lnTo>
                  <a:pt x="29029" y="14839"/>
                </a:lnTo>
                <a:lnTo>
                  <a:pt x="29233" y="14689"/>
                </a:lnTo>
                <a:lnTo>
                  <a:pt x="29509" y="14669"/>
                </a:lnTo>
                <a:lnTo>
                  <a:pt x="32355" y="15525"/>
                </a:lnTo>
                <a:lnTo>
                  <a:pt x="33456" y="16038"/>
                </a:lnTo>
                <a:lnTo>
                  <a:pt x="34568" y="16324"/>
                </a:lnTo>
                <a:lnTo>
                  <a:pt x="35123" y="15671"/>
                </a:lnTo>
                <a:lnTo>
                  <a:pt x="34965" y="15243"/>
                </a:lnTo>
                <a:lnTo>
                  <a:pt x="34568" y="14721"/>
                </a:lnTo>
                <a:lnTo>
                  <a:pt x="31679" y="12678"/>
                </a:lnTo>
                <a:lnTo>
                  <a:pt x="30086" y="11784"/>
                </a:lnTo>
                <a:lnTo>
                  <a:pt x="29399" y="11721"/>
                </a:lnTo>
                <a:lnTo>
                  <a:pt x="28475" y="12054"/>
                </a:lnTo>
                <a:lnTo>
                  <a:pt x="28172" y="11929"/>
                </a:lnTo>
                <a:lnTo>
                  <a:pt x="28188" y="11556"/>
                </a:lnTo>
                <a:lnTo>
                  <a:pt x="29492" y="5944"/>
                </a:lnTo>
                <a:lnTo>
                  <a:pt x="33094" y="3900"/>
                </a:lnTo>
                <a:lnTo>
                  <a:pt x="35128" y="3324"/>
                </a:lnTo>
                <a:lnTo>
                  <a:pt x="36109" y="3149"/>
                </a:lnTo>
                <a:lnTo>
                  <a:pt x="37891" y="4082"/>
                </a:lnTo>
                <a:lnTo>
                  <a:pt x="39349" y="6965"/>
                </a:lnTo>
                <a:lnTo>
                  <a:pt x="39341" y="9395"/>
                </a:lnTo>
                <a:lnTo>
                  <a:pt x="39044" y="10613"/>
                </a:lnTo>
                <a:lnTo>
                  <a:pt x="38943" y="10786"/>
                </a:lnTo>
                <a:lnTo>
                  <a:pt x="38525" y="12032"/>
                </a:lnTo>
                <a:lnTo>
                  <a:pt x="38466" y="12681"/>
                </a:lnTo>
                <a:lnTo>
                  <a:pt x="38534" y="12936"/>
                </a:lnTo>
                <a:lnTo>
                  <a:pt x="39430" y="13197"/>
                </a:lnTo>
                <a:lnTo>
                  <a:pt x="40152" y="12709"/>
                </a:lnTo>
                <a:lnTo>
                  <a:pt x="41239" y="10875"/>
                </a:lnTo>
                <a:lnTo>
                  <a:pt x="41785" y="9440"/>
                </a:lnTo>
                <a:lnTo>
                  <a:pt x="41545" y="8350"/>
                </a:lnTo>
                <a:lnTo>
                  <a:pt x="41599" y="7307"/>
                </a:lnTo>
                <a:lnTo>
                  <a:pt x="41902" y="6952"/>
                </a:lnTo>
                <a:lnTo>
                  <a:pt x="42607" y="7242"/>
                </a:lnTo>
                <a:lnTo>
                  <a:pt x="43666" y="8027"/>
                </a:lnTo>
                <a:lnTo>
                  <a:pt x="44845" y="9282"/>
                </a:lnTo>
                <a:lnTo>
                  <a:pt x="45128" y="9278"/>
                </a:lnTo>
                <a:lnTo>
                  <a:pt x="45862" y="8341"/>
                </a:lnTo>
                <a:lnTo>
                  <a:pt x="45982" y="8089"/>
                </a:lnTo>
                <a:lnTo>
                  <a:pt x="46002" y="7359"/>
                </a:lnTo>
                <a:lnTo>
                  <a:pt x="44318" y="6541"/>
                </a:lnTo>
                <a:lnTo>
                  <a:pt x="43177" y="5436"/>
                </a:lnTo>
                <a:lnTo>
                  <a:pt x="42832" y="5067"/>
                </a:lnTo>
                <a:lnTo>
                  <a:pt x="41859" y="3333"/>
                </a:lnTo>
                <a:lnTo>
                  <a:pt x="41572" y="2599"/>
                </a:lnTo>
                <a:lnTo>
                  <a:pt x="41476" y="2092"/>
                </a:lnTo>
                <a:lnTo>
                  <a:pt x="41690" y="1580"/>
                </a:lnTo>
                <a:lnTo>
                  <a:pt x="42300" y="506"/>
                </a:lnTo>
                <a:lnTo>
                  <a:pt x="42552" y="269"/>
                </a:lnTo>
                <a:lnTo>
                  <a:pt x="43404" y="26"/>
                </a:lnTo>
                <a:lnTo>
                  <a:pt x="43814" y="67"/>
                </a:lnTo>
                <a:lnTo>
                  <a:pt x="43978" y="343"/>
                </a:lnTo>
                <a:lnTo>
                  <a:pt x="44088" y="864"/>
                </a:lnTo>
                <a:lnTo>
                  <a:pt x="48057" y="5682"/>
                </a:lnTo>
                <a:lnTo>
                  <a:pt x="48920" y="5688"/>
                </a:lnTo>
                <a:lnTo>
                  <a:pt x="51530" y="8095"/>
                </a:lnTo>
                <a:lnTo>
                  <a:pt x="52359" y="7994"/>
                </a:lnTo>
                <a:lnTo>
                  <a:pt x="52509" y="7827"/>
                </a:lnTo>
                <a:lnTo>
                  <a:pt x="50390" y="3935"/>
                </a:lnTo>
                <a:lnTo>
                  <a:pt x="49608" y="3185"/>
                </a:lnTo>
                <a:lnTo>
                  <a:pt x="48839" y="2087"/>
                </a:lnTo>
                <a:lnTo>
                  <a:pt x="48408" y="547"/>
                </a:lnTo>
                <a:lnTo>
                  <a:pt x="48398" y="218"/>
                </a:lnTo>
                <a:lnTo>
                  <a:pt x="48572" y="0"/>
                </a:lnTo>
                <a:lnTo>
                  <a:pt x="49156" y="8"/>
                </a:lnTo>
                <a:lnTo>
                  <a:pt x="50240" y="304"/>
                </a:lnTo>
                <a:lnTo>
                  <a:pt x="50495" y="766"/>
                </a:lnTo>
                <a:lnTo>
                  <a:pt x="50540" y="1079"/>
                </a:lnTo>
                <a:lnTo>
                  <a:pt x="52415" y="3444"/>
                </a:lnTo>
                <a:lnTo>
                  <a:pt x="53338" y="3065"/>
                </a:lnTo>
                <a:lnTo>
                  <a:pt x="54307" y="3107"/>
                </a:lnTo>
                <a:lnTo>
                  <a:pt x="55316" y="3456"/>
                </a:lnTo>
                <a:lnTo>
                  <a:pt x="58948" y="5479"/>
                </a:lnTo>
                <a:lnTo>
                  <a:pt x="59077" y="5459"/>
                </a:lnTo>
                <a:lnTo>
                  <a:pt x="59650" y="4813"/>
                </a:lnTo>
                <a:lnTo>
                  <a:pt x="60061" y="3435"/>
                </a:lnTo>
                <a:lnTo>
                  <a:pt x="63654" y="3441"/>
                </a:lnTo>
                <a:lnTo>
                  <a:pt x="62704" y="5540"/>
                </a:lnTo>
                <a:lnTo>
                  <a:pt x="62248" y="6060"/>
                </a:lnTo>
                <a:lnTo>
                  <a:pt x="60450" y="7552"/>
                </a:lnTo>
                <a:lnTo>
                  <a:pt x="59864" y="7881"/>
                </a:lnTo>
                <a:lnTo>
                  <a:pt x="57463" y="10012"/>
                </a:lnTo>
                <a:lnTo>
                  <a:pt x="57049" y="10596"/>
                </a:lnTo>
                <a:lnTo>
                  <a:pt x="56628" y="11573"/>
                </a:lnTo>
                <a:lnTo>
                  <a:pt x="55996" y="13551"/>
                </a:lnTo>
                <a:lnTo>
                  <a:pt x="56078" y="14660"/>
                </a:lnTo>
                <a:lnTo>
                  <a:pt x="56279" y="15172"/>
                </a:lnTo>
                <a:lnTo>
                  <a:pt x="56526" y="15417"/>
                </a:lnTo>
                <a:lnTo>
                  <a:pt x="56721" y="15474"/>
                </a:lnTo>
                <a:lnTo>
                  <a:pt x="57389" y="15491"/>
                </a:lnTo>
                <a:lnTo>
                  <a:pt x="57532" y="15166"/>
                </a:lnTo>
                <a:lnTo>
                  <a:pt x="57480" y="14851"/>
                </a:lnTo>
                <a:lnTo>
                  <a:pt x="57624" y="13917"/>
                </a:lnTo>
                <a:lnTo>
                  <a:pt x="58345" y="11312"/>
                </a:lnTo>
                <a:lnTo>
                  <a:pt x="58677" y="10906"/>
                </a:lnTo>
                <a:lnTo>
                  <a:pt x="59328" y="10336"/>
                </a:lnTo>
                <a:lnTo>
                  <a:pt x="60359" y="9738"/>
                </a:lnTo>
                <a:lnTo>
                  <a:pt x="61003" y="10815"/>
                </a:lnTo>
                <a:lnTo>
                  <a:pt x="61061" y="11138"/>
                </a:lnTo>
                <a:lnTo>
                  <a:pt x="61406" y="12178"/>
                </a:lnTo>
                <a:lnTo>
                  <a:pt x="62302" y="10248"/>
                </a:lnTo>
                <a:lnTo>
                  <a:pt x="63456" y="9386"/>
                </a:lnTo>
                <a:lnTo>
                  <a:pt x="64272" y="9120"/>
                </a:lnTo>
                <a:lnTo>
                  <a:pt x="64829" y="8361"/>
                </a:lnTo>
                <a:lnTo>
                  <a:pt x="64810" y="8207"/>
                </a:lnTo>
                <a:lnTo>
                  <a:pt x="65010" y="7617"/>
                </a:lnTo>
                <a:lnTo>
                  <a:pt x="65166" y="7412"/>
                </a:lnTo>
                <a:lnTo>
                  <a:pt x="66526" y="7222"/>
                </a:lnTo>
                <a:lnTo>
                  <a:pt x="66355" y="8199"/>
                </a:lnTo>
                <a:lnTo>
                  <a:pt x="66759" y="8690"/>
                </a:lnTo>
                <a:lnTo>
                  <a:pt x="67227" y="8790"/>
                </a:lnTo>
                <a:lnTo>
                  <a:pt x="67998" y="8232"/>
                </a:lnTo>
                <a:lnTo>
                  <a:pt x="69350" y="6950"/>
                </a:lnTo>
                <a:lnTo>
                  <a:pt x="70039" y="6001"/>
                </a:lnTo>
                <a:lnTo>
                  <a:pt x="71197" y="5472"/>
                </a:lnTo>
                <a:lnTo>
                  <a:pt x="71490" y="5545"/>
                </a:lnTo>
                <a:lnTo>
                  <a:pt x="71626" y="5710"/>
                </a:lnTo>
                <a:lnTo>
                  <a:pt x="71677" y="5923"/>
                </a:lnTo>
                <a:lnTo>
                  <a:pt x="71152" y="6928"/>
                </a:lnTo>
                <a:lnTo>
                  <a:pt x="70653" y="7308"/>
                </a:lnTo>
                <a:lnTo>
                  <a:pt x="70626" y="7455"/>
                </a:lnTo>
                <a:lnTo>
                  <a:pt x="70847" y="7824"/>
                </a:lnTo>
                <a:lnTo>
                  <a:pt x="71778" y="8338"/>
                </a:lnTo>
                <a:lnTo>
                  <a:pt x="72500" y="8380"/>
                </a:lnTo>
                <a:lnTo>
                  <a:pt x="73402" y="9060"/>
                </a:lnTo>
                <a:lnTo>
                  <a:pt x="73001" y="9738"/>
                </a:lnTo>
                <a:lnTo>
                  <a:pt x="71952" y="10540"/>
                </a:lnTo>
                <a:lnTo>
                  <a:pt x="71658" y="10335"/>
                </a:lnTo>
                <a:lnTo>
                  <a:pt x="71462" y="10086"/>
                </a:lnTo>
                <a:lnTo>
                  <a:pt x="71277" y="9844"/>
                </a:lnTo>
                <a:lnTo>
                  <a:pt x="71113" y="9463"/>
                </a:lnTo>
                <a:lnTo>
                  <a:pt x="70826" y="9352"/>
                </a:lnTo>
                <a:lnTo>
                  <a:pt x="69947" y="9168"/>
                </a:lnTo>
                <a:lnTo>
                  <a:pt x="69250" y="9786"/>
                </a:lnTo>
                <a:lnTo>
                  <a:pt x="69623" y="10898"/>
                </a:lnTo>
                <a:lnTo>
                  <a:pt x="70678" y="11724"/>
                </a:lnTo>
                <a:lnTo>
                  <a:pt x="69913" y="12679"/>
                </a:lnTo>
                <a:lnTo>
                  <a:pt x="69446" y="13263"/>
                </a:lnTo>
                <a:lnTo>
                  <a:pt x="69514" y="13501"/>
                </a:lnTo>
                <a:lnTo>
                  <a:pt x="69778" y="13799"/>
                </a:lnTo>
                <a:lnTo>
                  <a:pt x="71355" y="13347"/>
                </a:lnTo>
                <a:lnTo>
                  <a:pt x="71760" y="13133"/>
                </a:lnTo>
                <a:lnTo>
                  <a:pt x="72359" y="13796"/>
                </a:lnTo>
                <a:lnTo>
                  <a:pt x="72362" y="15629"/>
                </a:lnTo>
                <a:lnTo>
                  <a:pt x="74070" y="15835"/>
                </a:lnTo>
                <a:lnTo>
                  <a:pt x="74974" y="16041"/>
                </a:lnTo>
                <a:lnTo>
                  <a:pt x="73837" y="16998"/>
                </a:lnTo>
                <a:lnTo>
                  <a:pt x="72158" y="17957"/>
                </a:lnTo>
                <a:lnTo>
                  <a:pt x="71170" y="16899"/>
                </a:lnTo>
                <a:lnTo>
                  <a:pt x="71035" y="16763"/>
                </a:lnTo>
                <a:lnTo>
                  <a:pt x="71067" y="16550"/>
                </a:lnTo>
                <a:lnTo>
                  <a:pt x="70913" y="16231"/>
                </a:lnTo>
                <a:lnTo>
                  <a:pt x="70309" y="15968"/>
                </a:lnTo>
                <a:lnTo>
                  <a:pt x="68631" y="15689"/>
                </a:lnTo>
                <a:lnTo>
                  <a:pt x="67949" y="16042"/>
                </a:lnTo>
                <a:lnTo>
                  <a:pt x="67762" y="16205"/>
                </a:lnTo>
                <a:lnTo>
                  <a:pt x="66779" y="17352"/>
                </a:lnTo>
                <a:lnTo>
                  <a:pt x="66738" y="17569"/>
                </a:lnTo>
                <a:lnTo>
                  <a:pt x="68167" y="18250"/>
                </a:lnTo>
                <a:lnTo>
                  <a:pt x="67236" y="19360"/>
                </a:lnTo>
                <a:lnTo>
                  <a:pt x="66922" y="20439"/>
                </a:lnTo>
                <a:lnTo>
                  <a:pt x="67430" y="21247"/>
                </a:lnTo>
                <a:lnTo>
                  <a:pt x="68834" y="20483"/>
                </a:lnTo>
                <a:lnTo>
                  <a:pt x="69318" y="21228"/>
                </a:lnTo>
                <a:lnTo>
                  <a:pt x="67515" y="22647"/>
                </a:lnTo>
                <a:lnTo>
                  <a:pt x="66252" y="24330"/>
                </a:lnTo>
                <a:lnTo>
                  <a:pt x="66001" y="24567"/>
                </a:lnTo>
                <a:lnTo>
                  <a:pt x="65981" y="24712"/>
                </a:lnTo>
                <a:lnTo>
                  <a:pt x="66147" y="24949"/>
                </a:lnTo>
                <a:lnTo>
                  <a:pt x="66645" y="25254"/>
                </a:lnTo>
                <a:lnTo>
                  <a:pt x="67043" y="25170"/>
                </a:lnTo>
                <a:lnTo>
                  <a:pt x="67839" y="24535"/>
                </a:lnTo>
                <a:lnTo>
                  <a:pt x="68299" y="24383"/>
                </a:lnTo>
                <a:lnTo>
                  <a:pt x="69262" y="22999"/>
                </a:lnTo>
                <a:lnTo>
                  <a:pt x="70061" y="22521"/>
                </a:lnTo>
                <a:lnTo>
                  <a:pt x="70527" y="23511"/>
                </a:lnTo>
                <a:lnTo>
                  <a:pt x="70147" y="24137"/>
                </a:lnTo>
                <a:lnTo>
                  <a:pt x="71718" y="24263"/>
                </a:lnTo>
                <a:lnTo>
                  <a:pt x="73999" y="24766"/>
                </a:lnTo>
                <a:lnTo>
                  <a:pt x="74462" y="24931"/>
                </a:lnTo>
                <a:lnTo>
                  <a:pt x="74667" y="25171"/>
                </a:lnTo>
                <a:lnTo>
                  <a:pt x="74186" y="26466"/>
                </a:lnTo>
                <a:lnTo>
                  <a:pt x="73971" y="26908"/>
                </a:lnTo>
                <a:lnTo>
                  <a:pt x="70768" y="29394"/>
                </a:lnTo>
                <a:lnTo>
                  <a:pt x="69801" y="29754"/>
                </a:lnTo>
                <a:lnTo>
                  <a:pt x="68827" y="31234"/>
                </a:lnTo>
                <a:lnTo>
                  <a:pt x="68388" y="32127"/>
                </a:lnTo>
                <a:lnTo>
                  <a:pt x="68029" y="33469"/>
                </a:lnTo>
                <a:lnTo>
                  <a:pt x="68230" y="33992"/>
                </a:lnTo>
                <a:lnTo>
                  <a:pt x="67463" y="34371"/>
                </a:lnTo>
                <a:lnTo>
                  <a:pt x="66922" y="34000"/>
                </a:lnTo>
                <a:lnTo>
                  <a:pt x="65528" y="33340"/>
                </a:lnTo>
                <a:lnTo>
                  <a:pt x="63944" y="33105"/>
                </a:lnTo>
                <a:lnTo>
                  <a:pt x="64858" y="32119"/>
                </a:lnTo>
                <a:lnTo>
                  <a:pt x="64137" y="31342"/>
                </a:lnTo>
                <a:lnTo>
                  <a:pt x="63601" y="32069"/>
                </a:lnTo>
                <a:lnTo>
                  <a:pt x="62788" y="32997"/>
                </a:lnTo>
                <a:lnTo>
                  <a:pt x="61537" y="31869"/>
                </a:lnTo>
                <a:lnTo>
                  <a:pt x="60961" y="30695"/>
                </a:lnTo>
                <a:lnTo>
                  <a:pt x="59704" y="30602"/>
                </a:lnTo>
                <a:lnTo>
                  <a:pt x="59224" y="30643"/>
                </a:lnTo>
                <a:lnTo>
                  <a:pt x="58678" y="30383"/>
                </a:lnTo>
                <a:lnTo>
                  <a:pt x="57945" y="29609"/>
                </a:lnTo>
                <a:lnTo>
                  <a:pt x="57881" y="29431"/>
                </a:lnTo>
                <a:lnTo>
                  <a:pt x="57982" y="29104"/>
                </a:lnTo>
                <a:lnTo>
                  <a:pt x="57960" y="28776"/>
                </a:lnTo>
                <a:lnTo>
                  <a:pt x="57550" y="28075"/>
                </a:lnTo>
                <a:lnTo>
                  <a:pt x="56807" y="28010"/>
                </a:lnTo>
                <a:lnTo>
                  <a:pt x="55921" y="28378"/>
                </a:lnTo>
                <a:lnTo>
                  <a:pt x="55653" y="28313"/>
                </a:lnTo>
                <a:lnTo>
                  <a:pt x="55240" y="28098"/>
                </a:lnTo>
                <a:lnTo>
                  <a:pt x="54941" y="27761"/>
                </a:lnTo>
                <a:lnTo>
                  <a:pt x="53771" y="27084"/>
                </a:lnTo>
                <a:lnTo>
                  <a:pt x="52940" y="27338"/>
                </a:lnTo>
                <a:lnTo>
                  <a:pt x="53387" y="28296"/>
                </a:lnTo>
                <a:lnTo>
                  <a:pt x="52624" y="29002"/>
                </a:lnTo>
                <a:lnTo>
                  <a:pt x="55188" y="29434"/>
                </a:lnTo>
                <a:lnTo>
                  <a:pt x="56473" y="30448"/>
                </a:lnTo>
                <a:lnTo>
                  <a:pt x="56899" y="31049"/>
                </a:lnTo>
                <a:lnTo>
                  <a:pt x="57271" y="31896"/>
                </a:lnTo>
                <a:lnTo>
                  <a:pt x="58371" y="33181"/>
                </a:lnTo>
                <a:lnTo>
                  <a:pt x="59447" y="33795"/>
                </a:lnTo>
                <a:lnTo>
                  <a:pt x="59661" y="34047"/>
                </a:lnTo>
                <a:lnTo>
                  <a:pt x="59959" y="35143"/>
                </a:lnTo>
                <a:lnTo>
                  <a:pt x="59605" y="36067"/>
                </a:lnTo>
                <a:lnTo>
                  <a:pt x="58497" y="38052"/>
                </a:lnTo>
                <a:lnTo>
                  <a:pt x="57549" y="38896"/>
                </a:lnTo>
                <a:lnTo>
                  <a:pt x="56268" y="39843"/>
                </a:lnTo>
                <a:lnTo>
                  <a:pt x="55882" y="40053"/>
                </a:lnTo>
                <a:lnTo>
                  <a:pt x="55791" y="39924"/>
                </a:lnTo>
                <a:lnTo>
                  <a:pt x="55993" y="38489"/>
                </a:lnTo>
                <a:lnTo>
                  <a:pt x="55112" y="38150"/>
                </a:lnTo>
                <a:lnTo>
                  <a:pt x="54254" y="38973"/>
                </a:lnTo>
                <a:lnTo>
                  <a:pt x="53760" y="39443"/>
                </a:lnTo>
                <a:lnTo>
                  <a:pt x="52779" y="40034"/>
                </a:lnTo>
                <a:lnTo>
                  <a:pt x="51236" y="38348"/>
                </a:lnTo>
                <a:lnTo>
                  <a:pt x="50985" y="37676"/>
                </a:lnTo>
                <a:lnTo>
                  <a:pt x="51004" y="36541"/>
                </a:lnTo>
                <a:lnTo>
                  <a:pt x="49148" y="35342"/>
                </a:lnTo>
                <a:lnTo>
                  <a:pt x="48504" y="35227"/>
                </a:lnTo>
                <a:lnTo>
                  <a:pt x="47104" y="35517"/>
                </a:lnTo>
                <a:lnTo>
                  <a:pt x="46393" y="35768"/>
                </a:lnTo>
                <a:lnTo>
                  <a:pt x="45728" y="36251"/>
                </a:lnTo>
                <a:lnTo>
                  <a:pt x="45109" y="36838"/>
                </a:lnTo>
                <a:lnTo>
                  <a:pt x="45391" y="37452"/>
                </a:lnTo>
                <a:lnTo>
                  <a:pt x="45530" y="37481"/>
                </a:lnTo>
                <a:lnTo>
                  <a:pt x="47141" y="37449"/>
                </a:lnTo>
                <a:lnTo>
                  <a:pt x="47917" y="37271"/>
                </a:lnTo>
                <a:lnTo>
                  <a:pt x="48857" y="38355"/>
                </a:lnTo>
                <a:lnTo>
                  <a:pt x="49301" y="39816"/>
                </a:lnTo>
                <a:lnTo>
                  <a:pt x="49006" y="40186"/>
                </a:lnTo>
                <a:lnTo>
                  <a:pt x="47538" y="40857"/>
                </a:lnTo>
                <a:lnTo>
                  <a:pt x="45749" y="41389"/>
                </a:lnTo>
                <a:lnTo>
                  <a:pt x="45144" y="41449"/>
                </a:lnTo>
                <a:lnTo>
                  <a:pt x="43865" y="41177"/>
                </a:lnTo>
                <a:lnTo>
                  <a:pt x="42900" y="40726"/>
                </a:lnTo>
                <a:lnTo>
                  <a:pt x="42768" y="40512"/>
                </a:lnTo>
                <a:lnTo>
                  <a:pt x="41922" y="40268"/>
                </a:lnTo>
                <a:lnTo>
                  <a:pt x="41671" y="40374"/>
                </a:lnTo>
                <a:lnTo>
                  <a:pt x="41463" y="40623"/>
                </a:lnTo>
                <a:lnTo>
                  <a:pt x="41392" y="40827"/>
                </a:lnTo>
                <a:lnTo>
                  <a:pt x="41401" y="41056"/>
                </a:lnTo>
                <a:lnTo>
                  <a:pt x="42406" y="42564"/>
                </a:lnTo>
                <a:lnTo>
                  <a:pt x="43485" y="43054"/>
                </a:lnTo>
                <a:lnTo>
                  <a:pt x="44301" y="42793"/>
                </a:lnTo>
                <a:lnTo>
                  <a:pt x="44968" y="42719"/>
                </a:lnTo>
                <a:lnTo>
                  <a:pt x="48341" y="43360"/>
                </a:lnTo>
                <a:lnTo>
                  <a:pt x="49949" y="44877"/>
                </a:lnTo>
                <a:lnTo>
                  <a:pt x="50054" y="45103"/>
                </a:lnTo>
                <a:lnTo>
                  <a:pt x="50075" y="45648"/>
                </a:lnTo>
                <a:lnTo>
                  <a:pt x="49027" y="46453"/>
                </a:lnTo>
                <a:lnTo>
                  <a:pt x="48674" y="46666"/>
                </a:lnTo>
                <a:lnTo>
                  <a:pt x="47527" y="46822"/>
                </a:lnTo>
                <a:lnTo>
                  <a:pt x="46263" y="46594"/>
                </a:lnTo>
                <a:lnTo>
                  <a:pt x="42645" y="47414"/>
                </a:lnTo>
                <a:lnTo>
                  <a:pt x="42386" y="47281"/>
                </a:lnTo>
                <a:lnTo>
                  <a:pt x="42310" y="47140"/>
                </a:lnTo>
                <a:lnTo>
                  <a:pt x="42326" y="46906"/>
                </a:lnTo>
                <a:lnTo>
                  <a:pt x="42009" y="46762"/>
                </a:lnTo>
                <a:lnTo>
                  <a:pt x="41023" y="46910"/>
                </a:lnTo>
                <a:lnTo>
                  <a:pt x="39847" y="47674"/>
                </a:lnTo>
                <a:lnTo>
                  <a:pt x="39608" y="48040"/>
                </a:lnTo>
                <a:lnTo>
                  <a:pt x="39509" y="48443"/>
                </a:lnTo>
                <a:lnTo>
                  <a:pt x="39671" y="48715"/>
                </a:lnTo>
                <a:lnTo>
                  <a:pt x="39889" y="48744"/>
                </a:lnTo>
                <a:lnTo>
                  <a:pt x="39864" y="49496"/>
                </a:lnTo>
                <a:lnTo>
                  <a:pt x="39655" y="49905"/>
                </a:lnTo>
                <a:lnTo>
                  <a:pt x="38509" y="51086"/>
                </a:lnTo>
                <a:lnTo>
                  <a:pt x="36532" y="51564"/>
                </a:lnTo>
                <a:lnTo>
                  <a:pt x="36225" y="51488"/>
                </a:lnTo>
                <a:lnTo>
                  <a:pt x="35443" y="50426"/>
                </a:lnTo>
                <a:lnTo>
                  <a:pt x="35467" y="50280"/>
                </a:lnTo>
                <a:lnTo>
                  <a:pt x="36530" y="49115"/>
                </a:lnTo>
                <a:lnTo>
                  <a:pt x="36516" y="48765"/>
                </a:lnTo>
                <a:lnTo>
                  <a:pt x="35744" y="47068"/>
                </a:lnTo>
                <a:lnTo>
                  <a:pt x="34748" y="47496"/>
                </a:lnTo>
                <a:lnTo>
                  <a:pt x="34709" y="46968"/>
                </a:lnTo>
                <a:lnTo>
                  <a:pt x="34787" y="46424"/>
                </a:lnTo>
                <a:lnTo>
                  <a:pt x="35728" y="44742"/>
                </a:lnTo>
                <a:lnTo>
                  <a:pt x="35905" y="44503"/>
                </a:lnTo>
                <a:lnTo>
                  <a:pt x="37073" y="43712"/>
                </a:lnTo>
                <a:lnTo>
                  <a:pt x="37958" y="42934"/>
                </a:lnTo>
                <a:lnTo>
                  <a:pt x="39196" y="42189"/>
                </a:lnTo>
                <a:lnTo>
                  <a:pt x="39198" y="41735"/>
                </a:lnTo>
                <a:lnTo>
                  <a:pt x="38676" y="41087"/>
                </a:lnTo>
                <a:lnTo>
                  <a:pt x="37568" y="40978"/>
                </a:lnTo>
                <a:lnTo>
                  <a:pt x="37002" y="41241"/>
                </a:lnTo>
                <a:lnTo>
                  <a:pt x="36928" y="41468"/>
                </a:lnTo>
                <a:lnTo>
                  <a:pt x="36944" y="41693"/>
                </a:lnTo>
                <a:lnTo>
                  <a:pt x="32625" y="45700"/>
                </a:lnTo>
                <a:lnTo>
                  <a:pt x="32409" y="46259"/>
                </a:lnTo>
                <a:lnTo>
                  <a:pt x="32047" y="46687"/>
                </a:lnTo>
                <a:lnTo>
                  <a:pt x="31194" y="45837"/>
                </a:lnTo>
                <a:lnTo>
                  <a:pt x="30588" y="45081"/>
                </a:lnTo>
                <a:lnTo>
                  <a:pt x="30265" y="44833"/>
                </a:lnTo>
                <a:lnTo>
                  <a:pt x="28067" y="44846"/>
                </a:lnTo>
                <a:lnTo>
                  <a:pt x="27309" y="45485"/>
                </a:lnTo>
                <a:lnTo>
                  <a:pt x="27135" y="46258"/>
                </a:lnTo>
                <a:lnTo>
                  <a:pt x="27444" y="46380"/>
                </a:lnTo>
                <a:lnTo>
                  <a:pt x="29171" y="46572"/>
                </a:lnTo>
                <a:lnTo>
                  <a:pt x="29315" y="46620"/>
                </a:lnTo>
                <a:lnTo>
                  <a:pt x="29634" y="47075"/>
                </a:lnTo>
                <a:lnTo>
                  <a:pt x="30006" y="50040"/>
                </a:lnTo>
                <a:lnTo>
                  <a:pt x="29331" y="51320"/>
                </a:lnTo>
                <a:lnTo>
                  <a:pt x="27827" y="52424"/>
                </a:lnTo>
                <a:lnTo>
                  <a:pt x="27033" y="52559"/>
                </a:lnTo>
                <a:lnTo>
                  <a:pt x="25951" y="52657"/>
                </a:lnTo>
                <a:lnTo>
                  <a:pt x="25123" y="52787"/>
                </a:lnTo>
                <a:lnTo>
                  <a:pt x="24876" y="53643"/>
                </a:lnTo>
                <a:lnTo>
                  <a:pt x="24679" y="55326"/>
                </a:lnTo>
                <a:lnTo>
                  <a:pt x="24540" y="55925"/>
                </a:lnTo>
                <a:lnTo>
                  <a:pt x="24101" y="56352"/>
                </a:lnTo>
                <a:lnTo>
                  <a:pt x="22911" y="56577"/>
                </a:lnTo>
                <a:lnTo>
                  <a:pt x="21704" y="57208"/>
                </a:lnTo>
                <a:lnTo>
                  <a:pt x="20619" y="56378"/>
                </a:lnTo>
                <a:lnTo>
                  <a:pt x="19886" y="57275"/>
                </a:lnTo>
                <a:lnTo>
                  <a:pt x="18669" y="58555"/>
                </a:lnTo>
                <a:lnTo>
                  <a:pt x="17570" y="59532"/>
                </a:lnTo>
                <a:lnTo>
                  <a:pt x="15618" y="60395"/>
                </a:lnTo>
                <a:lnTo>
                  <a:pt x="15353" y="60487"/>
                </a:lnTo>
                <a:lnTo>
                  <a:pt x="14833" y="60465"/>
                </a:lnTo>
                <a:lnTo>
                  <a:pt x="14126" y="60306"/>
                </a:lnTo>
                <a:lnTo>
                  <a:pt x="14103" y="59630"/>
                </a:lnTo>
                <a:lnTo>
                  <a:pt x="13798" y="59164"/>
                </a:lnTo>
                <a:lnTo>
                  <a:pt x="13436" y="59082"/>
                </a:lnTo>
                <a:lnTo>
                  <a:pt x="13019" y="59179"/>
                </a:lnTo>
                <a:lnTo>
                  <a:pt x="12344" y="59516"/>
                </a:lnTo>
                <a:lnTo>
                  <a:pt x="11690" y="59681"/>
                </a:lnTo>
                <a:lnTo>
                  <a:pt x="11037" y="59726"/>
                </a:lnTo>
                <a:lnTo>
                  <a:pt x="10823" y="59671"/>
                </a:lnTo>
                <a:lnTo>
                  <a:pt x="10543" y="59433"/>
                </a:lnTo>
                <a:lnTo>
                  <a:pt x="11639" y="57639"/>
                </a:lnTo>
                <a:lnTo>
                  <a:pt x="13776" y="54979"/>
                </a:lnTo>
                <a:lnTo>
                  <a:pt x="13976" y="54794"/>
                </a:lnTo>
                <a:lnTo>
                  <a:pt x="14370" y="54599"/>
                </a:lnTo>
                <a:lnTo>
                  <a:pt x="14803" y="54493"/>
                </a:lnTo>
                <a:lnTo>
                  <a:pt x="15098" y="54505"/>
                </a:lnTo>
                <a:lnTo>
                  <a:pt x="16767" y="52995"/>
                </a:lnTo>
                <a:lnTo>
                  <a:pt x="18403" y="51930"/>
                </a:lnTo>
                <a:lnTo>
                  <a:pt x="19829" y="51662"/>
                </a:lnTo>
                <a:lnTo>
                  <a:pt x="21094" y="51059"/>
                </a:lnTo>
                <a:lnTo>
                  <a:pt x="21646" y="50211"/>
                </a:lnTo>
                <a:lnTo>
                  <a:pt x="21263" y="49345"/>
                </a:lnTo>
                <a:lnTo>
                  <a:pt x="19944" y="49417"/>
                </a:lnTo>
                <a:lnTo>
                  <a:pt x="19614" y="49512"/>
                </a:lnTo>
                <a:lnTo>
                  <a:pt x="19464" y="49655"/>
                </a:lnTo>
                <a:lnTo>
                  <a:pt x="18962" y="49724"/>
                </a:lnTo>
                <a:lnTo>
                  <a:pt x="17775" y="49680"/>
                </a:lnTo>
                <a:lnTo>
                  <a:pt x="17784" y="49303"/>
                </a:lnTo>
                <a:lnTo>
                  <a:pt x="18685" y="47492"/>
                </a:lnTo>
                <a:lnTo>
                  <a:pt x="20681" y="45117"/>
                </a:lnTo>
                <a:lnTo>
                  <a:pt x="21802" y="43428"/>
                </a:lnTo>
                <a:lnTo>
                  <a:pt x="22164" y="43350"/>
                </a:lnTo>
                <a:lnTo>
                  <a:pt x="22597" y="43492"/>
                </a:lnTo>
                <a:lnTo>
                  <a:pt x="24353" y="42548"/>
                </a:lnTo>
                <a:lnTo>
                  <a:pt x="25155" y="41710"/>
                </a:lnTo>
                <a:lnTo>
                  <a:pt x="25471" y="41181"/>
                </a:lnTo>
                <a:lnTo>
                  <a:pt x="25600" y="40350"/>
                </a:lnTo>
                <a:lnTo>
                  <a:pt x="25377" y="40166"/>
                </a:lnTo>
                <a:lnTo>
                  <a:pt x="24850" y="40270"/>
                </a:lnTo>
                <a:lnTo>
                  <a:pt x="24159" y="41075"/>
                </a:lnTo>
                <a:lnTo>
                  <a:pt x="22891" y="41918"/>
                </a:lnTo>
                <a:lnTo>
                  <a:pt x="18976" y="43951"/>
                </a:lnTo>
                <a:lnTo>
                  <a:pt x="18485" y="44697"/>
                </a:lnTo>
                <a:lnTo>
                  <a:pt x="17245" y="46261"/>
                </a:lnTo>
                <a:lnTo>
                  <a:pt x="16038" y="47590"/>
                </a:lnTo>
                <a:lnTo>
                  <a:pt x="15264" y="48321"/>
                </a:lnTo>
                <a:lnTo>
                  <a:pt x="13818" y="48792"/>
                </a:lnTo>
                <a:lnTo>
                  <a:pt x="12289" y="50428"/>
                </a:lnTo>
                <a:lnTo>
                  <a:pt x="10844" y="50661"/>
                </a:lnTo>
                <a:lnTo>
                  <a:pt x="10365" y="51296"/>
                </a:lnTo>
                <a:lnTo>
                  <a:pt x="10105" y="51943"/>
                </a:lnTo>
                <a:lnTo>
                  <a:pt x="10040" y="52294"/>
                </a:lnTo>
                <a:lnTo>
                  <a:pt x="9848" y="52467"/>
                </a:lnTo>
                <a:lnTo>
                  <a:pt x="8397" y="53162"/>
                </a:lnTo>
                <a:lnTo>
                  <a:pt x="7705" y="53400"/>
                </a:lnTo>
                <a:lnTo>
                  <a:pt x="7527" y="53340"/>
                </a:lnTo>
                <a:lnTo>
                  <a:pt x="7740" y="53109"/>
                </a:lnTo>
                <a:lnTo>
                  <a:pt x="7927" y="52548"/>
                </a:lnTo>
                <a:lnTo>
                  <a:pt x="8246" y="51049"/>
                </a:lnTo>
                <a:lnTo>
                  <a:pt x="8301" y="50008"/>
                </a:lnTo>
                <a:lnTo>
                  <a:pt x="8226" y="49621"/>
                </a:lnTo>
                <a:lnTo>
                  <a:pt x="6781" y="47094"/>
                </a:lnTo>
                <a:lnTo>
                  <a:pt x="6289" y="46526"/>
                </a:lnTo>
                <a:lnTo>
                  <a:pt x="4629" y="45310"/>
                </a:lnTo>
                <a:lnTo>
                  <a:pt x="3730" y="44880"/>
                </a:lnTo>
                <a:lnTo>
                  <a:pt x="3417" y="44646"/>
                </a:lnTo>
                <a:lnTo>
                  <a:pt x="3444" y="44097"/>
                </a:lnTo>
                <a:lnTo>
                  <a:pt x="4119" y="42711"/>
                </a:lnTo>
                <a:lnTo>
                  <a:pt x="4767" y="40280"/>
                </a:lnTo>
                <a:lnTo>
                  <a:pt x="5528" y="35540"/>
                </a:lnTo>
                <a:lnTo>
                  <a:pt x="5611" y="34768"/>
                </a:lnTo>
                <a:lnTo>
                  <a:pt x="5618" y="34077"/>
                </a:lnTo>
                <a:lnTo>
                  <a:pt x="5241" y="31641"/>
                </a:lnTo>
                <a:lnTo>
                  <a:pt x="4909" y="30637"/>
                </a:lnTo>
                <a:lnTo>
                  <a:pt x="4544" y="29982"/>
                </a:lnTo>
                <a:lnTo>
                  <a:pt x="2664" y="28685"/>
                </a:lnTo>
                <a:lnTo>
                  <a:pt x="2495" y="28638"/>
                </a:lnTo>
                <a:lnTo>
                  <a:pt x="1274" y="28787"/>
                </a:lnTo>
                <a:lnTo>
                  <a:pt x="325" y="28387"/>
                </a:lnTo>
                <a:lnTo>
                  <a:pt x="0" y="27835"/>
                </a:lnTo>
                <a:lnTo>
                  <a:pt x="1375" y="27119"/>
                </a:lnTo>
                <a:lnTo>
                  <a:pt x="1691" y="26812"/>
                </a:lnTo>
                <a:lnTo>
                  <a:pt x="1488" y="25948"/>
                </a:lnTo>
                <a:lnTo>
                  <a:pt x="672" y="2488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g10"/>
          <p:cNvSpPr/>
          <p:nvPr/>
        </p:nvSpPr>
        <p:spPr>
          <a:xfrm>
            <a:off x="2676362" y="5351110"/>
            <a:ext cx="60230" cy="83301"/>
          </a:xfrm>
          <a:custGeom>
            <a:avLst/>
            <a:gdLst/>
            <a:ahLst/>
            <a:cxnLst/>
            <a:rect l="0" t="0" r="0" b="0"/>
            <a:pathLst>
              <a:path w="60230" h="83301">
                <a:moveTo>
                  <a:pt x="0" y="20592"/>
                </a:moveTo>
                <a:lnTo>
                  <a:pt x="489" y="19977"/>
                </a:lnTo>
                <a:lnTo>
                  <a:pt x="1048" y="19524"/>
                </a:lnTo>
                <a:lnTo>
                  <a:pt x="1791" y="18083"/>
                </a:lnTo>
                <a:lnTo>
                  <a:pt x="3156" y="14813"/>
                </a:lnTo>
                <a:lnTo>
                  <a:pt x="3414" y="14534"/>
                </a:lnTo>
                <a:lnTo>
                  <a:pt x="4106" y="14041"/>
                </a:lnTo>
                <a:lnTo>
                  <a:pt x="5213" y="13919"/>
                </a:lnTo>
                <a:lnTo>
                  <a:pt x="6064" y="14077"/>
                </a:lnTo>
                <a:lnTo>
                  <a:pt x="7008" y="13720"/>
                </a:lnTo>
                <a:lnTo>
                  <a:pt x="7156" y="13105"/>
                </a:lnTo>
                <a:lnTo>
                  <a:pt x="6289" y="13113"/>
                </a:lnTo>
                <a:lnTo>
                  <a:pt x="4770" y="12740"/>
                </a:lnTo>
                <a:lnTo>
                  <a:pt x="4384" y="11754"/>
                </a:lnTo>
                <a:lnTo>
                  <a:pt x="4542" y="10709"/>
                </a:lnTo>
                <a:lnTo>
                  <a:pt x="5045" y="10866"/>
                </a:lnTo>
                <a:lnTo>
                  <a:pt x="6181" y="11507"/>
                </a:lnTo>
                <a:lnTo>
                  <a:pt x="6809" y="10744"/>
                </a:lnTo>
                <a:lnTo>
                  <a:pt x="6969" y="9931"/>
                </a:lnTo>
                <a:lnTo>
                  <a:pt x="6817" y="9490"/>
                </a:lnTo>
                <a:lnTo>
                  <a:pt x="5860" y="9009"/>
                </a:lnTo>
                <a:lnTo>
                  <a:pt x="5160" y="8437"/>
                </a:lnTo>
                <a:lnTo>
                  <a:pt x="3965" y="8183"/>
                </a:lnTo>
                <a:lnTo>
                  <a:pt x="3034" y="7557"/>
                </a:lnTo>
                <a:lnTo>
                  <a:pt x="3205" y="6976"/>
                </a:lnTo>
                <a:lnTo>
                  <a:pt x="3947" y="6830"/>
                </a:lnTo>
                <a:lnTo>
                  <a:pt x="4422" y="6146"/>
                </a:lnTo>
                <a:lnTo>
                  <a:pt x="4216" y="5336"/>
                </a:lnTo>
                <a:lnTo>
                  <a:pt x="3782" y="4888"/>
                </a:lnTo>
                <a:lnTo>
                  <a:pt x="3423" y="3944"/>
                </a:lnTo>
                <a:lnTo>
                  <a:pt x="3101" y="2467"/>
                </a:lnTo>
                <a:lnTo>
                  <a:pt x="3264" y="1608"/>
                </a:lnTo>
                <a:lnTo>
                  <a:pt x="3451" y="1596"/>
                </a:lnTo>
                <a:lnTo>
                  <a:pt x="3654" y="1697"/>
                </a:lnTo>
                <a:lnTo>
                  <a:pt x="4140" y="1001"/>
                </a:lnTo>
                <a:lnTo>
                  <a:pt x="4116" y="861"/>
                </a:lnTo>
                <a:lnTo>
                  <a:pt x="4106" y="653"/>
                </a:lnTo>
                <a:lnTo>
                  <a:pt x="4972" y="143"/>
                </a:lnTo>
                <a:lnTo>
                  <a:pt x="5305" y="95"/>
                </a:lnTo>
                <a:lnTo>
                  <a:pt x="10097" y="680"/>
                </a:lnTo>
                <a:lnTo>
                  <a:pt x="12679" y="391"/>
                </a:lnTo>
                <a:lnTo>
                  <a:pt x="13961" y="555"/>
                </a:lnTo>
                <a:lnTo>
                  <a:pt x="15397" y="557"/>
                </a:lnTo>
                <a:lnTo>
                  <a:pt x="16464" y="0"/>
                </a:lnTo>
                <a:lnTo>
                  <a:pt x="17502" y="696"/>
                </a:lnTo>
                <a:lnTo>
                  <a:pt x="19748" y="3909"/>
                </a:lnTo>
                <a:lnTo>
                  <a:pt x="20247" y="4052"/>
                </a:lnTo>
                <a:lnTo>
                  <a:pt x="20478" y="4457"/>
                </a:lnTo>
                <a:lnTo>
                  <a:pt x="21587" y="7120"/>
                </a:lnTo>
                <a:lnTo>
                  <a:pt x="21392" y="8631"/>
                </a:lnTo>
                <a:lnTo>
                  <a:pt x="21182" y="8901"/>
                </a:lnTo>
                <a:lnTo>
                  <a:pt x="21160" y="9398"/>
                </a:lnTo>
                <a:lnTo>
                  <a:pt x="21205" y="9695"/>
                </a:lnTo>
                <a:lnTo>
                  <a:pt x="21420" y="10190"/>
                </a:lnTo>
                <a:lnTo>
                  <a:pt x="22096" y="10405"/>
                </a:lnTo>
                <a:lnTo>
                  <a:pt x="22827" y="10308"/>
                </a:lnTo>
                <a:lnTo>
                  <a:pt x="23388" y="10785"/>
                </a:lnTo>
                <a:lnTo>
                  <a:pt x="23483" y="11813"/>
                </a:lnTo>
                <a:lnTo>
                  <a:pt x="23914" y="12635"/>
                </a:lnTo>
                <a:lnTo>
                  <a:pt x="24408" y="13174"/>
                </a:lnTo>
                <a:lnTo>
                  <a:pt x="25275" y="13111"/>
                </a:lnTo>
                <a:lnTo>
                  <a:pt x="25604" y="13982"/>
                </a:lnTo>
                <a:lnTo>
                  <a:pt x="25529" y="14436"/>
                </a:lnTo>
                <a:lnTo>
                  <a:pt x="26452" y="15075"/>
                </a:lnTo>
                <a:lnTo>
                  <a:pt x="26825" y="14386"/>
                </a:lnTo>
                <a:lnTo>
                  <a:pt x="27892" y="14098"/>
                </a:lnTo>
                <a:lnTo>
                  <a:pt x="28176" y="14677"/>
                </a:lnTo>
                <a:lnTo>
                  <a:pt x="34521" y="19273"/>
                </a:lnTo>
                <a:lnTo>
                  <a:pt x="35058" y="19744"/>
                </a:lnTo>
                <a:lnTo>
                  <a:pt x="35172" y="19906"/>
                </a:lnTo>
                <a:lnTo>
                  <a:pt x="35222" y="20336"/>
                </a:lnTo>
                <a:lnTo>
                  <a:pt x="35987" y="21410"/>
                </a:lnTo>
                <a:lnTo>
                  <a:pt x="37553" y="22845"/>
                </a:lnTo>
                <a:lnTo>
                  <a:pt x="38824" y="24287"/>
                </a:lnTo>
                <a:lnTo>
                  <a:pt x="39978" y="25858"/>
                </a:lnTo>
                <a:lnTo>
                  <a:pt x="40731" y="30861"/>
                </a:lnTo>
                <a:lnTo>
                  <a:pt x="40740" y="31351"/>
                </a:lnTo>
                <a:lnTo>
                  <a:pt x="41172" y="31638"/>
                </a:lnTo>
                <a:lnTo>
                  <a:pt x="42157" y="31531"/>
                </a:lnTo>
                <a:lnTo>
                  <a:pt x="42762" y="31367"/>
                </a:lnTo>
                <a:lnTo>
                  <a:pt x="43124" y="31521"/>
                </a:lnTo>
                <a:lnTo>
                  <a:pt x="43907" y="32286"/>
                </a:lnTo>
                <a:lnTo>
                  <a:pt x="44940" y="34933"/>
                </a:lnTo>
                <a:lnTo>
                  <a:pt x="45112" y="35745"/>
                </a:lnTo>
                <a:lnTo>
                  <a:pt x="46078" y="37075"/>
                </a:lnTo>
                <a:lnTo>
                  <a:pt x="47969" y="38116"/>
                </a:lnTo>
                <a:lnTo>
                  <a:pt x="49290" y="38658"/>
                </a:lnTo>
                <a:lnTo>
                  <a:pt x="49593" y="38859"/>
                </a:lnTo>
                <a:lnTo>
                  <a:pt x="51044" y="40653"/>
                </a:lnTo>
                <a:lnTo>
                  <a:pt x="51193" y="41118"/>
                </a:lnTo>
                <a:lnTo>
                  <a:pt x="51199" y="41273"/>
                </a:lnTo>
                <a:lnTo>
                  <a:pt x="50592" y="41691"/>
                </a:lnTo>
                <a:lnTo>
                  <a:pt x="50176" y="41656"/>
                </a:lnTo>
                <a:lnTo>
                  <a:pt x="48877" y="40809"/>
                </a:lnTo>
                <a:lnTo>
                  <a:pt x="48504" y="40454"/>
                </a:lnTo>
                <a:lnTo>
                  <a:pt x="48449" y="40253"/>
                </a:lnTo>
                <a:lnTo>
                  <a:pt x="47950" y="39848"/>
                </a:lnTo>
                <a:lnTo>
                  <a:pt x="45830" y="38979"/>
                </a:lnTo>
                <a:lnTo>
                  <a:pt x="45533" y="38969"/>
                </a:lnTo>
                <a:lnTo>
                  <a:pt x="39679" y="36470"/>
                </a:lnTo>
                <a:lnTo>
                  <a:pt x="38855" y="37082"/>
                </a:lnTo>
                <a:lnTo>
                  <a:pt x="39494" y="37869"/>
                </a:lnTo>
                <a:lnTo>
                  <a:pt x="37353" y="41384"/>
                </a:lnTo>
                <a:lnTo>
                  <a:pt x="37539" y="41854"/>
                </a:lnTo>
                <a:lnTo>
                  <a:pt x="38575" y="41586"/>
                </a:lnTo>
                <a:lnTo>
                  <a:pt x="39813" y="39365"/>
                </a:lnTo>
                <a:lnTo>
                  <a:pt x="40716" y="40122"/>
                </a:lnTo>
                <a:lnTo>
                  <a:pt x="43120" y="39392"/>
                </a:lnTo>
                <a:lnTo>
                  <a:pt x="43853" y="40932"/>
                </a:lnTo>
                <a:lnTo>
                  <a:pt x="44559" y="40730"/>
                </a:lnTo>
                <a:lnTo>
                  <a:pt x="45975" y="41298"/>
                </a:lnTo>
                <a:lnTo>
                  <a:pt x="46947" y="42105"/>
                </a:lnTo>
                <a:lnTo>
                  <a:pt x="47115" y="42559"/>
                </a:lnTo>
                <a:lnTo>
                  <a:pt x="46579" y="42822"/>
                </a:lnTo>
                <a:lnTo>
                  <a:pt x="43194" y="43528"/>
                </a:lnTo>
                <a:lnTo>
                  <a:pt x="44186" y="44976"/>
                </a:lnTo>
                <a:lnTo>
                  <a:pt x="47554" y="43693"/>
                </a:lnTo>
                <a:lnTo>
                  <a:pt x="48024" y="43795"/>
                </a:lnTo>
                <a:lnTo>
                  <a:pt x="49180" y="45785"/>
                </a:lnTo>
                <a:lnTo>
                  <a:pt x="50984" y="46187"/>
                </a:lnTo>
                <a:lnTo>
                  <a:pt x="51664" y="47880"/>
                </a:lnTo>
                <a:lnTo>
                  <a:pt x="52566" y="49846"/>
                </a:lnTo>
                <a:lnTo>
                  <a:pt x="52923" y="50173"/>
                </a:lnTo>
                <a:lnTo>
                  <a:pt x="53430" y="50149"/>
                </a:lnTo>
                <a:lnTo>
                  <a:pt x="53371" y="50794"/>
                </a:lnTo>
                <a:lnTo>
                  <a:pt x="53211" y="51221"/>
                </a:lnTo>
                <a:lnTo>
                  <a:pt x="52344" y="52458"/>
                </a:lnTo>
                <a:lnTo>
                  <a:pt x="51717" y="52562"/>
                </a:lnTo>
                <a:lnTo>
                  <a:pt x="50170" y="52326"/>
                </a:lnTo>
                <a:lnTo>
                  <a:pt x="49764" y="52765"/>
                </a:lnTo>
                <a:lnTo>
                  <a:pt x="50306" y="53502"/>
                </a:lnTo>
                <a:lnTo>
                  <a:pt x="50533" y="53696"/>
                </a:lnTo>
                <a:lnTo>
                  <a:pt x="53001" y="54371"/>
                </a:lnTo>
                <a:lnTo>
                  <a:pt x="53675" y="54223"/>
                </a:lnTo>
                <a:lnTo>
                  <a:pt x="54127" y="53881"/>
                </a:lnTo>
                <a:lnTo>
                  <a:pt x="54429" y="53027"/>
                </a:lnTo>
                <a:lnTo>
                  <a:pt x="54439" y="52443"/>
                </a:lnTo>
                <a:lnTo>
                  <a:pt x="54223" y="52127"/>
                </a:lnTo>
                <a:lnTo>
                  <a:pt x="54279" y="51815"/>
                </a:lnTo>
                <a:lnTo>
                  <a:pt x="54629" y="51064"/>
                </a:lnTo>
                <a:lnTo>
                  <a:pt x="55274" y="50210"/>
                </a:lnTo>
                <a:lnTo>
                  <a:pt x="55529" y="50086"/>
                </a:lnTo>
                <a:lnTo>
                  <a:pt x="56320" y="50595"/>
                </a:lnTo>
                <a:lnTo>
                  <a:pt x="56578" y="50884"/>
                </a:lnTo>
                <a:lnTo>
                  <a:pt x="57306" y="53232"/>
                </a:lnTo>
                <a:lnTo>
                  <a:pt x="57542" y="54792"/>
                </a:lnTo>
                <a:lnTo>
                  <a:pt x="57287" y="55620"/>
                </a:lnTo>
                <a:lnTo>
                  <a:pt x="56097" y="56472"/>
                </a:lnTo>
                <a:lnTo>
                  <a:pt x="55912" y="56886"/>
                </a:lnTo>
                <a:lnTo>
                  <a:pt x="56015" y="57855"/>
                </a:lnTo>
                <a:lnTo>
                  <a:pt x="56690" y="57983"/>
                </a:lnTo>
                <a:lnTo>
                  <a:pt x="56216" y="59791"/>
                </a:lnTo>
                <a:lnTo>
                  <a:pt x="54834" y="62402"/>
                </a:lnTo>
                <a:lnTo>
                  <a:pt x="53160" y="63694"/>
                </a:lnTo>
                <a:lnTo>
                  <a:pt x="52757" y="63876"/>
                </a:lnTo>
                <a:lnTo>
                  <a:pt x="52392" y="63920"/>
                </a:lnTo>
                <a:lnTo>
                  <a:pt x="51958" y="64357"/>
                </a:lnTo>
                <a:lnTo>
                  <a:pt x="51932" y="64509"/>
                </a:lnTo>
                <a:lnTo>
                  <a:pt x="52163" y="65280"/>
                </a:lnTo>
                <a:lnTo>
                  <a:pt x="53658" y="65364"/>
                </a:lnTo>
                <a:lnTo>
                  <a:pt x="53881" y="65269"/>
                </a:lnTo>
                <a:lnTo>
                  <a:pt x="55592" y="63471"/>
                </a:lnTo>
                <a:lnTo>
                  <a:pt x="56478" y="62346"/>
                </a:lnTo>
                <a:lnTo>
                  <a:pt x="56793" y="62210"/>
                </a:lnTo>
                <a:lnTo>
                  <a:pt x="57636" y="62262"/>
                </a:lnTo>
                <a:lnTo>
                  <a:pt x="58150" y="62599"/>
                </a:lnTo>
                <a:lnTo>
                  <a:pt x="59146" y="71489"/>
                </a:lnTo>
                <a:lnTo>
                  <a:pt x="59350" y="71680"/>
                </a:lnTo>
                <a:lnTo>
                  <a:pt x="59749" y="72320"/>
                </a:lnTo>
                <a:lnTo>
                  <a:pt x="60175" y="73879"/>
                </a:lnTo>
                <a:lnTo>
                  <a:pt x="60230" y="74544"/>
                </a:lnTo>
                <a:lnTo>
                  <a:pt x="59306" y="77707"/>
                </a:lnTo>
                <a:lnTo>
                  <a:pt x="58853" y="78888"/>
                </a:lnTo>
                <a:lnTo>
                  <a:pt x="58569" y="79381"/>
                </a:lnTo>
                <a:lnTo>
                  <a:pt x="55245" y="80265"/>
                </a:lnTo>
                <a:lnTo>
                  <a:pt x="54545" y="80225"/>
                </a:lnTo>
                <a:lnTo>
                  <a:pt x="54048" y="79673"/>
                </a:lnTo>
                <a:lnTo>
                  <a:pt x="53400" y="79257"/>
                </a:lnTo>
                <a:lnTo>
                  <a:pt x="51604" y="78479"/>
                </a:lnTo>
                <a:lnTo>
                  <a:pt x="51395" y="78519"/>
                </a:lnTo>
                <a:lnTo>
                  <a:pt x="50910" y="78994"/>
                </a:lnTo>
                <a:lnTo>
                  <a:pt x="50935" y="79552"/>
                </a:lnTo>
                <a:lnTo>
                  <a:pt x="50133" y="79468"/>
                </a:lnTo>
                <a:lnTo>
                  <a:pt x="49563" y="78234"/>
                </a:lnTo>
                <a:lnTo>
                  <a:pt x="48212" y="78016"/>
                </a:lnTo>
                <a:lnTo>
                  <a:pt x="47909" y="76419"/>
                </a:lnTo>
                <a:lnTo>
                  <a:pt x="46157" y="76463"/>
                </a:lnTo>
                <a:lnTo>
                  <a:pt x="44354" y="77199"/>
                </a:lnTo>
                <a:lnTo>
                  <a:pt x="43775" y="76972"/>
                </a:lnTo>
                <a:lnTo>
                  <a:pt x="45388" y="74456"/>
                </a:lnTo>
                <a:lnTo>
                  <a:pt x="48326" y="74554"/>
                </a:lnTo>
                <a:lnTo>
                  <a:pt x="48322" y="74394"/>
                </a:lnTo>
                <a:lnTo>
                  <a:pt x="48581" y="74085"/>
                </a:lnTo>
                <a:lnTo>
                  <a:pt x="48833" y="74077"/>
                </a:lnTo>
                <a:lnTo>
                  <a:pt x="48335" y="72816"/>
                </a:lnTo>
                <a:lnTo>
                  <a:pt x="46015" y="71250"/>
                </a:lnTo>
                <a:lnTo>
                  <a:pt x="43921" y="70878"/>
                </a:lnTo>
                <a:lnTo>
                  <a:pt x="41551" y="69429"/>
                </a:lnTo>
                <a:lnTo>
                  <a:pt x="40799" y="68824"/>
                </a:lnTo>
                <a:lnTo>
                  <a:pt x="39854" y="67913"/>
                </a:lnTo>
                <a:lnTo>
                  <a:pt x="39752" y="67708"/>
                </a:lnTo>
                <a:lnTo>
                  <a:pt x="39633" y="67198"/>
                </a:lnTo>
                <a:lnTo>
                  <a:pt x="39724" y="66600"/>
                </a:lnTo>
                <a:lnTo>
                  <a:pt x="40068" y="66624"/>
                </a:lnTo>
                <a:lnTo>
                  <a:pt x="40666" y="66355"/>
                </a:lnTo>
                <a:lnTo>
                  <a:pt x="40730" y="66138"/>
                </a:lnTo>
                <a:lnTo>
                  <a:pt x="41225" y="60963"/>
                </a:lnTo>
                <a:lnTo>
                  <a:pt x="40886" y="60152"/>
                </a:lnTo>
                <a:lnTo>
                  <a:pt x="40546" y="60156"/>
                </a:lnTo>
                <a:lnTo>
                  <a:pt x="39621" y="60749"/>
                </a:lnTo>
                <a:lnTo>
                  <a:pt x="39045" y="62681"/>
                </a:lnTo>
                <a:lnTo>
                  <a:pt x="38944" y="63091"/>
                </a:lnTo>
                <a:lnTo>
                  <a:pt x="38978" y="63354"/>
                </a:lnTo>
                <a:lnTo>
                  <a:pt x="38716" y="63446"/>
                </a:lnTo>
                <a:lnTo>
                  <a:pt x="38489" y="62510"/>
                </a:lnTo>
                <a:lnTo>
                  <a:pt x="38687" y="60387"/>
                </a:lnTo>
                <a:lnTo>
                  <a:pt x="39077" y="58938"/>
                </a:lnTo>
                <a:lnTo>
                  <a:pt x="39278" y="58465"/>
                </a:lnTo>
                <a:lnTo>
                  <a:pt x="39572" y="58150"/>
                </a:lnTo>
                <a:lnTo>
                  <a:pt x="39722" y="57613"/>
                </a:lnTo>
                <a:lnTo>
                  <a:pt x="38871" y="56266"/>
                </a:lnTo>
                <a:lnTo>
                  <a:pt x="38402" y="56032"/>
                </a:lnTo>
                <a:lnTo>
                  <a:pt x="37940" y="56780"/>
                </a:lnTo>
                <a:lnTo>
                  <a:pt x="38215" y="57186"/>
                </a:lnTo>
                <a:lnTo>
                  <a:pt x="38244" y="57357"/>
                </a:lnTo>
                <a:lnTo>
                  <a:pt x="38168" y="58483"/>
                </a:lnTo>
                <a:lnTo>
                  <a:pt x="37380" y="59012"/>
                </a:lnTo>
                <a:lnTo>
                  <a:pt x="36475" y="59431"/>
                </a:lnTo>
                <a:lnTo>
                  <a:pt x="35292" y="59740"/>
                </a:lnTo>
                <a:lnTo>
                  <a:pt x="36159" y="61473"/>
                </a:lnTo>
                <a:lnTo>
                  <a:pt x="37254" y="64088"/>
                </a:lnTo>
                <a:lnTo>
                  <a:pt x="37171" y="65008"/>
                </a:lnTo>
                <a:lnTo>
                  <a:pt x="37088" y="65164"/>
                </a:lnTo>
                <a:lnTo>
                  <a:pt x="35563" y="66826"/>
                </a:lnTo>
                <a:lnTo>
                  <a:pt x="33559" y="66272"/>
                </a:lnTo>
                <a:lnTo>
                  <a:pt x="31993" y="65728"/>
                </a:lnTo>
                <a:lnTo>
                  <a:pt x="30344" y="64894"/>
                </a:lnTo>
                <a:lnTo>
                  <a:pt x="29987" y="64388"/>
                </a:lnTo>
                <a:lnTo>
                  <a:pt x="29752" y="63632"/>
                </a:lnTo>
                <a:lnTo>
                  <a:pt x="29767" y="63427"/>
                </a:lnTo>
                <a:lnTo>
                  <a:pt x="30382" y="62995"/>
                </a:lnTo>
                <a:lnTo>
                  <a:pt x="31086" y="61422"/>
                </a:lnTo>
                <a:lnTo>
                  <a:pt x="31356" y="60686"/>
                </a:lnTo>
                <a:lnTo>
                  <a:pt x="31202" y="60181"/>
                </a:lnTo>
                <a:lnTo>
                  <a:pt x="30419" y="58456"/>
                </a:lnTo>
                <a:lnTo>
                  <a:pt x="29010" y="56520"/>
                </a:lnTo>
                <a:lnTo>
                  <a:pt x="28873" y="56453"/>
                </a:lnTo>
                <a:lnTo>
                  <a:pt x="27599" y="56361"/>
                </a:lnTo>
                <a:lnTo>
                  <a:pt x="26875" y="56961"/>
                </a:lnTo>
                <a:lnTo>
                  <a:pt x="25785" y="55672"/>
                </a:lnTo>
                <a:lnTo>
                  <a:pt x="25620" y="54886"/>
                </a:lnTo>
                <a:lnTo>
                  <a:pt x="23753" y="54297"/>
                </a:lnTo>
                <a:lnTo>
                  <a:pt x="23377" y="54974"/>
                </a:lnTo>
                <a:lnTo>
                  <a:pt x="25038" y="58245"/>
                </a:lnTo>
                <a:lnTo>
                  <a:pt x="27108" y="60933"/>
                </a:lnTo>
                <a:lnTo>
                  <a:pt x="27969" y="63362"/>
                </a:lnTo>
                <a:lnTo>
                  <a:pt x="28040" y="63992"/>
                </a:lnTo>
                <a:lnTo>
                  <a:pt x="27462" y="64561"/>
                </a:lnTo>
                <a:lnTo>
                  <a:pt x="27252" y="65020"/>
                </a:lnTo>
                <a:lnTo>
                  <a:pt x="27477" y="65658"/>
                </a:lnTo>
                <a:lnTo>
                  <a:pt x="29171" y="66224"/>
                </a:lnTo>
                <a:lnTo>
                  <a:pt x="31112" y="71033"/>
                </a:lnTo>
                <a:lnTo>
                  <a:pt x="31009" y="71537"/>
                </a:lnTo>
                <a:lnTo>
                  <a:pt x="31843" y="72343"/>
                </a:lnTo>
                <a:lnTo>
                  <a:pt x="33803" y="73567"/>
                </a:lnTo>
                <a:lnTo>
                  <a:pt x="34504" y="73379"/>
                </a:lnTo>
                <a:lnTo>
                  <a:pt x="34536" y="73232"/>
                </a:lnTo>
                <a:lnTo>
                  <a:pt x="34401" y="72038"/>
                </a:lnTo>
                <a:lnTo>
                  <a:pt x="34241" y="71686"/>
                </a:lnTo>
                <a:lnTo>
                  <a:pt x="34028" y="71453"/>
                </a:lnTo>
                <a:lnTo>
                  <a:pt x="33867" y="70735"/>
                </a:lnTo>
                <a:lnTo>
                  <a:pt x="34314" y="70165"/>
                </a:lnTo>
                <a:lnTo>
                  <a:pt x="36370" y="69648"/>
                </a:lnTo>
                <a:lnTo>
                  <a:pt x="38957" y="71170"/>
                </a:lnTo>
                <a:lnTo>
                  <a:pt x="39699" y="72173"/>
                </a:lnTo>
                <a:lnTo>
                  <a:pt x="40166" y="76024"/>
                </a:lnTo>
                <a:lnTo>
                  <a:pt x="40637" y="77533"/>
                </a:lnTo>
                <a:lnTo>
                  <a:pt x="40565" y="78087"/>
                </a:lnTo>
                <a:lnTo>
                  <a:pt x="40031" y="78832"/>
                </a:lnTo>
                <a:lnTo>
                  <a:pt x="39136" y="78410"/>
                </a:lnTo>
                <a:lnTo>
                  <a:pt x="38668" y="77930"/>
                </a:lnTo>
                <a:lnTo>
                  <a:pt x="37946" y="76735"/>
                </a:lnTo>
                <a:lnTo>
                  <a:pt x="37886" y="76095"/>
                </a:lnTo>
                <a:lnTo>
                  <a:pt x="37611" y="75790"/>
                </a:lnTo>
                <a:lnTo>
                  <a:pt x="37147" y="75449"/>
                </a:lnTo>
                <a:lnTo>
                  <a:pt x="36964" y="75374"/>
                </a:lnTo>
                <a:lnTo>
                  <a:pt x="36229" y="75750"/>
                </a:lnTo>
                <a:lnTo>
                  <a:pt x="36103" y="75982"/>
                </a:lnTo>
                <a:lnTo>
                  <a:pt x="36157" y="76425"/>
                </a:lnTo>
                <a:lnTo>
                  <a:pt x="36551" y="76770"/>
                </a:lnTo>
                <a:lnTo>
                  <a:pt x="37496" y="78596"/>
                </a:lnTo>
                <a:lnTo>
                  <a:pt x="39275" y="82641"/>
                </a:lnTo>
                <a:lnTo>
                  <a:pt x="39325" y="83050"/>
                </a:lnTo>
                <a:lnTo>
                  <a:pt x="38800" y="83301"/>
                </a:lnTo>
                <a:lnTo>
                  <a:pt x="36316" y="83275"/>
                </a:lnTo>
                <a:lnTo>
                  <a:pt x="33365" y="82176"/>
                </a:lnTo>
                <a:lnTo>
                  <a:pt x="33461" y="81419"/>
                </a:lnTo>
                <a:lnTo>
                  <a:pt x="33358" y="80813"/>
                </a:lnTo>
                <a:lnTo>
                  <a:pt x="32890" y="79583"/>
                </a:lnTo>
                <a:lnTo>
                  <a:pt x="32392" y="78895"/>
                </a:lnTo>
                <a:lnTo>
                  <a:pt x="31795" y="78324"/>
                </a:lnTo>
                <a:lnTo>
                  <a:pt x="31505" y="78214"/>
                </a:lnTo>
                <a:lnTo>
                  <a:pt x="30852" y="78254"/>
                </a:lnTo>
                <a:lnTo>
                  <a:pt x="30538" y="78056"/>
                </a:lnTo>
                <a:lnTo>
                  <a:pt x="27757" y="74916"/>
                </a:lnTo>
                <a:lnTo>
                  <a:pt x="25481" y="71863"/>
                </a:lnTo>
                <a:lnTo>
                  <a:pt x="24642" y="70866"/>
                </a:lnTo>
                <a:lnTo>
                  <a:pt x="23489" y="70023"/>
                </a:lnTo>
                <a:lnTo>
                  <a:pt x="23257" y="69113"/>
                </a:lnTo>
                <a:lnTo>
                  <a:pt x="23374" y="67894"/>
                </a:lnTo>
                <a:lnTo>
                  <a:pt x="22781" y="66289"/>
                </a:lnTo>
                <a:lnTo>
                  <a:pt x="22023" y="66333"/>
                </a:lnTo>
                <a:lnTo>
                  <a:pt x="21614" y="66021"/>
                </a:lnTo>
                <a:lnTo>
                  <a:pt x="20512" y="63450"/>
                </a:lnTo>
                <a:lnTo>
                  <a:pt x="20947" y="63016"/>
                </a:lnTo>
                <a:lnTo>
                  <a:pt x="21115" y="62945"/>
                </a:lnTo>
                <a:lnTo>
                  <a:pt x="23298" y="62818"/>
                </a:lnTo>
                <a:lnTo>
                  <a:pt x="23592" y="62771"/>
                </a:lnTo>
                <a:lnTo>
                  <a:pt x="23770" y="62652"/>
                </a:lnTo>
                <a:lnTo>
                  <a:pt x="23019" y="62221"/>
                </a:lnTo>
                <a:lnTo>
                  <a:pt x="20587" y="61623"/>
                </a:lnTo>
                <a:lnTo>
                  <a:pt x="21046" y="61108"/>
                </a:lnTo>
                <a:lnTo>
                  <a:pt x="20194" y="58804"/>
                </a:lnTo>
                <a:lnTo>
                  <a:pt x="20380" y="56418"/>
                </a:lnTo>
                <a:lnTo>
                  <a:pt x="19463" y="56417"/>
                </a:lnTo>
                <a:lnTo>
                  <a:pt x="18710" y="57216"/>
                </a:lnTo>
                <a:lnTo>
                  <a:pt x="17537" y="57853"/>
                </a:lnTo>
                <a:lnTo>
                  <a:pt x="17002" y="57975"/>
                </a:lnTo>
                <a:lnTo>
                  <a:pt x="16566" y="57221"/>
                </a:lnTo>
                <a:lnTo>
                  <a:pt x="16315" y="57022"/>
                </a:lnTo>
                <a:lnTo>
                  <a:pt x="15858" y="56928"/>
                </a:lnTo>
                <a:lnTo>
                  <a:pt x="15088" y="57689"/>
                </a:lnTo>
                <a:lnTo>
                  <a:pt x="14782" y="57865"/>
                </a:lnTo>
                <a:lnTo>
                  <a:pt x="14562" y="57964"/>
                </a:lnTo>
                <a:lnTo>
                  <a:pt x="14018" y="57966"/>
                </a:lnTo>
                <a:lnTo>
                  <a:pt x="13613" y="57654"/>
                </a:lnTo>
                <a:lnTo>
                  <a:pt x="12953" y="56226"/>
                </a:lnTo>
                <a:lnTo>
                  <a:pt x="12870" y="55821"/>
                </a:lnTo>
                <a:lnTo>
                  <a:pt x="12840" y="55190"/>
                </a:lnTo>
                <a:lnTo>
                  <a:pt x="13065" y="53165"/>
                </a:lnTo>
                <a:lnTo>
                  <a:pt x="13214" y="52471"/>
                </a:lnTo>
                <a:lnTo>
                  <a:pt x="13658" y="51904"/>
                </a:lnTo>
                <a:lnTo>
                  <a:pt x="14820" y="51192"/>
                </a:lnTo>
                <a:lnTo>
                  <a:pt x="16074" y="50777"/>
                </a:lnTo>
                <a:lnTo>
                  <a:pt x="16666" y="50822"/>
                </a:lnTo>
                <a:lnTo>
                  <a:pt x="17282" y="51470"/>
                </a:lnTo>
                <a:lnTo>
                  <a:pt x="17418" y="52038"/>
                </a:lnTo>
                <a:lnTo>
                  <a:pt x="17414" y="52191"/>
                </a:lnTo>
                <a:lnTo>
                  <a:pt x="18079" y="53458"/>
                </a:lnTo>
                <a:lnTo>
                  <a:pt x="18790" y="53613"/>
                </a:lnTo>
                <a:lnTo>
                  <a:pt x="19498" y="53289"/>
                </a:lnTo>
                <a:lnTo>
                  <a:pt x="19717" y="52634"/>
                </a:lnTo>
                <a:lnTo>
                  <a:pt x="19743" y="52391"/>
                </a:lnTo>
                <a:lnTo>
                  <a:pt x="19076" y="51945"/>
                </a:lnTo>
                <a:lnTo>
                  <a:pt x="18286" y="51281"/>
                </a:lnTo>
                <a:lnTo>
                  <a:pt x="18208" y="50863"/>
                </a:lnTo>
                <a:lnTo>
                  <a:pt x="18242" y="50466"/>
                </a:lnTo>
                <a:lnTo>
                  <a:pt x="18474" y="49920"/>
                </a:lnTo>
                <a:lnTo>
                  <a:pt x="18776" y="49494"/>
                </a:lnTo>
                <a:lnTo>
                  <a:pt x="19623" y="48645"/>
                </a:lnTo>
                <a:lnTo>
                  <a:pt x="20145" y="48469"/>
                </a:lnTo>
                <a:lnTo>
                  <a:pt x="20919" y="48639"/>
                </a:lnTo>
                <a:lnTo>
                  <a:pt x="21705" y="48943"/>
                </a:lnTo>
                <a:lnTo>
                  <a:pt x="23890" y="46737"/>
                </a:lnTo>
                <a:lnTo>
                  <a:pt x="23038" y="45975"/>
                </a:lnTo>
                <a:lnTo>
                  <a:pt x="21903" y="44473"/>
                </a:lnTo>
                <a:lnTo>
                  <a:pt x="20779" y="43512"/>
                </a:lnTo>
                <a:lnTo>
                  <a:pt x="20422" y="42883"/>
                </a:lnTo>
                <a:lnTo>
                  <a:pt x="20915" y="42306"/>
                </a:lnTo>
                <a:lnTo>
                  <a:pt x="21852" y="42206"/>
                </a:lnTo>
                <a:lnTo>
                  <a:pt x="21829" y="41639"/>
                </a:lnTo>
                <a:lnTo>
                  <a:pt x="21115" y="41593"/>
                </a:lnTo>
                <a:lnTo>
                  <a:pt x="20037" y="40934"/>
                </a:lnTo>
                <a:lnTo>
                  <a:pt x="19952" y="39517"/>
                </a:lnTo>
                <a:lnTo>
                  <a:pt x="20900" y="39160"/>
                </a:lnTo>
                <a:lnTo>
                  <a:pt x="20207" y="38040"/>
                </a:lnTo>
                <a:lnTo>
                  <a:pt x="17751" y="39213"/>
                </a:lnTo>
                <a:lnTo>
                  <a:pt x="17323" y="38669"/>
                </a:lnTo>
                <a:lnTo>
                  <a:pt x="16753" y="38290"/>
                </a:lnTo>
                <a:lnTo>
                  <a:pt x="13903" y="36996"/>
                </a:lnTo>
                <a:lnTo>
                  <a:pt x="12271" y="35829"/>
                </a:lnTo>
                <a:lnTo>
                  <a:pt x="11779" y="34691"/>
                </a:lnTo>
                <a:lnTo>
                  <a:pt x="12434" y="34461"/>
                </a:lnTo>
                <a:lnTo>
                  <a:pt x="13483" y="34591"/>
                </a:lnTo>
                <a:lnTo>
                  <a:pt x="13084" y="33211"/>
                </a:lnTo>
                <a:lnTo>
                  <a:pt x="12344" y="32471"/>
                </a:lnTo>
                <a:lnTo>
                  <a:pt x="12537" y="30939"/>
                </a:lnTo>
                <a:lnTo>
                  <a:pt x="11856" y="30558"/>
                </a:lnTo>
                <a:lnTo>
                  <a:pt x="10249" y="29906"/>
                </a:lnTo>
                <a:lnTo>
                  <a:pt x="9662" y="30385"/>
                </a:lnTo>
                <a:lnTo>
                  <a:pt x="9795" y="30975"/>
                </a:lnTo>
                <a:lnTo>
                  <a:pt x="10296" y="31493"/>
                </a:lnTo>
                <a:lnTo>
                  <a:pt x="10417" y="31820"/>
                </a:lnTo>
                <a:lnTo>
                  <a:pt x="10519" y="32505"/>
                </a:lnTo>
                <a:lnTo>
                  <a:pt x="10453" y="32849"/>
                </a:lnTo>
                <a:lnTo>
                  <a:pt x="9476" y="33532"/>
                </a:lnTo>
                <a:lnTo>
                  <a:pt x="8669" y="33443"/>
                </a:lnTo>
                <a:lnTo>
                  <a:pt x="7799" y="33168"/>
                </a:lnTo>
                <a:lnTo>
                  <a:pt x="6517" y="32540"/>
                </a:lnTo>
                <a:lnTo>
                  <a:pt x="5948" y="32126"/>
                </a:lnTo>
                <a:lnTo>
                  <a:pt x="4082" y="29752"/>
                </a:lnTo>
                <a:lnTo>
                  <a:pt x="4039" y="29419"/>
                </a:lnTo>
                <a:lnTo>
                  <a:pt x="5210" y="27348"/>
                </a:lnTo>
                <a:lnTo>
                  <a:pt x="6152" y="26860"/>
                </a:lnTo>
                <a:lnTo>
                  <a:pt x="8079" y="26460"/>
                </a:lnTo>
                <a:lnTo>
                  <a:pt x="10817" y="27694"/>
                </a:lnTo>
                <a:lnTo>
                  <a:pt x="12174" y="28444"/>
                </a:lnTo>
                <a:lnTo>
                  <a:pt x="14277" y="27457"/>
                </a:lnTo>
                <a:lnTo>
                  <a:pt x="14440" y="27347"/>
                </a:lnTo>
                <a:lnTo>
                  <a:pt x="14923" y="26637"/>
                </a:lnTo>
                <a:lnTo>
                  <a:pt x="13991" y="25768"/>
                </a:lnTo>
                <a:lnTo>
                  <a:pt x="12922" y="23843"/>
                </a:lnTo>
                <a:lnTo>
                  <a:pt x="11033" y="23323"/>
                </a:lnTo>
                <a:lnTo>
                  <a:pt x="9820" y="24313"/>
                </a:lnTo>
                <a:lnTo>
                  <a:pt x="8915" y="24161"/>
                </a:lnTo>
                <a:lnTo>
                  <a:pt x="8837" y="23695"/>
                </a:lnTo>
                <a:lnTo>
                  <a:pt x="9516" y="22306"/>
                </a:lnTo>
                <a:lnTo>
                  <a:pt x="9200" y="20473"/>
                </a:lnTo>
                <a:lnTo>
                  <a:pt x="9708" y="17606"/>
                </a:lnTo>
                <a:lnTo>
                  <a:pt x="9128" y="16993"/>
                </a:lnTo>
                <a:lnTo>
                  <a:pt x="7950" y="19154"/>
                </a:lnTo>
                <a:lnTo>
                  <a:pt x="5348" y="22304"/>
                </a:lnTo>
                <a:lnTo>
                  <a:pt x="4313" y="22803"/>
                </a:lnTo>
                <a:lnTo>
                  <a:pt x="3626" y="23574"/>
                </a:lnTo>
                <a:lnTo>
                  <a:pt x="4505" y="24443"/>
                </a:lnTo>
                <a:lnTo>
                  <a:pt x="4611" y="25347"/>
                </a:lnTo>
                <a:lnTo>
                  <a:pt x="4328" y="26033"/>
                </a:lnTo>
                <a:lnTo>
                  <a:pt x="4026" y="25821"/>
                </a:lnTo>
                <a:lnTo>
                  <a:pt x="3577" y="24683"/>
                </a:lnTo>
                <a:lnTo>
                  <a:pt x="3107" y="23945"/>
                </a:lnTo>
                <a:lnTo>
                  <a:pt x="623" y="22525"/>
                </a:lnTo>
                <a:lnTo>
                  <a:pt x="27" y="2120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g11"/>
          <p:cNvSpPr/>
          <p:nvPr/>
        </p:nvSpPr>
        <p:spPr>
          <a:xfrm>
            <a:off x="2656136" y="5313902"/>
            <a:ext cx="54412" cy="56478"/>
          </a:xfrm>
          <a:custGeom>
            <a:avLst/>
            <a:gdLst/>
            <a:ahLst/>
            <a:cxnLst/>
            <a:rect l="0" t="0" r="0" b="0"/>
            <a:pathLst>
              <a:path w="54412" h="56478">
                <a:moveTo>
                  <a:pt x="16" y="14088"/>
                </a:moveTo>
                <a:lnTo>
                  <a:pt x="1625" y="11626"/>
                </a:lnTo>
                <a:lnTo>
                  <a:pt x="3205" y="10764"/>
                </a:lnTo>
                <a:lnTo>
                  <a:pt x="3851" y="9254"/>
                </a:lnTo>
                <a:lnTo>
                  <a:pt x="4499" y="9225"/>
                </a:lnTo>
                <a:lnTo>
                  <a:pt x="6031" y="9168"/>
                </a:lnTo>
                <a:lnTo>
                  <a:pt x="7173" y="9007"/>
                </a:lnTo>
                <a:lnTo>
                  <a:pt x="7277" y="7857"/>
                </a:lnTo>
                <a:lnTo>
                  <a:pt x="10202" y="9349"/>
                </a:lnTo>
                <a:lnTo>
                  <a:pt x="11606" y="12900"/>
                </a:lnTo>
                <a:lnTo>
                  <a:pt x="13572" y="15094"/>
                </a:lnTo>
                <a:lnTo>
                  <a:pt x="15149" y="14790"/>
                </a:lnTo>
                <a:lnTo>
                  <a:pt x="16695" y="14930"/>
                </a:lnTo>
                <a:lnTo>
                  <a:pt x="17684" y="15764"/>
                </a:lnTo>
                <a:lnTo>
                  <a:pt x="18614" y="14533"/>
                </a:lnTo>
                <a:lnTo>
                  <a:pt x="18409" y="14448"/>
                </a:lnTo>
                <a:lnTo>
                  <a:pt x="17935" y="13881"/>
                </a:lnTo>
                <a:lnTo>
                  <a:pt x="17700" y="13737"/>
                </a:lnTo>
                <a:lnTo>
                  <a:pt x="15533" y="12837"/>
                </a:lnTo>
                <a:lnTo>
                  <a:pt x="14933" y="11735"/>
                </a:lnTo>
                <a:lnTo>
                  <a:pt x="13955" y="9453"/>
                </a:lnTo>
                <a:lnTo>
                  <a:pt x="14272" y="8764"/>
                </a:lnTo>
                <a:lnTo>
                  <a:pt x="13651" y="7057"/>
                </a:lnTo>
                <a:lnTo>
                  <a:pt x="12270" y="5816"/>
                </a:lnTo>
                <a:lnTo>
                  <a:pt x="9811" y="3916"/>
                </a:lnTo>
                <a:lnTo>
                  <a:pt x="10130" y="2133"/>
                </a:lnTo>
                <a:lnTo>
                  <a:pt x="10802" y="1492"/>
                </a:lnTo>
                <a:lnTo>
                  <a:pt x="14135" y="0"/>
                </a:lnTo>
                <a:lnTo>
                  <a:pt x="17431" y="680"/>
                </a:lnTo>
                <a:lnTo>
                  <a:pt x="19469" y="1184"/>
                </a:lnTo>
                <a:lnTo>
                  <a:pt x="22007" y="1318"/>
                </a:lnTo>
                <a:lnTo>
                  <a:pt x="24270" y="2095"/>
                </a:lnTo>
                <a:lnTo>
                  <a:pt x="26883" y="2800"/>
                </a:lnTo>
                <a:lnTo>
                  <a:pt x="29296" y="3218"/>
                </a:lnTo>
                <a:lnTo>
                  <a:pt x="29835" y="3453"/>
                </a:lnTo>
                <a:lnTo>
                  <a:pt x="30114" y="3395"/>
                </a:lnTo>
                <a:lnTo>
                  <a:pt x="30338" y="2895"/>
                </a:lnTo>
                <a:lnTo>
                  <a:pt x="30800" y="2692"/>
                </a:lnTo>
                <a:lnTo>
                  <a:pt x="36593" y="2577"/>
                </a:lnTo>
                <a:lnTo>
                  <a:pt x="39882" y="5510"/>
                </a:lnTo>
                <a:lnTo>
                  <a:pt x="40398" y="6220"/>
                </a:lnTo>
                <a:lnTo>
                  <a:pt x="41604" y="9001"/>
                </a:lnTo>
                <a:lnTo>
                  <a:pt x="42049" y="10551"/>
                </a:lnTo>
                <a:lnTo>
                  <a:pt x="42140" y="11418"/>
                </a:lnTo>
                <a:lnTo>
                  <a:pt x="43132" y="12310"/>
                </a:lnTo>
                <a:lnTo>
                  <a:pt x="44027" y="12497"/>
                </a:lnTo>
                <a:lnTo>
                  <a:pt x="44579" y="12456"/>
                </a:lnTo>
                <a:lnTo>
                  <a:pt x="45522" y="12564"/>
                </a:lnTo>
                <a:lnTo>
                  <a:pt x="47335" y="14460"/>
                </a:lnTo>
                <a:lnTo>
                  <a:pt x="48066" y="15873"/>
                </a:lnTo>
                <a:lnTo>
                  <a:pt x="48069" y="16416"/>
                </a:lnTo>
                <a:lnTo>
                  <a:pt x="50420" y="17887"/>
                </a:lnTo>
                <a:lnTo>
                  <a:pt x="51547" y="18353"/>
                </a:lnTo>
                <a:lnTo>
                  <a:pt x="51700" y="18342"/>
                </a:lnTo>
                <a:lnTo>
                  <a:pt x="51836" y="18736"/>
                </a:lnTo>
                <a:lnTo>
                  <a:pt x="51693" y="19141"/>
                </a:lnTo>
                <a:lnTo>
                  <a:pt x="51648" y="19536"/>
                </a:lnTo>
                <a:lnTo>
                  <a:pt x="51742" y="19703"/>
                </a:lnTo>
                <a:lnTo>
                  <a:pt x="52010" y="19816"/>
                </a:lnTo>
                <a:lnTo>
                  <a:pt x="52395" y="20589"/>
                </a:lnTo>
                <a:lnTo>
                  <a:pt x="52736" y="21083"/>
                </a:lnTo>
                <a:lnTo>
                  <a:pt x="53328" y="21054"/>
                </a:lnTo>
                <a:lnTo>
                  <a:pt x="53743" y="21256"/>
                </a:lnTo>
                <a:lnTo>
                  <a:pt x="53956" y="21197"/>
                </a:lnTo>
                <a:lnTo>
                  <a:pt x="54158" y="21274"/>
                </a:lnTo>
                <a:lnTo>
                  <a:pt x="54412" y="21935"/>
                </a:lnTo>
                <a:lnTo>
                  <a:pt x="54406" y="22380"/>
                </a:lnTo>
                <a:lnTo>
                  <a:pt x="52546" y="24043"/>
                </a:lnTo>
                <a:lnTo>
                  <a:pt x="52052" y="24236"/>
                </a:lnTo>
                <a:lnTo>
                  <a:pt x="51418" y="24378"/>
                </a:lnTo>
                <a:lnTo>
                  <a:pt x="50077" y="25685"/>
                </a:lnTo>
                <a:lnTo>
                  <a:pt x="49484" y="26481"/>
                </a:lnTo>
                <a:lnTo>
                  <a:pt x="47493" y="27668"/>
                </a:lnTo>
                <a:lnTo>
                  <a:pt x="46886" y="27812"/>
                </a:lnTo>
                <a:lnTo>
                  <a:pt x="45214" y="27259"/>
                </a:lnTo>
                <a:lnTo>
                  <a:pt x="41981" y="27511"/>
                </a:lnTo>
                <a:lnTo>
                  <a:pt x="40379" y="27288"/>
                </a:lnTo>
                <a:lnTo>
                  <a:pt x="38996" y="27143"/>
                </a:lnTo>
                <a:lnTo>
                  <a:pt x="38295" y="26938"/>
                </a:lnTo>
                <a:lnTo>
                  <a:pt x="37553" y="26827"/>
                </a:lnTo>
                <a:lnTo>
                  <a:pt x="37462" y="27059"/>
                </a:lnTo>
                <a:lnTo>
                  <a:pt x="37488" y="27515"/>
                </a:lnTo>
                <a:lnTo>
                  <a:pt x="37596" y="27694"/>
                </a:lnTo>
                <a:lnTo>
                  <a:pt x="38030" y="27885"/>
                </a:lnTo>
                <a:lnTo>
                  <a:pt x="38182" y="28869"/>
                </a:lnTo>
                <a:lnTo>
                  <a:pt x="37524" y="30206"/>
                </a:lnTo>
                <a:lnTo>
                  <a:pt x="37202" y="30605"/>
                </a:lnTo>
                <a:lnTo>
                  <a:pt x="36032" y="31372"/>
                </a:lnTo>
                <a:lnTo>
                  <a:pt x="31786" y="30668"/>
                </a:lnTo>
                <a:lnTo>
                  <a:pt x="31554" y="30577"/>
                </a:lnTo>
                <a:lnTo>
                  <a:pt x="31345" y="29862"/>
                </a:lnTo>
                <a:lnTo>
                  <a:pt x="31020" y="29502"/>
                </a:lnTo>
                <a:lnTo>
                  <a:pt x="30888" y="29417"/>
                </a:lnTo>
                <a:lnTo>
                  <a:pt x="30153" y="29450"/>
                </a:lnTo>
                <a:lnTo>
                  <a:pt x="29703" y="29608"/>
                </a:lnTo>
                <a:lnTo>
                  <a:pt x="29452" y="30400"/>
                </a:lnTo>
                <a:lnTo>
                  <a:pt x="28630" y="31774"/>
                </a:lnTo>
                <a:lnTo>
                  <a:pt x="27203" y="32793"/>
                </a:lnTo>
                <a:lnTo>
                  <a:pt x="26629" y="32965"/>
                </a:lnTo>
                <a:lnTo>
                  <a:pt x="24597" y="33125"/>
                </a:lnTo>
                <a:lnTo>
                  <a:pt x="23588" y="33043"/>
                </a:lnTo>
                <a:lnTo>
                  <a:pt x="23084" y="32916"/>
                </a:lnTo>
                <a:lnTo>
                  <a:pt x="22844" y="32640"/>
                </a:lnTo>
                <a:lnTo>
                  <a:pt x="22451" y="30640"/>
                </a:lnTo>
                <a:lnTo>
                  <a:pt x="22201" y="28858"/>
                </a:lnTo>
                <a:lnTo>
                  <a:pt x="20993" y="27566"/>
                </a:lnTo>
                <a:lnTo>
                  <a:pt x="19642" y="28987"/>
                </a:lnTo>
                <a:lnTo>
                  <a:pt x="18141" y="30652"/>
                </a:lnTo>
                <a:lnTo>
                  <a:pt x="19507" y="31816"/>
                </a:lnTo>
                <a:lnTo>
                  <a:pt x="19674" y="35799"/>
                </a:lnTo>
                <a:lnTo>
                  <a:pt x="17284" y="36113"/>
                </a:lnTo>
                <a:lnTo>
                  <a:pt x="17160" y="37508"/>
                </a:lnTo>
                <a:lnTo>
                  <a:pt x="17896" y="38082"/>
                </a:lnTo>
                <a:lnTo>
                  <a:pt x="18386" y="39659"/>
                </a:lnTo>
                <a:lnTo>
                  <a:pt x="17333" y="42017"/>
                </a:lnTo>
                <a:lnTo>
                  <a:pt x="17394" y="44723"/>
                </a:lnTo>
                <a:lnTo>
                  <a:pt x="16843" y="45923"/>
                </a:lnTo>
                <a:lnTo>
                  <a:pt x="15791" y="47088"/>
                </a:lnTo>
                <a:lnTo>
                  <a:pt x="16327" y="48797"/>
                </a:lnTo>
                <a:lnTo>
                  <a:pt x="15574" y="51675"/>
                </a:lnTo>
                <a:lnTo>
                  <a:pt x="14553" y="52238"/>
                </a:lnTo>
                <a:lnTo>
                  <a:pt x="13918" y="51988"/>
                </a:lnTo>
                <a:lnTo>
                  <a:pt x="11884" y="51822"/>
                </a:lnTo>
                <a:lnTo>
                  <a:pt x="11341" y="52607"/>
                </a:lnTo>
                <a:lnTo>
                  <a:pt x="11348" y="54430"/>
                </a:lnTo>
                <a:lnTo>
                  <a:pt x="10752" y="56478"/>
                </a:lnTo>
                <a:lnTo>
                  <a:pt x="9169" y="55780"/>
                </a:lnTo>
                <a:lnTo>
                  <a:pt x="7729" y="53621"/>
                </a:lnTo>
                <a:lnTo>
                  <a:pt x="6815" y="50902"/>
                </a:lnTo>
                <a:lnTo>
                  <a:pt x="6405" y="46116"/>
                </a:lnTo>
                <a:lnTo>
                  <a:pt x="5095" y="42396"/>
                </a:lnTo>
                <a:lnTo>
                  <a:pt x="5076" y="39081"/>
                </a:lnTo>
                <a:lnTo>
                  <a:pt x="6367" y="36823"/>
                </a:lnTo>
                <a:lnTo>
                  <a:pt x="5954" y="34348"/>
                </a:lnTo>
                <a:lnTo>
                  <a:pt x="6652" y="32720"/>
                </a:lnTo>
                <a:lnTo>
                  <a:pt x="7217" y="29788"/>
                </a:lnTo>
                <a:lnTo>
                  <a:pt x="5878" y="28642"/>
                </a:lnTo>
                <a:lnTo>
                  <a:pt x="4254" y="28923"/>
                </a:lnTo>
                <a:lnTo>
                  <a:pt x="3643" y="28888"/>
                </a:lnTo>
                <a:lnTo>
                  <a:pt x="3976" y="25471"/>
                </a:lnTo>
                <a:lnTo>
                  <a:pt x="3308" y="24283"/>
                </a:lnTo>
                <a:lnTo>
                  <a:pt x="1677" y="23180"/>
                </a:lnTo>
                <a:lnTo>
                  <a:pt x="754" y="19943"/>
                </a:lnTo>
                <a:lnTo>
                  <a:pt x="783" y="18049"/>
                </a:lnTo>
                <a:lnTo>
                  <a:pt x="0" y="1540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g12"/>
          <p:cNvSpPr/>
          <p:nvPr/>
        </p:nvSpPr>
        <p:spPr>
          <a:xfrm>
            <a:off x="2593539" y="5256923"/>
            <a:ext cx="49257" cy="47111"/>
          </a:xfrm>
          <a:custGeom>
            <a:avLst/>
            <a:gdLst/>
            <a:ahLst/>
            <a:cxnLst/>
            <a:rect l="0" t="0" r="0" b="0"/>
            <a:pathLst>
              <a:path w="49257" h="47111">
                <a:moveTo>
                  <a:pt x="0" y="19761"/>
                </a:moveTo>
                <a:lnTo>
                  <a:pt x="162" y="14179"/>
                </a:lnTo>
                <a:lnTo>
                  <a:pt x="221" y="12718"/>
                </a:lnTo>
                <a:lnTo>
                  <a:pt x="310" y="12010"/>
                </a:lnTo>
                <a:lnTo>
                  <a:pt x="774" y="11138"/>
                </a:lnTo>
                <a:lnTo>
                  <a:pt x="1820" y="10501"/>
                </a:lnTo>
                <a:lnTo>
                  <a:pt x="2491" y="10646"/>
                </a:lnTo>
                <a:lnTo>
                  <a:pt x="2675" y="10864"/>
                </a:lnTo>
                <a:lnTo>
                  <a:pt x="3287" y="9983"/>
                </a:lnTo>
                <a:lnTo>
                  <a:pt x="3974" y="8993"/>
                </a:lnTo>
                <a:lnTo>
                  <a:pt x="5459" y="8038"/>
                </a:lnTo>
                <a:lnTo>
                  <a:pt x="5701" y="5788"/>
                </a:lnTo>
                <a:lnTo>
                  <a:pt x="5497" y="4665"/>
                </a:lnTo>
                <a:lnTo>
                  <a:pt x="5151" y="3765"/>
                </a:lnTo>
                <a:lnTo>
                  <a:pt x="4750" y="2742"/>
                </a:lnTo>
                <a:lnTo>
                  <a:pt x="4251" y="2006"/>
                </a:lnTo>
                <a:lnTo>
                  <a:pt x="4375" y="1754"/>
                </a:lnTo>
                <a:lnTo>
                  <a:pt x="6614" y="1541"/>
                </a:lnTo>
                <a:lnTo>
                  <a:pt x="7544" y="1704"/>
                </a:lnTo>
                <a:lnTo>
                  <a:pt x="7492" y="2932"/>
                </a:lnTo>
                <a:lnTo>
                  <a:pt x="7604" y="4066"/>
                </a:lnTo>
                <a:lnTo>
                  <a:pt x="8889" y="6661"/>
                </a:lnTo>
                <a:lnTo>
                  <a:pt x="9956" y="6140"/>
                </a:lnTo>
                <a:lnTo>
                  <a:pt x="10939" y="4134"/>
                </a:lnTo>
                <a:lnTo>
                  <a:pt x="11563" y="3807"/>
                </a:lnTo>
                <a:lnTo>
                  <a:pt x="14381" y="3910"/>
                </a:lnTo>
                <a:lnTo>
                  <a:pt x="14486" y="4612"/>
                </a:lnTo>
                <a:lnTo>
                  <a:pt x="16040" y="4696"/>
                </a:lnTo>
                <a:lnTo>
                  <a:pt x="16307" y="4198"/>
                </a:lnTo>
                <a:lnTo>
                  <a:pt x="17679" y="2432"/>
                </a:lnTo>
                <a:lnTo>
                  <a:pt x="20094" y="281"/>
                </a:lnTo>
                <a:lnTo>
                  <a:pt x="20698" y="0"/>
                </a:lnTo>
                <a:lnTo>
                  <a:pt x="21184" y="21"/>
                </a:lnTo>
                <a:lnTo>
                  <a:pt x="21736" y="1039"/>
                </a:lnTo>
                <a:lnTo>
                  <a:pt x="22577" y="2328"/>
                </a:lnTo>
                <a:lnTo>
                  <a:pt x="23211" y="2717"/>
                </a:lnTo>
                <a:lnTo>
                  <a:pt x="25464" y="3034"/>
                </a:lnTo>
                <a:lnTo>
                  <a:pt x="26610" y="3436"/>
                </a:lnTo>
                <a:lnTo>
                  <a:pt x="28480" y="4743"/>
                </a:lnTo>
                <a:lnTo>
                  <a:pt x="28992" y="5275"/>
                </a:lnTo>
                <a:lnTo>
                  <a:pt x="29188" y="5573"/>
                </a:lnTo>
                <a:lnTo>
                  <a:pt x="28544" y="8094"/>
                </a:lnTo>
                <a:lnTo>
                  <a:pt x="28138" y="9099"/>
                </a:lnTo>
                <a:lnTo>
                  <a:pt x="26910" y="10214"/>
                </a:lnTo>
                <a:lnTo>
                  <a:pt x="25217" y="12651"/>
                </a:lnTo>
                <a:lnTo>
                  <a:pt x="25645" y="14785"/>
                </a:lnTo>
                <a:lnTo>
                  <a:pt x="26128" y="15262"/>
                </a:lnTo>
                <a:lnTo>
                  <a:pt x="26898" y="14954"/>
                </a:lnTo>
                <a:lnTo>
                  <a:pt x="27201" y="14526"/>
                </a:lnTo>
                <a:lnTo>
                  <a:pt x="27649" y="13598"/>
                </a:lnTo>
                <a:lnTo>
                  <a:pt x="27537" y="13172"/>
                </a:lnTo>
                <a:lnTo>
                  <a:pt x="27621" y="12133"/>
                </a:lnTo>
                <a:lnTo>
                  <a:pt x="28108" y="11206"/>
                </a:lnTo>
                <a:lnTo>
                  <a:pt x="29374" y="9817"/>
                </a:lnTo>
                <a:lnTo>
                  <a:pt x="30526" y="7261"/>
                </a:lnTo>
                <a:lnTo>
                  <a:pt x="31366" y="6697"/>
                </a:lnTo>
                <a:lnTo>
                  <a:pt x="31591" y="6617"/>
                </a:lnTo>
                <a:lnTo>
                  <a:pt x="31985" y="6658"/>
                </a:lnTo>
                <a:lnTo>
                  <a:pt x="35415" y="8848"/>
                </a:lnTo>
                <a:lnTo>
                  <a:pt x="35822" y="8804"/>
                </a:lnTo>
                <a:lnTo>
                  <a:pt x="40013" y="8972"/>
                </a:lnTo>
                <a:lnTo>
                  <a:pt x="40689" y="9304"/>
                </a:lnTo>
                <a:lnTo>
                  <a:pt x="40754" y="9616"/>
                </a:lnTo>
                <a:lnTo>
                  <a:pt x="41121" y="10284"/>
                </a:lnTo>
                <a:lnTo>
                  <a:pt x="43714" y="10675"/>
                </a:lnTo>
                <a:lnTo>
                  <a:pt x="43980" y="10775"/>
                </a:lnTo>
                <a:lnTo>
                  <a:pt x="44468" y="11286"/>
                </a:lnTo>
                <a:lnTo>
                  <a:pt x="44939" y="12041"/>
                </a:lnTo>
                <a:lnTo>
                  <a:pt x="45647" y="14169"/>
                </a:lnTo>
                <a:lnTo>
                  <a:pt x="45523" y="16443"/>
                </a:lnTo>
                <a:lnTo>
                  <a:pt x="45409" y="17141"/>
                </a:lnTo>
                <a:lnTo>
                  <a:pt x="43329" y="19231"/>
                </a:lnTo>
                <a:lnTo>
                  <a:pt x="39491" y="17360"/>
                </a:lnTo>
                <a:lnTo>
                  <a:pt x="38595" y="17770"/>
                </a:lnTo>
                <a:lnTo>
                  <a:pt x="38868" y="18670"/>
                </a:lnTo>
                <a:lnTo>
                  <a:pt x="39400" y="19140"/>
                </a:lnTo>
                <a:lnTo>
                  <a:pt x="39822" y="19440"/>
                </a:lnTo>
                <a:lnTo>
                  <a:pt x="41685" y="20118"/>
                </a:lnTo>
                <a:lnTo>
                  <a:pt x="43805" y="21713"/>
                </a:lnTo>
                <a:lnTo>
                  <a:pt x="44881" y="22645"/>
                </a:lnTo>
                <a:lnTo>
                  <a:pt x="45048" y="23186"/>
                </a:lnTo>
                <a:lnTo>
                  <a:pt x="43060" y="24595"/>
                </a:lnTo>
                <a:lnTo>
                  <a:pt x="41826" y="24992"/>
                </a:lnTo>
                <a:lnTo>
                  <a:pt x="41246" y="24483"/>
                </a:lnTo>
                <a:lnTo>
                  <a:pt x="40528" y="24897"/>
                </a:lnTo>
                <a:lnTo>
                  <a:pt x="40640" y="25152"/>
                </a:lnTo>
                <a:lnTo>
                  <a:pt x="41040" y="26063"/>
                </a:lnTo>
                <a:lnTo>
                  <a:pt x="42004" y="26201"/>
                </a:lnTo>
                <a:lnTo>
                  <a:pt x="43106" y="26525"/>
                </a:lnTo>
                <a:lnTo>
                  <a:pt x="43439" y="26340"/>
                </a:lnTo>
                <a:lnTo>
                  <a:pt x="44353" y="25396"/>
                </a:lnTo>
                <a:lnTo>
                  <a:pt x="45410" y="25292"/>
                </a:lnTo>
                <a:lnTo>
                  <a:pt x="45703" y="25497"/>
                </a:lnTo>
                <a:lnTo>
                  <a:pt x="45968" y="26343"/>
                </a:lnTo>
                <a:lnTo>
                  <a:pt x="46245" y="28204"/>
                </a:lnTo>
                <a:lnTo>
                  <a:pt x="46209" y="29419"/>
                </a:lnTo>
                <a:lnTo>
                  <a:pt x="47762" y="32331"/>
                </a:lnTo>
                <a:lnTo>
                  <a:pt x="48130" y="33563"/>
                </a:lnTo>
                <a:lnTo>
                  <a:pt x="49257" y="38568"/>
                </a:lnTo>
                <a:lnTo>
                  <a:pt x="48960" y="39482"/>
                </a:lnTo>
                <a:lnTo>
                  <a:pt x="47967" y="40503"/>
                </a:lnTo>
                <a:lnTo>
                  <a:pt x="47189" y="40822"/>
                </a:lnTo>
                <a:lnTo>
                  <a:pt x="43780" y="41337"/>
                </a:lnTo>
                <a:lnTo>
                  <a:pt x="42102" y="40928"/>
                </a:lnTo>
                <a:lnTo>
                  <a:pt x="41906" y="40856"/>
                </a:lnTo>
                <a:lnTo>
                  <a:pt x="41742" y="40684"/>
                </a:lnTo>
                <a:lnTo>
                  <a:pt x="40637" y="39335"/>
                </a:lnTo>
                <a:lnTo>
                  <a:pt x="37494" y="37057"/>
                </a:lnTo>
                <a:lnTo>
                  <a:pt x="35116" y="35635"/>
                </a:lnTo>
                <a:lnTo>
                  <a:pt x="33213" y="34597"/>
                </a:lnTo>
                <a:lnTo>
                  <a:pt x="30862" y="33137"/>
                </a:lnTo>
                <a:lnTo>
                  <a:pt x="29710" y="32237"/>
                </a:lnTo>
                <a:lnTo>
                  <a:pt x="28086" y="31107"/>
                </a:lnTo>
                <a:lnTo>
                  <a:pt x="27500" y="31692"/>
                </a:lnTo>
                <a:lnTo>
                  <a:pt x="25931" y="32375"/>
                </a:lnTo>
                <a:lnTo>
                  <a:pt x="24933" y="31153"/>
                </a:lnTo>
                <a:lnTo>
                  <a:pt x="24183" y="31452"/>
                </a:lnTo>
                <a:lnTo>
                  <a:pt x="24427" y="32171"/>
                </a:lnTo>
                <a:lnTo>
                  <a:pt x="24638" y="32603"/>
                </a:lnTo>
                <a:lnTo>
                  <a:pt x="25691" y="33591"/>
                </a:lnTo>
                <a:lnTo>
                  <a:pt x="27636" y="34840"/>
                </a:lnTo>
                <a:lnTo>
                  <a:pt x="28231" y="34652"/>
                </a:lnTo>
                <a:lnTo>
                  <a:pt x="28911" y="34171"/>
                </a:lnTo>
                <a:lnTo>
                  <a:pt x="29477" y="34516"/>
                </a:lnTo>
                <a:lnTo>
                  <a:pt x="29924" y="35026"/>
                </a:lnTo>
                <a:lnTo>
                  <a:pt x="29703" y="35416"/>
                </a:lnTo>
                <a:lnTo>
                  <a:pt x="29475" y="35412"/>
                </a:lnTo>
                <a:lnTo>
                  <a:pt x="28646" y="35753"/>
                </a:lnTo>
                <a:lnTo>
                  <a:pt x="28298" y="35973"/>
                </a:lnTo>
                <a:lnTo>
                  <a:pt x="27848" y="36558"/>
                </a:lnTo>
                <a:lnTo>
                  <a:pt x="27853" y="37420"/>
                </a:lnTo>
                <a:lnTo>
                  <a:pt x="28498" y="37629"/>
                </a:lnTo>
                <a:lnTo>
                  <a:pt x="28144" y="39209"/>
                </a:lnTo>
                <a:lnTo>
                  <a:pt x="28587" y="40789"/>
                </a:lnTo>
                <a:lnTo>
                  <a:pt x="27825" y="43056"/>
                </a:lnTo>
                <a:lnTo>
                  <a:pt x="25942" y="45581"/>
                </a:lnTo>
                <a:lnTo>
                  <a:pt x="24774" y="47111"/>
                </a:lnTo>
                <a:lnTo>
                  <a:pt x="24508" y="46824"/>
                </a:lnTo>
                <a:lnTo>
                  <a:pt x="23159" y="46407"/>
                </a:lnTo>
                <a:lnTo>
                  <a:pt x="21025" y="46158"/>
                </a:lnTo>
                <a:lnTo>
                  <a:pt x="19643" y="45361"/>
                </a:lnTo>
                <a:lnTo>
                  <a:pt x="19382" y="44855"/>
                </a:lnTo>
                <a:lnTo>
                  <a:pt x="19450" y="43690"/>
                </a:lnTo>
                <a:lnTo>
                  <a:pt x="18112" y="42843"/>
                </a:lnTo>
                <a:lnTo>
                  <a:pt x="17440" y="42164"/>
                </a:lnTo>
                <a:lnTo>
                  <a:pt x="16059" y="40524"/>
                </a:lnTo>
                <a:lnTo>
                  <a:pt x="15126" y="40192"/>
                </a:lnTo>
                <a:lnTo>
                  <a:pt x="14872" y="39182"/>
                </a:lnTo>
                <a:lnTo>
                  <a:pt x="13931" y="38125"/>
                </a:lnTo>
                <a:lnTo>
                  <a:pt x="13961" y="36975"/>
                </a:lnTo>
                <a:lnTo>
                  <a:pt x="12969" y="36327"/>
                </a:lnTo>
                <a:lnTo>
                  <a:pt x="11837" y="38063"/>
                </a:lnTo>
                <a:lnTo>
                  <a:pt x="11047" y="36999"/>
                </a:lnTo>
                <a:lnTo>
                  <a:pt x="9931" y="36292"/>
                </a:lnTo>
                <a:lnTo>
                  <a:pt x="9649" y="34732"/>
                </a:lnTo>
                <a:lnTo>
                  <a:pt x="8804" y="32834"/>
                </a:lnTo>
                <a:lnTo>
                  <a:pt x="9215" y="31726"/>
                </a:lnTo>
                <a:lnTo>
                  <a:pt x="8339" y="30100"/>
                </a:lnTo>
                <a:lnTo>
                  <a:pt x="7346" y="28027"/>
                </a:lnTo>
                <a:lnTo>
                  <a:pt x="7605" y="27377"/>
                </a:lnTo>
                <a:lnTo>
                  <a:pt x="7463" y="26951"/>
                </a:lnTo>
                <a:lnTo>
                  <a:pt x="5861" y="24511"/>
                </a:lnTo>
                <a:lnTo>
                  <a:pt x="5654" y="24315"/>
                </a:lnTo>
                <a:lnTo>
                  <a:pt x="5135" y="24340"/>
                </a:lnTo>
                <a:lnTo>
                  <a:pt x="3239" y="23348"/>
                </a:lnTo>
                <a:lnTo>
                  <a:pt x="2788" y="22458"/>
                </a:lnTo>
                <a:lnTo>
                  <a:pt x="2488" y="21196"/>
                </a:lnTo>
                <a:lnTo>
                  <a:pt x="1091" y="20369"/>
                </a:lnTo>
                <a:lnTo>
                  <a:pt x="446" y="20495"/>
                </a:lnTo>
                <a:lnTo>
                  <a:pt x="43" y="2019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g13"/>
          <p:cNvSpPr/>
          <p:nvPr/>
        </p:nvSpPr>
        <p:spPr>
          <a:xfrm>
            <a:off x="1828952" y="4800457"/>
            <a:ext cx="56885" cy="62572"/>
          </a:xfrm>
          <a:custGeom>
            <a:avLst/>
            <a:gdLst/>
            <a:ahLst/>
            <a:cxnLst/>
            <a:rect l="0" t="0" r="0" b="0"/>
            <a:pathLst>
              <a:path w="56885" h="62572">
                <a:moveTo>
                  <a:pt x="3222" y="10032"/>
                </a:moveTo>
                <a:lnTo>
                  <a:pt x="4262" y="8583"/>
                </a:lnTo>
                <a:lnTo>
                  <a:pt x="6189" y="7134"/>
                </a:lnTo>
                <a:lnTo>
                  <a:pt x="7393" y="6590"/>
                </a:lnTo>
                <a:lnTo>
                  <a:pt x="8052" y="6044"/>
                </a:lnTo>
                <a:lnTo>
                  <a:pt x="8381" y="5564"/>
                </a:lnTo>
                <a:lnTo>
                  <a:pt x="9143" y="3741"/>
                </a:lnTo>
                <a:lnTo>
                  <a:pt x="9669" y="2917"/>
                </a:lnTo>
                <a:lnTo>
                  <a:pt x="9884" y="3162"/>
                </a:lnTo>
                <a:lnTo>
                  <a:pt x="10101" y="3083"/>
                </a:lnTo>
                <a:lnTo>
                  <a:pt x="10380" y="2835"/>
                </a:lnTo>
                <a:lnTo>
                  <a:pt x="10647" y="2486"/>
                </a:lnTo>
                <a:lnTo>
                  <a:pt x="10893" y="1982"/>
                </a:lnTo>
                <a:lnTo>
                  <a:pt x="11153" y="1154"/>
                </a:lnTo>
                <a:lnTo>
                  <a:pt x="11682" y="25"/>
                </a:lnTo>
                <a:lnTo>
                  <a:pt x="11829" y="0"/>
                </a:lnTo>
                <a:lnTo>
                  <a:pt x="12460" y="558"/>
                </a:lnTo>
                <a:lnTo>
                  <a:pt x="12614" y="593"/>
                </a:lnTo>
                <a:lnTo>
                  <a:pt x="12943" y="470"/>
                </a:lnTo>
                <a:lnTo>
                  <a:pt x="13128" y="546"/>
                </a:lnTo>
                <a:lnTo>
                  <a:pt x="13169" y="728"/>
                </a:lnTo>
                <a:lnTo>
                  <a:pt x="13030" y="1271"/>
                </a:lnTo>
                <a:lnTo>
                  <a:pt x="13186" y="1677"/>
                </a:lnTo>
                <a:lnTo>
                  <a:pt x="12952" y="2276"/>
                </a:lnTo>
                <a:lnTo>
                  <a:pt x="12693" y="2740"/>
                </a:lnTo>
                <a:lnTo>
                  <a:pt x="12520" y="2892"/>
                </a:lnTo>
                <a:lnTo>
                  <a:pt x="12080" y="3315"/>
                </a:lnTo>
                <a:lnTo>
                  <a:pt x="11968" y="3595"/>
                </a:lnTo>
                <a:lnTo>
                  <a:pt x="11268" y="4515"/>
                </a:lnTo>
                <a:lnTo>
                  <a:pt x="11150" y="4826"/>
                </a:lnTo>
                <a:lnTo>
                  <a:pt x="11078" y="5363"/>
                </a:lnTo>
                <a:lnTo>
                  <a:pt x="11088" y="5675"/>
                </a:lnTo>
                <a:lnTo>
                  <a:pt x="11266" y="6335"/>
                </a:lnTo>
                <a:lnTo>
                  <a:pt x="12311" y="8277"/>
                </a:lnTo>
                <a:lnTo>
                  <a:pt x="14148" y="11121"/>
                </a:lnTo>
                <a:lnTo>
                  <a:pt x="16851" y="14173"/>
                </a:lnTo>
                <a:lnTo>
                  <a:pt x="18226" y="16070"/>
                </a:lnTo>
                <a:lnTo>
                  <a:pt x="19095" y="17121"/>
                </a:lnTo>
                <a:lnTo>
                  <a:pt x="20579" y="18610"/>
                </a:lnTo>
                <a:lnTo>
                  <a:pt x="21458" y="18982"/>
                </a:lnTo>
                <a:lnTo>
                  <a:pt x="21711" y="18963"/>
                </a:lnTo>
                <a:lnTo>
                  <a:pt x="22794" y="18766"/>
                </a:lnTo>
                <a:lnTo>
                  <a:pt x="24116" y="18326"/>
                </a:lnTo>
                <a:lnTo>
                  <a:pt x="27467" y="17665"/>
                </a:lnTo>
                <a:lnTo>
                  <a:pt x="29917" y="17404"/>
                </a:lnTo>
                <a:lnTo>
                  <a:pt x="32807" y="17507"/>
                </a:lnTo>
                <a:lnTo>
                  <a:pt x="33163" y="17583"/>
                </a:lnTo>
                <a:lnTo>
                  <a:pt x="33320" y="17710"/>
                </a:lnTo>
                <a:lnTo>
                  <a:pt x="33569" y="18227"/>
                </a:lnTo>
                <a:lnTo>
                  <a:pt x="34714" y="19151"/>
                </a:lnTo>
                <a:lnTo>
                  <a:pt x="34989" y="19303"/>
                </a:lnTo>
                <a:lnTo>
                  <a:pt x="35206" y="19135"/>
                </a:lnTo>
                <a:lnTo>
                  <a:pt x="35452" y="19126"/>
                </a:lnTo>
                <a:lnTo>
                  <a:pt x="35940" y="19539"/>
                </a:lnTo>
                <a:lnTo>
                  <a:pt x="36394" y="20220"/>
                </a:lnTo>
                <a:lnTo>
                  <a:pt x="36419" y="20808"/>
                </a:lnTo>
                <a:lnTo>
                  <a:pt x="36352" y="21347"/>
                </a:lnTo>
                <a:lnTo>
                  <a:pt x="36784" y="24150"/>
                </a:lnTo>
                <a:lnTo>
                  <a:pt x="37023" y="24681"/>
                </a:lnTo>
                <a:lnTo>
                  <a:pt x="37239" y="24947"/>
                </a:lnTo>
                <a:lnTo>
                  <a:pt x="37741" y="25249"/>
                </a:lnTo>
                <a:lnTo>
                  <a:pt x="37973" y="25596"/>
                </a:lnTo>
                <a:lnTo>
                  <a:pt x="37671" y="26972"/>
                </a:lnTo>
                <a:lnTo>
                  <a:pt x="36612" y="30418"/>
                </a:lnTo>
                <a:lnTo>
                  <a:pt x="35597" y="31938"/>
                </a:lnTo>
                <a:lnTo>
                  <a:pt x="35729" y="32597"/>
                </a:lnTo>
                <a:lnTo>
                  <a:pt x="35952" y="33046"/>
                </a:lnTo>
                <a:lnTo>
                  <a:pt x="36457" y="33620"/>
                </a:lnTo>
                <a:lnTo>
                  <a:pt x="37422" y="34956"/>
                </a:lnTo>
                <a:lnTo>
                  <a:pt x="37952" y="36207"/>
                </a:lnTo>
                <a:lnTo>
                  <a:pt x="39813" y="37779"/>
                </a:lnTo>
                <a:lnTo>
                  <a:pt x="41496" y="38854"/>
                </a:lnTo>
                <a:lnTo>
                  <a:pt x="41696" y="39093"/>
                </a:lnTo>
                <a:lnTo>
                  <a:pt x="42255" y="40934"/>
                </a:lnTo>
                <a:lnTo>
                  <a:pt x="42137" y="41747"/>
                </a:lnTo>
                <a:lnTo>
                  <a:pt x="42075" y="41910"/>
                </a:lnTo>
                <a:lnTo>
                  <a:pt x="42066" y="42425"/>
                </a:lnTo>
                <a:lnTo>
                  <a:pt x="42094" y="42711"/>
                </a:lnTo>
                <a:lnTo>
                  <a:pt x="42424" y="43309"/>
                </a:lnTo>
                <a:lnTo>
                  <a:pt x="44199" y="44866"/>
                </a:lnTo>
                <a:lnTo>
                  <a:pt x="44826" y="45148"/>
                </a:lnTo>
                <a:lnTo>
                  <a:pt x="46117" y="46038"/>
                </a:lnTo>
                <a:lnTo>
                  <a:pt x="46600" y="46597"/>
                </a:lnTo>
                <a:lnTo>
                  <a:pt x="46753" y="46948"/>
                </a:lnTo>
                <a:lnTo>
                  <a:pt x="49820" y="48918"/>
                </a:lnTo>
                <a:lnTo>
                  <a:pt x="50170" y="48921"/>
                </a:lnTo>
                <a:lnTo>
                  <a:pt x="50929" y="49180"/>
                </a:lnTo>
                <a:lnTo>
                  <a:pt x="51907" y="49803"/>
                </a:lnTo>
                <a:lnTo>
                  <a:pt x="52920" y="50785"/>
                </a:lnTo>
                <a:lnTo>
                  <a:pt x="52892" y="51056"/>
                </a:lnTo>
                <a:lnTo>
                  <a:pt x="55031" y="53408"/>
                </a:lnTo>
                <a:lnTo>
                  <a:pt x="56883" y="54755"/>
                </a:lnTo>
                <a:lnTo>
                  <a:pt x="56885" y="55115"/>
                </a:lnTo>
                <a:lnTo>
                  <a:pt x="56766" y="55263"/>
                </a:lnTo>
                <a:lnTo>
                  <a:pt x="55224" y="56724"/>
                </a:lnTo>
                <a:lnTo>
                  <a:pt x="53551" y="58219"/>
                </a:lnTo>
                <a:lnTo>
                  <a:pt x="52052" y="59525"/>
                </a:lnTo>
                <a:lnTo>
                  <a:pt x="51817" y="59680"/>
                </a:lnTo>
                <a:lnTo>
                  <a:pt x="50819" y="60175"/>
                </a:lnTo>
                <a:lnTo>
                  <a:pt x="49603" y="60548"/>
                </a:lnTo>
                <a:lnTo>
                  <a:pt x="49328" y="60465"/>
                </a:lnTo>
                <a:lnTo>
                  <a:pt x="49013" y="60199"/>
                </a:lnTo>
                <a:lnTo>
                  <a:pt x="48168" y="58954"/>
                </a:lnTo>
                <a:lnTo>
                  <a:pt x="48065" y="58519"/>
                </a:lnTo>
                <a:lnTo>
                  <a:pt x="47750" y="58198"/>
                </a:lnTo>
                <a:lnTo>
                  <a:pt x="46758" y="57264"/>
                </a:lnTo>
                <a:lnTo>
                  <a:pt x="45579" y="56512"/>
                </a:lnTo>
                <a:lnTo>
                  <a:pt x="43692" y="55701"/>
                </a:lnTo>
                <a:lnTo>
                  <a:pt x="42287" y="55340"/>
                </a:lnTo>
                <a:lnTo>
                  <a:pt x="41332" y="55179"/>
                </a:lnTo>
                <a:lnTo>
                  <a:pt x="39573" y="55068"/>
                </a:lnTo>
                <a:lnTo>
                  <a:pt x="38783" y="55557"/>
                </a:lnTo>
                <a:lnTo>
                  <a:pt x="37385" y="56242"/>
                </a:lnTo>
                <a:lnTo>
                  <a:pt x="36300" y="56597"/>
                </a:lnTo>
                <a:lnTo>
                  <a:pt x="35118" y="56828"/>
                </a:lnTo>
                <a:lnTo>
                  <a:pt x="34426" y="57103"/>
                </a:lnTo>
                <a:lnTo>
                  <a:pt x="33408" y="57749"/>
                </a:lnTo>
                <a:lnTo>
                  <a:pt x="32624" y="58492"/>
                </a:lnTo>
                <a:lnTo>
                  <a:pt x="32353" y="58931"/>
                </a:lnTo>
                <a:lnTo>
                  <a:pt x="32306" y="59209"/>
                </a:lnTo>
                <a:lnTo>
                  <a:pt x="31205" y="61423"/>
                </a:lnTo>
                <a:lnTo>
                  <a:pt x="28783" y="62572"/>
                </a:lnTo>
                <a:lnTo>
                  <a:pt x="27143" y="60556"/>
                </a:lnTo>
                <a:lnTo>
                  <a:pt x="27045" y="60250"/>
                </a:lnTo>
                <a:lnTo>
                  <a:pt x="27136" y="60073"/>
                </a:lnTo>
                <a:lnTo>
                  <a:pt x="27921" y="59694"/>
                </a:lnTo>
                <a:lnTo>
                  <a:pt x="28636" y="55962"/>
                </a:lnTo>
                <a:lnTo>
                  <a:pt x="28772" y="53831"/>
                </a:lnTo>
                <a:lnTo>
                  <a:pt x="28759" y="53465"/>
                </a:lnTo>
                <a:lnTo>
                  <a:pt x="28499" y="51991"/>
                </a:lnTo>
                <a:lnTo>
                  <a:pt x="27984" y="50068"/>
                </a:lnTo>
                <a:lnTo>
                  <a:pt x="27415" y="49101"/>
                </a:lnTo>
                <a:lnTo>
                  <a:pt x="27102" y="48835"/>
                </a:lnTo>
                <a:lnTo>
                  <a:pt x="26943" y="48441"/>
                </a:lnTo>
                <a:lnTo>
                  <a:pt x="26764" y="47481"/>
                </a:lnTo>
                <a:lnTo>
                  <a:pt x="26838" y="47180"/>
                </a:lnTo>
                <a:lnTo>
                  <a:pt x="26189" y="46178"/>
                </a:lnTo>
                <a:lnTo>
                  <a:pt x="25860" y="45728"/>
                </a:lnTo>
                <a:lnTo>
                  <a:pt x="25358" y="45284"/>
                </a:lnTo>
                <a:lnTo>
                  <a:pt x="24939" y="45114"/>
                </a:lnTo>
                <a:lnTo>
                  <a:pt x="24602" y="45170"/>
                </a:lnTo>
                <a:lnTo>
                  <a:pt x="24613" y="45352"/>
                </a:lnTo>
                <a:lnTo>
                  <a:pt x="24349" y="45293"/>
                </a:lnTo>
                <a:lnTo>
                  <a:pt x="23054" y="44479"/>
                </a:lnTo>
                <a:lnTo>
                  <a:pt x="22906" y="43920"/>
                </a:lnTo>
                <a:lnTo>
                  <a:pt x="23033" y="43506"/>
                </a:lnTo>
                <a:lnTo>
                  <a:pt x="23213" y="43446"/>
                </a:lnTo>
                <a:lnTo>
                  <a:pt x="23335" y="43318"/>
                </a:lnTo>
                <a:lnTo>
                  <a:pt x="23571" y="42912"/>
                </a:lnTo>
                <a:lnTo>
                  <a:pt x="23878" y="41216"/>
                </a:lnTo>
                <a:lnTo>
                  <a:pt x="23976" y="39547"/>
                </a:lnTo>
                <a:lnTo>
                  <a:pt x="23969" y="38338"/>
                </a:lnTo>
                <a:lnTo>
                  <a:pt x="23481" y="36278"/>
                </a:lnTo>
                <a:lnTo>
                  <a:pt x="22669" y="34103"/>
                </a:lnTo>
                <a:lnTo>
                  <a:pt x="22129" y="32983"/>
                </a:lnTo>
                <a:lnTo>
                  <a:pt x="20038" y="29878"/>
                </a:lnTo>
                <a:lnTo>
                  <a:pt x="17900" y="26906"/>
                </a:lnTo>
                <a:lnTo>
                  <a:pt x="16979" y="25970"/>
                </a:lnTo>
                <a:lnTo>
                  <a:pt x="16221" y="25362"/>
                </a:lnTo>
                <a:lnTo>
                  <a:pt x="14341" y="24244"/>
                </a:lnTo>
                <a:lnTo>
                  <a:pt x="13679" y="23942"/>
                </a:lnTo>
                <a:lnTo>
                  <a:pt x="9430" y="23919"/>
                </a:lnTo>
                <a:lnTo>
                  <a:pt x="9116" y="23982"/>
                </a:lnTo>
                <a:lnTo>
                  <a:pt x="8776" y="24211"/>
                </a:lnTo>
                <a:lnTo>
                  <a:pt x="8598" y="24638"/>
                </a:lnTo>
                <a:lnTo>
                  <a:pt x="8196" y="25108"/>
                </a:lnTo>
                <a:lnTo>
                  <a:pt x="6828" y="25587"/>
                </a:lnTo>
                <a:lnTo>
                  <a:pt x="4151" y="25808"/>
                </a:lnTo>
                <a:lnTo>
                  <a:pt x="3542" y="25499"/>
                </a:lnTo>
                <a:lnTo>
                  <a:pt x="2461" y="23122"/>
                </a:lnTo>
                <a:lnTo>
                  <a:pt x="1083" y="20955"/>
                </a:lnTo>
                <a:lnTo>
                  <a:pt x="0" y="19692"/>
                </a:lnTo>
                <a:lnTo>
                  <a:pt x="120" y="17110"/>
                </a:lnTo>
                <a:lnTo>
                  <a:pt x="297" y="15840"/>
                </a:lnTo>
                <a:lnTo>
                  <a:pt x="389" y="15406"/>
                </a:lnTo>
                <a:lnTo>
                  <a:pt x="1270" y="1287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g14"/>
          <p:cNvSpPr/>
          <p:nvPr/>
        </p:nvSpPr>
        <p:spPr>
          <a:xfrm>
            <a:off x="2618776" y="5293407"/>
            <a:ext cx="32864" cy="70071"/>
          </a:xfrm>
          <a:custGeom>
            <a:avLst/>
            <a:gdLst/>
            <a:ahLst/>
            <a:cxnLst/>
            <a:rect l="0" t="0" r="0" b="0"/>
            <a:pathLst>
              <a:path w="32864" h="70071">
                <a:moveTo>
                  <a:pt x="1" y="10838"/>
                </a:moveTo>
                <a:lnTo>
                  <a:pt x="201" y="10599"/>
                </a:lnTo>
                <a:lnTo>
                  <a:pt x="974" y="10217"/>
                </a:lnTo>
                <a:lnTo>
                  <a:pt x="1540" y="10284"/>
                </a:lnTo>
                <a:lnTo>
                  <a:pt x="1775" y="9872"/>
                </a:lnTo>
                <a:lnTo>
                  <a:pt x="1841" y="9672"/>
                </a:lnTo>
                <a:lnTo>
                  <a:pt x="1859" y="9423"/>
                </a:lnTo>
                <a:lnTo>
                  <a:pt x="1664" y="9127"/>
                </a:lnTo>
                <a:lnTo>
                  <a:pt x="1652" y="8876"/>
                </a:lnTo>
                <a:lnTo>
                  <a:pt x="1865" y="8837"/>
                </a:lnTo>
                <a:lnTo>
                  <a:pt x="2455" y="8265"/>
                </a:lnTo>
                <a:lnTo>
                  <a:pt x="2967" y="7877"/>
                </a:lnTo>
                <a:lnTo>
                  <a:pt x="3372" y="7817"/>
                </a:lnTo>
                <a:lnTo>
                  <a:pt x="3810" y="7316"/>
                </a:lnTo>
                <a:lnTo>
                  <a:pt x="3727" y="6301"/>
                </a:lnTo>
                <a:lnTo>
                  <a:pt x="4173" y="6282"/>
                </a:lnTo>
                <a:lnTo>
                  <a:pt x="4331" y="6065"/>
                </a:lnTo>
                <a:lnTo>
                  <a:pt x="4329" y="4476"/>
                </a:lnTo>
                <a:lnTo>
                  <a:pt x="3806" y="3077"/>
                </a:lnTo>
                <a:lnTo>
                  <a:pt x="4440" y="2997"/>
                </a:lnTo>
                <a:lnTo>
                  <a:pt x="5357" y="1804"/>
                </a:lnTo>
                <a:lnTo>
                  <a:pt x="6647" y="419"/>
                </a:lnTo>
                <a:lnTo>
                  <a:pt x="7306" y="0"/>
                </a:lnTo>
                <a:lnTo>
                  <a:pt x="9096" y="422"/>
                </a:lnTo>
                <a:lnTo>
                  <a:pt x="9330" y="577"/>
                </a:lnTo>
                <a:lnTo>
                  <a:pt x="10053" y="1389"/>
                </a:lnTo>
                <a:lnTo>
                  <a:pt x="10890" y="2605"/>
                </a:lnTo>
                <a:lnTo>
                  <a:pt x="10540" y="3326"/>
                </a:lnTo>
                <a:lnTo>
                  <a:pt x="10863" y="3894"/>
                </a:lnTo>
                <a:lnTo>
                  <a:pt x="11768" y="3978"/>
                </a:lnTo>
                <a:lnTo>
                  <a:pt x="12305" y="3799"/>
                </a:lnTo>
                <a:lnTo>
                  <a:pt x="12816" y="3441"/>
                </a:lnTo>
                <a:lnTo>
                  <a:pt x="13326" y="3461"/>
                </a:lnTo>
                <a:lnTo>
                  <a:pt x="14733" y="4803"/>
                </a:lnTo>
                <a:lnTo>
                  <a:pt x="14551" y="5151"/>
                </a:lnTo>
                <a:lnTo>
                  <a:pt x="14818" y="5576"/>
                </a:lnTo>
                <a:lnTo>
                  <a:pt x="15204" y="5884"/>
                </a:lnTo>
                <a:lnTo>
                  <a:pt x="17512" y="6749"/>
                </a:lnTo>
                <a:lnTo>
                  <a:pt x="18225" y="6740"/>
                </a:lnTo>
                <a:lnTo>
                  <a:pt x="18585" y="6591"/>
                </a:lnTo>
                <a:lnTo>
                  <a:pt x="21378" y="6291"/>
                </a:lnTo>
                <a:lnTo>
                  <a:pt x="22308" y="6335"/>
                </a:lnTo>
                <a:lnTo>
                  <a:pt x="23564" y="6773"/>
                </a:lnTo>
                <a:lnTo>
                  <a:pt x="24946" y="10156"/>
                </a:lnTo>
                <a:lnTo>
                  <a:pt x="24876" y="12330"/>
                </a:lnTo>
                <a:lnTo>
                  <a:pt x="24425" y="12657"/>
                </a:lnTo>
                <a:lnTo>
                  <a:pt x="24245" y="12351"/>
                </a:lnTo>
                <a:lnTo>
                  <a:pt x="22779" y="10935"/>
                </a:lnTo>
                <a:lnTo>
                  <a:pt x="21743" y="10977"/>
                </a:lnTo>
                <a:lnTo>
                  <a:pt x="20918" y="11145"/>
                </a:lnTo>
                <a:lnTo>
                  <a:pt x="20855" y="11404"/>
                </a:lnTo>
                <a:lnTo>
                  <a:pt x="20861" y="12139"/>
                </a:lnTo>
                <a:lnTo>
                  <a:pt x="20926" y="12304"/>
                </a:lnTo>
                <a:lnTo>
                  <a:pt x="21112" y="12443"/>
                </a:lnTo>
                <a:lnTo>
                  <a:pt x="21792" y="12363"/>
                </a:lnTo>
                <a:lnTo>
                  <a:pt x="23033" y="13068"/>
                </a:lnTo>
                <a:lnTo>
                  <a:pt x="23783" y="14216"/>
                </a:lnTo>
                <a:lnTo>
                  <a:pt x="24195" y="15017"/>
                </a:lnTo>
                <a:lnTo>
                  <a:pt x="27122" y="24599"/>
                </a:lnTo>
                <a:lnTo>
                  <a:pt x="27762" y="27025"/>
                </a:lnTo>
                <a:lnTo>
                  <a:pt x="27866" y="29172"/>
                </a:lnTo>
                <a:lnTo>
                  <a:pt x="27868" y="30180"/>
                </a:lnTo>
                <a:lnTo>
                  <a:pt x="28513" y="31130"/>
                </a:lnTo>
                <a:lnTo>
                  <a:pt x="29260" y="32524"/>
                </a:lnTo>
                <a:lnTo>
                  <a:pt x="29305" y="35090"/>
                </a:lnTo>
                <a:lnTo>
                  <a:pt x="30084" y="36351"/>
                </a:lnTo>
                <a:lnTo>
                  <a:pt x="30450" y="37376"/>
                </a:lnTo>
                <a:lnTo>
                  <a:pt x="31507" y="41201"/>
                </a:lnTo>
                <a:lnTo>
                  <a:pt x="32095" y="44388"/>
                </a:lnTo>
                <a:lnTo>
                  <a:pt x="32289" y="45844"/>
                </a:lnTo>
                <a:lnTo>
                  <a:pt x="32222" y="50143"/>
                </a:lnTo>
                <a:lnTo>
                  <a:pt x="32052" y="50820"/>
                </a:lnTo>
                <a:lnTo>
                  <a:pt x="31900" y="50942"/>
                </a:lnTo>
                <a:lnTo>
                  <a:pt x="30996" y="50893"/>
                </a:lnTo>
                <a:lnTo>
                  <a:pt x="31083" y="51765"/>
                </a:lnTo>
                <a:lnTo>
                  <a:pt x="31314" y="52824"/>
                </a:lnTo>
                <a:lnTo>
                  <a:pt x="31489" y="53248"/>
                </a:lnTo>
                <a:lnTo>
                  <a:pt x="31596" y="53376"/>
                </a:lnTo>
                <a:lnTo>
                  <a:pt x="31938" y="54368"/>
                </a:lnTo>
                <a:lnTo>
                  <a:pt x="32389" y="57759"/>
                </a:lnTo>
                <a:lnTo>
                  <a:pt x="32731" y="62351"/>
                </a:lnTo>
                <a:lnTo>
                  <a:pt x="32812" y="63914"/>
                </a:lnTo>
                <a:lnTo>
                  <a:pt x="32864" y="64914"/>
                </a:lnTo>
                <a:lnTo>
                  <a:pt x="32515" y="68413"/>
                </a:lnTo>
                <a:lnTo>
                  <a:pt x="32389" y="69241"/>
                </a:lnTo>
                <a:lnTo>
                  <a:pt x="32233" y="69899"/>
                </a:lnTo>
                <a:lnTo>
                  <a:pt x="32196" y="70052"/>
                </a:lnTo>
                <a:lnTo>
                  <a:pt x="32027" y="70071"/>
                </a:lnTo>
                <a:lnTo>
                  <a:pt x="31104" y="69693"/>
                </a:lnTo>
                <a:lnTo>
                  <a:pt x="28004" y="66861"/>
                </a:lnTo>
                <a:lnTo>
                  <a:pt x="27336" y="64641"/>
                </a:lnTo>
                <a:lnTo>
                  <a:pt x="26832" y="63152"/>
                </a:lnTo>
                <a:lnTo>
                  <a:pt x="24484" y="60701"/>
                </a:lnTo>
                <a:lnTo>
                  <a:pt x="23546" y="59273"/>
                </a:lnTo>
                <a:lnTo>
                  <a:pt x="22065" y="55872"/>
                </a:lnTo>
                <a:lnTo>
                  <a:pt x="21005" y="53791"/>
                </a:lnTo>
                <a:lnTo>
                  <a:pt x="19939" y="52354"/>
                </a:lnTo>
                <a:lnTo>
                  <a:pt x="19830" y="51719"/>
                </a:lnTo>
                <a:lnTo>
                  <a:pt x="19873" y="50241"/>
                </a:lnTo>
                <a:lnTo>
                  <a:pt x="20174" y="49561"/>
                </a:lnTo>
                <a:lnTo>
                  <a:pt x="20668" y="48946"/>
                </a:lnTo>
                <a:lnTo>
                  <a:pt x="21263" y="48509"/>
                </a:lnTo>
                <a:lnTo>
                  <a:pt x="21493" y="48748"/>
                </a:lnTo>
                <a:lnTo>
                  <a:pt x="21833" y="48795"/>
                </a:lnTo>
                <a:lnTo>
                  <a:pt x="22349" y="48387"/>
                </a:lnTo>
                <a:lnTo>
                  <a:pt x="22240" y="47758"/>
                </a:lnTo>
                <a:lnTo>
                  <a:pt x="21934" y="47149"/>
                </a:lnTo>
                <a:lnTo>
                  <a:pt x="21385" y="47070"/>
                </a:lnTo>
                <a:lnTo>
                  <a:pt x="20492" y="47194"/>
                </a:lnTo>
                <a:lnTo>
                  <a:pt x="20325" y="47685"/>
                </a:lnTo>
                <a:lnTo>
                  <a:pt x="19520" y="48351"/>
                </a:lnTo>
                <a:lnTo>
                  <a:pt x="18799" y="48805"/>
                </a:lnTo>
                <a:lnTo>
                  <a:pt x="18471" y="48940"/>
                </a:lnTo>
                <a:lnTo>
                  <a:pt x="18030" y="48983"/>
                </a:lnTo>
                <a:lnTo>
                  <a:pt x="17883" y="48731"/>
                </a:lnTo>
                <a:lnTo>
                  <a:pt x="17039" y="46421"/>
                </a:lnTo>
                <a:lnTo>
                  <a:pt x="17062" y="46264"/>
                </a:lnTo>
                <a:lnTo>
                  <a:pt x="16195" y="44992"/>
                </a:lnTo>
                <a:lnTo>
                  <a:pt x="15085" y="45718"/>
                </a:lnTo>
                <a:lnTo>
                  <a:pt x="14792" y="44580"/>
                </a:lnTo>
                <a:lnTo>
                  <a:pt x="13310" y="43978"/>
                </a:lnTo>
                <a:lnTo>
                  <a:pt x="12391" y="42770"/>
                </a:lnTo>
                <a:lnTo>
                  <a:pt x="11998" y="41926"/>
                </a:lnTo>
                <a:lnTo>
                  <a:pt x="11967" y="41652"/>
                </a:lnTo>
                <a:lnTo>
                  <a:pt x="12566" y="41218"/>
                </a:lnTo>
                <a:lnTo>
                  <a:pt x="12982" y="41073"/>
                </a:lnTo>
                <a:lnTo>
                  <a:pt x="12979" y="40567"/>
                </a:lnTo>
                <a:lnTo>
                  <a:pt x="12123" y="40127"/>
                </a:lnTo>
                <a:lnTo>
                  <a:pt x="10686" y="41225"/>
                </a:lnTo>
                <a:lnTo>
                  <a:pt x="9601" y="40247"/>
                </a:lnTo>
                <a:lnTo>
                  <a:pt x="7670" y="40782"/>
                </a:lnTo>
                <a:lnTo>
                  <a:pt x="6534" y="40345"/>
                </a:lnTo>
                <a:lnTo>
                  <a:pt x="5611" y="38105"/>
                </a:lnTo>
                <a:lnTo>
                  <a:pt x="4447" y="36267"/>
                </a:lnTo>
                <a:lnTo>
                  <a:pt x="6331" y="36006"/>
                </a:lnTo>
                <a:lnTo>
                  <a:pt x="7502" y="37190"/>
                </a:lnTo>
                <a:lnTo>
                  <a:pt x="8481" y="36574"/>
                </a:lnTo>
                <a:lnTo>
                  <a:pt x="7952" y="34699"/>
                </a:lnTo>
                <a:lnTo>
                  <a:pt x="7992" y="31961"/>
                </a:lnTo>
                <a:lnTo>
                  <a:pt x="9722" y="29461"/>
                </a:lnTo>
                <a:lnTo>
                  <a:pt x="10331" y="27756"/>
                </a:lnTo>
                <a:lnTo>
                  <a:pt x="9433" y="26810"/>
                </a:lnTo>
                <a:lnTo>
                  <a:pt x="7270" y="25432"/>
                </a:lnTo>
                <a:lnTo>
                  <a:pt x="6225" y="24249"/>
                </a:lnTo>
                <a:lnTo>
                  <a:pt x="6629" y="23151"/>
                </a:lnTo>
                <a:lnTo>
                  <a:pt x="8458" y="21300"/>
                </a:lnTo>
                <a:lnTo>
                  <a:pt x="8049" y="20357"/>
                </a:lnTo>
                <a:lnTo>
                  <a:pt x="8671" y="19425"/>
                </a:lnTo>
                <a:lnTo>
                  <a:pt x="9398" y="18702"/>
                </a:lnTo>
                <a:lnTo>
                  <a:pt x="9236" y="18289"/>
                </a:lnTo>
                <a:lnTo>
                  <a:pt x="9344" y="17164"/>
                </a:lnTo>
                <a:lnTo>
                  <a:pt x="9620" y="16858"/>
                </a:lnTo>
                <a:lnTo>
                  <a:pt x="9683" y="16329"/>
                </a:lnTo>
                <a:lnTo>
                  <a:pt x="9462" y="16083"/>
                </a:lnTo>
                <a:lnTo>
                  <a:pt x="8335" y="16016"/>
                </a:lnTo>
                <a:lnTo>
                  <a:pt x="8091" y="16051"/>
                </a:lnTo>
                <a:lnTo>
                  <a:pt x="7695" y="16289"/>
                </a:lnTo>
                <a:lnTo>
                  <a:pt x="7135" y="16282"/>
                </a:lnTo>
                <a:lnTo>
                  <a:pt x="6526" y="15930"/>
                </a:lnTo>
                <a:lnTo>
                  <a:pt x="6313" y="15889"/>
                </a:lnTo>
                <a:lnTo>
                  <a:pt x="5605" y="16092"/>
                </a:lnTo>
                <a:lnTo>
                  <a:pt x="5391" y="16453"/>
                </a:lnTo>
                <a:lnTo>
                  <a:pt x="4258" y="17244"/>
                </a:lnTo>
                <a:lnTo>
                  <a:pt x="3975" y="16703"/>
                </a:lnTo>
                <a:lnTo>
                  <a:pt x="3753" y="16146"/>
                </a:lnTo>
                <a:lnTo>
                  <a:pt x="2755" y="14641"/>
                </a:lnTo>
                <a:lnTo>
                  <a:pt x="2693" y="14401"/>
                </a:lnTo>
                <a:lnTo>
                  <a:pt x="2783" y="14208"/>
                </a:lnTo>
                <a:lnTo>
                  <a:pt x="2739" y="13866"/>
                </a:lnTo>
                <a:lnTo>
                  <a:pt x="1887" y="13367"/>
                </a:lnTo>
                <a:lnTo>
                  <a:pt x="1711" y="13187"/>
                </a:lnTo>
                <a:lnTo>
                  <a:pt x="1679" y="12932"/>
                </a:lnTo>
                <a:lnTo>
                  <a:pt x="624" y="12153"/>
                </a:lnTo>
                <a:lnTo>
                  <a:pt x="320" y="11474"/>
                </a:lnTo>
                <a:lnTo>
                  <a:pt x="0" y="1112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g15"/>
          <p:cNvSpPr/>
          <p:nvPr/>
        </p:nvSpPr>
        <p:spPr>
          <a:xfrm>
            <a:off x="2636762" y="5249059"/>
            <a:ext cx="34179" cy="70276"/>
          </a:xfrm>
          <a:custGeom>
            <a:avLst/>
            <a:gdLst/>
            <a:ahLst/>
            <a:cxnLst/>
            <a:rect l="0" t="0" r="0" b="0"/>
            <a:pathLst>
              <a:path w="34179" h="70276">
                <a:moveTo>
                  <a:pt x="156" y="344"/>
                </a:moveTo>
                <a:lnTo>
                  <a:pt x="267" y="0"/>
                </a:lnTo>
                <a:lnTo>
                  <a:pt x="1936" y="1596"/>
                </a:lnTo>
                <a:lnTo>
                  <a:pt x="4547" y="4262"/>
                </a:lnTo>
                <a:lnTo>
                  <a:pt x="4620" y="4499"/>
                </a:lnTo>
                <a:lnTo>
                  <a:pt x="4696" y="5291"/>
                </a:lnTo>
                <a:lnTo>
                  <a:pt x="5371" y="6259"/>
                </a:lnTo>
                <a:lnTo>
                  <a:pt x="5912" y="6528"/>
                </a:lnTo>
                <a:lnTo>
                  <a:pt x="6740" y="6553"/>
                </a:lnTo>
                <a:lnTo>
                  <a:pt x="6900" y="6810"/>
                </a:lnTo>
                <a:lnTo>
                  <a:pt x="7302" y="9227"/>
                </a:lnTo>
                <a:lnTo>
                  <a:pt x="7347" y="9500"/>
                </a:lnTo>
                <a:lnTo>
                  <a:pt x="7466" y="10666"/>
                </a:lnTo>
                <a:lnTo>
                  <a:pt x="7714" y="11973"/>
                </a:lnTo>
                <a:lnTo>
                  <a:pt x="7831" y="12237"/>
                </a:lnTo>
                <a:lnTo>
                  <a:pt x="8123" y="12352"/>
                </a:lnTo>
                <a:lnTo>
                  <a:pt x="8307" y="12336"/>
                </a:lnTo>
                <a:lnTo>
                  <a:pt x="9705" y="12054"/>
                </a:lnTo>
                <a:lnTo>
                  <a:pt x="10309" y="11425"/>
                </a:lnTo>
                <a:lnTo>
                  <a:pt x="10654" y="10881"/>
                </a:lnTo>
                <a:lnTo>
                  <a:pt x="11598" y="10208"/>
                </a:lnTo>
                <a:lnTo>
                  <a:pt x="12108" y="10723"/>
                </a:lnTo>
                <a:lnTo>
                  <a:pt x="12731" y="11113"/>
                </a:lnTo>
                <a:lnTo>
                  <a:pt x="13257" y="11237"/>
                </a:lnTo>
                <a:lnTo>
                  <a:pt x="13834" y="11260"/>
                </a:lnTo>
                <a:lnTo>
                  <a:pt x="14297" y="11086"/>
                </a:lnTo>
                <a:lnTo>
                  <a:pt x="14735" y="11064"/>
                </a:lnTo>
                <a:lnTo>
                  <a:pt x="15647" y="11300"/>
                </a:lnTo>
                <a:lnTo>
                  <a:pt x="15998" y="11483"/>
                </a:lnTo>
                <a:lnTo>
                  <a:pt x="16861" y="12157"/>
                </a:lnTo>
                <a:lnTo>
                  <a:pt x="18082" y="12317"/>
                </a:lnTo>
                <a:lnTo>
                  <a:pt x="18361" y="12214"/>
                </a:lnTo>
                <a:lnTo>
                  <a:pt x="18631" y="11828"/>
                </a:lnTo>
                <a:lnTo>
                  <a:pt x="19897" y="11453"/>
                </a:lnTo>
                <a:lnTo>
                  <a:pt x="21082" y="11125"/>
                </a:lnTo>
                <a:lnTo>
                  <a:pt x="22144" y="11163"/>
                </a:lnTo>
                <a:lnTo>
                  <a:pt x="22527" y="12525"/>
                </a:lnTo>
                <a:lnTo>
                  <a:pt x="22513" y="12731"/>
                </a:lnTo>
                <a:lnTo>
                  <a:pt x="22328" y="12917"/>
                </a:lnTo>
                <a:lnTo>
                  <a:pt x="21875" y="13862"/>
                </a:lnTo>
                <a:lnTo>
                  <a:pt x="22037" y="15096"/>
                </a:lnTo>
                <a:lnTo>
                  <a:pt x="22202" y="15399"/>
                </a:lnTo>
                <a:lnTo>
                  <a:pt x="22623" y="15901"/>
                </a:lnTo>
                <a:lnTo>
                  <a:pt x="23546" y="16838"/>
                </a:lnTo>
                <a:lnTo>
                  <a:pt x="24718" y="18197"/>
                </a:lnTo>
                <a:lnTo>
                  <a:pt x="24927" y="18590"/>
                </a:lnTo>
                <a:lnTo>
                  <a:pt x="25076" y="19045"/>
                </a:lnTo>
                <a:lnTo>
                  <a:pt x="25089" y="19312"/>
                </a:lnTo>
                <a:lnTo>
                  <a:pt x="24727" y="19743"/>
                </a:lnTo>
                <a:lnTo>
                  <a:pt x="24753" y="19980"/>
                </a:lnTo>
                <a:lnTo>
                  <a:pt x="25099" y="20450"/>
                </a:lnTo>
                <a:lnTo>
                  <a:pt x="25707" y="21081"/>
                </a:lnTo>
                <a:lnTo>
                  <a:pt x="27236" y="22547"/>
                </a:lnTo>
                <a:lnTo>
                  <a:pt x="27749" y="23285"/>
                </a:lnTo>
                <a:lnTo>
                  <a:pt x="27881" y="23821"/>
                </a:lnTo>
                <a:lnTo>
                  <a:pt x="27918" y="24258"/>
                </a:lnTo>
                <a:lnTo>
                  <a:pt x="28933" y="26279"/>
                </a:lnTo>
                <a:lnTo>
                  <a:pt x="29789" y="27079"/>
                </a:lnTo>
                <a:lnTo>
                  <a:pt x="30710" y="28552"/>
                </a:lnTo>
                <a:lnTo>
                  <a:pt x="30801" y="29039"/>
                </a:lnTo>
                <a:lnTo>
                  <a:pt x="30778" y="29195"/>
                </a:lnTo>
                <a:lnTo>
                  <a:pt x="30671" y="29366"/>
                </a:lnTo>
                <a:lnTo>
                  <a:pt x="30656" y="29936"/>
                </a:lnTo>
                <a:lnTo>
                  <a:pt x="31322" y="34774"/>
                </a:lnTo>
                <a:lnTo>
                  <a:pt x="32201" y="36002"/>
                </a:lnTo>
                <a:lnTo>
                  <a:pt x="33125" y="37033"/>
                </a:lnTo>
                <a:lnTo>
                  <a:pt x="33259" y="37163"/>
                </a:lnTo>
                <a:lnTo>
                  <a:pt x="33577" y="37229"/>
                </a:lnTo>
                <a:lnTo>
                  <a:pt x="33702" y="37430"/>
                </a:lnTo>
                <a:lnTo>
                  <a:pt x="34029" y="38438"/>
                </a:lnTo>
                <a:lnTo>
                  <a:pt x="34179" y="39771"/>
                </a:lnTo>
                <a:lnTo>
                  <a:pt x="34164" y="40014"/>
                </a:lnTo>
                <a:lnTo>
                  <a:pt x="34059" y="40353"/>
                </a:lnTo>
                <a:lnTo>
                  <a:pt x="33907" y="40574"/>
                </a:lnTo>
                <a:lnTo>
                  <a:pt x="33232" y="40197"/>
                </a:lnTo>
                <a:lnTo>
                  <a:pt x="32616" y="38787"/>
                </a:lnTo>
                <a:lnTo>
                  <a:pt x="32623" y="38188"/>
                </a:lnTo>
                <a:lnTo>
                  <a:pt x="32459" y="37855"/>
                </a:lnTo>
                <a:lnTo>
                  <a:pt x="30990" y="35935"/>
                </a:lnTo>
                <a:lnTo>
                  <a:pt x="29484" y="34714"/>
                </a:lnTo>
                <a:lnTo>
                  <a:pt x="29258" y="34453"/>
                </a:lnTo>
                <a:lnTo>
                  <a:pt x="28492" y="33260"/>
                </a:lnTo>
                <a:lnTo>
                  <a:pt x="27931" y="31272"/>
                </a:lnTo>
                <a:lnTo>
                  <a:pt x="27772" y="29741"/>
                </a:lnTo>
                <a:lnTo>
                  <a:pt x="27192" y="28286"/>
                </a:lnTo>
                <a:lnTo>
                  <a:pt x="26301" y="27789"/>
                </a:lnTo>
                <a:lnTo>
                  <a:pt x="25221" y="26815"/>
                </a:lnTo>
                <a:lnTo>
                  <a:pt x="24586" y="25719"/>
                </a:lnTo>
                <a:lnTo>
                  <a:pt x="24483" y="25233"/>
                </a:lnTo>
                <a:lnTo>
                  <a:pt x="24344" y="24846"/>
                </a:lnTo>
                <a:lnTo>
                  <a:pt x="24159" y="24557"/>
                </a:lnTo>
                <a:lnTo>
                  <a:pt x="23615" y="24242"/>
                </a:lnTo>
                <a:lnTo>
                  <a:pt x="22893" y="23969"/>
                </a:lnTo>
                <a:lnTo>
                  <a:pt x="22193" y="24204"/>
                </a:lnTo>
                <a:lnTo>
                  <a:pt x="22099" y="24749"/>
                </a:lnTo>
                <a:lnTo>
                  <a:pt x="23445" y="27066"/>
                </a:lnTo>
                <a:lnTo>
                  <a:pt x="24950" y="28965"/>
                </a:lnTo>
                <a:lnTo>
                  <a:pt x="25199" y="29628"/>
                </a:lnTo>
                <a:lnTo>
                  <a:pt x="25402" y="30419"/>
                </a:lnTo>
                <a:lnTo>
                  <a:pt x="25382" y="30600"/>
                </a:lnTo>
                <a:lnTo>
                  <a:pt x="24173" y="31555"/>
                </a:lnTo>
                <a:lnTo>
                  <a:pt x="24753" y="32589"/>
                </a:lnTo>
                <a:lnTo>
                  <a:pt x="25110" y="33157"/>
                </a:lnTo>
                <a:lnTo>
                  <a:pt x="27990" y="36553"/>
                </a:lnTo>
                <a:lnTo>
                  <a:pt x="28181" y="36579"/>
                </a:lnTo>
                <a:lnTo>
                  <a:pt x="28741" y="36880"/>
                </a:lnTo>
                <a:lnTo>
                  <a:pt x="29790" y="37794"/>
                </a:lnTo>
                <a:lnTo>
                  <a:pt x="30463" y="38513"/>
                </a:lnTo>
                <a:lnTo>
                  <a:pt x="30549" y="39157"/>
                </a:lnTo>
                <a:lnTo>
                  <a:pt x="30351" y="40818"/>
                </a:lnTo>
                <a:lnTo>
                  <a:pt x="30426" y="41238"/>
                </a:lnTo>
                <a:lnTo>
                  <a:pt x="30765" y="42089"/>
                </a:lnTo>
                <a:lnTo>
                  <a:pt x="31164" y="42792"/>
                </a:lnTo>
                <a:lnTo>
                  <a:pt x="31749" y="43402"/>
                </a:lnTo>
                <a:lnTo>
                  <a:pt x="32202" y="43991"/>
                </a:lnTo>
                <a:lnTo>
                  <a:pt x="33143" y="46019"/>
                </a:lnTo>
                <a:lnTo>
                  <a:pt x="31166" y="45908"/>
                </a:lnTo>
                <a:lnTo>
                  <a:pt x="31264" y="46565"/>
                </a:lnTo>
                <a:lnTo>
                  <a:pt x="33055" y="50283"/>
                </a:lnTo>
                <a:lnTo>
                  <a:pt x="33194" y="50962"/>
                </a:lnTo>
                <a:lnTo>
                  <a:pt x="33204" y="51260"/>
                </a:lnTo>
                <a:lnTo>
                  <a:pt x="33122" y="51462"/>
                </a:lnTo>
                <a:lnTo>
                  <a:pt x="30711" y="54401"/>
                </a:lnTo>
                <a:lnTo>
                  <a:pt x="30559" y="54491"/>
                </a:lnTo>
                <a:lnTo>
                  <a:pt x="30142" y="54585"/>
                </a:lnTo>
                <a:lnTo>
                  <a:pt x="29396" y="53895"/>
                </a:lnTo>
                <a:lnTo>
                  <a:pt x="28630" y="53442"/>
                </a:lnTo>
                <a:lnTo>
                  <a:pt x="28032" y="53363"/>
                </a:lnTo>
                <a:lnTo>
                  <a:pt x="26943" y="53654"/>
                </a:lnTo>
                <a:lnTo>
                  <a:pt x="26798" y="53907"/>
                </a:lnTo>
                <a:lnTo>
                  <a:pt x="27309" y="54777"/>
                </a:lnTo>
                <a:lnTo>
                  <a:pt x="27438" y="55090"/>
                </a:lnTo>
                <a:lnTo>
                  <a:pt x="26752" y="57607"/>
                </a:lnTo>
                <a:lnTo>
                  <a:pt x="25618" y="59866"/>
                </a:lnTo>
                <a:lnTo>
                  <a:pt x="24615" y="61143"/>
                </a:lnTo>
                <a:lnTo>
                  <a:pt x="21971" y="63831"/>
                </a:lnTo>
                <a:lnTo>
                  <a:pt x="21692" y="63880"/>
                </a:lnTo>
                <a:lnTo>
                  <a:pt x="20407" y="64602"/>
                </a:lnTo>
                <a:lnTo>
                  <a:pt x="19625" y="65163"/>
                </a:lnTo>
                <a:lnTo>
                  <a:pt x="19884" y="65919"/>
                </a:lnTo>
                <a:lnTo>
                  <a:pt x="19491" y="66597"/>
                </a:lnTo>
                <a:lnTo>
                  <a:pt x="16929" y="68940"/>
                </a:lnTo>
                <a:lnTo>
                  <a:pt x="16869" y="69435"/>
                </a:lnTo>
                <a:lnTo>
                  <a:pt x="16505" y="69737"/>
                </a:lnTo>
                <a:lnTo>
                  <a:pt x="14606" y="70276"/>
                </a:lnTo>
                <a:lnTo>
                  <a:pt x="13567" y="69841"/>
                </a:lnTo>
                <a:lnTo>
                  <a:pt x="12416" y="66019"/>
                </a:lnTo>
                <a:lnTo>
                  <a:pt x="11749" y="60077"/>
                </a:lnTo>
                <a:lnTo>
                  <a:pt x="11897" y="59369"/>
                </a:lnTo>
                <a:lnTo>
                  <a:pt x="12792" y="57591"/>
                </a:lnTo>
                <a:lnTo>
                  <a:pt x="13688" y="56405"/>
                </a:lnTo>
                <a:lnTo>
                  <a:pt x="15137" y="55261"/>
                </a:lnTo>
                <a:lnTo>
                  <a:pt x="14341" y="54150"/>
                </a:lnTo>
                <a:lnTo>
                  <a:pt x="13885" y="54252"/>
                </a:lnTo>
                <a:lnTo>
                  <a:pt x="13424" y="53901"/>
                </a:lnTo>
                <a:lnTo>
                  <a:pt x="13182" y="51006"/>
                </a:lnTo>
                <a:lnTo>
                  <a:pt x="13805" y="50589"/>
                </a:lnTo>
                <a:lnTo>
                  <a:pt x="14592" y="50633"/>
                </a:lnTo>
                <a:lnTo>
                  <a:pt x="14658" y="51013"/>
                </a:lnTo>
                <a:lnTo>
                  <a:pt x="14620" y="51217"/>
                </a:lnTo>
                <a:lnTo>
                  <a:pt x="14628" y="51426"/>
                </a:lnTo>
                <a:lnTo>
                  <a:pt x="15848" y="52221"/>
                </a:lnTo>
                <a:lnTo>
                  <a:pt x="16089" y="52103"/>
                </a:lnTo>
                <a:lnTo>
                  <a:pt x="16408" y="51161"/>
                </a:lnTo>
                <a:lnTo>
                  <a:pt x="13963" y="47979"/>
                </a:lnTo>
                <a:lnTo>
                  <a:pt x="12062" y="45291"/>
                </a:lnTo>
                <a:lnTo>
                  <a:pt x="12290" y="44791"/>
                </a:lnTo>
                <a:lnTo>
                  <a:pt x="12327" y="44185"/>
                </a:lnTo>
                <a:lnTo>
                  <a:pt x="11826" y="42731"/>
                </a:lnTo>
                <a:lnTo>
                  <a:pt x="10205" y="40668"/>
                </a:lnTo>
                <a:lnTo>
                  <a:pt x="9928" y="40242"/>
                </a:lnTo>
                <a:lnTo>
                  <a:pt x="9160" y="36651"/>
                </a:lnTo>
                <a:lnTo>
                  <a:pt x="8991" y="36117"/>
                </a:lnTo>
                <a:lnTo>
                  <a:pt x="8856" y="35844"/>
                </a:lnTo>
                <a:lnTo>
                  <a:pt x="8412" y="35591"/>
                </a:lnTo>
                <a:lnTo>
                  <a:pt x="8057" y="34853"/>
                </a:lnTo>
                <a:lnTo>
                  <a:pt x="8051" y="33066"/>
                </a:lnTo>
                <a:lnTo>
                  <a:pt x="8538" y="31800"/>
                </a:lnTo>
                <a:lnTo>
                  <a:pt x="8501" y="29309"/>
                </a:lnTo>
                <a:lnTo>
                  <a:pt x="7793" y="26884"/>
                </a:lnTo>
                <a:lnTo>
                  <a:pt x="7472" y="26204"/>
                </a:lnTo>
                <a:lnTo>
                  <a:pt x="7214" y="25826"/>
                </a:lnTo>
                <a:lnTo>
                  <a:pt x="6661" y="21663"/>
                </a:lnTo>
                <a:lnTo>
                  <a:pt x="6450" y="20981"/>
                </a:lnTo>
                <a:lnTo>
                  <a:pt x="6100" y="20446"/>
                </a:lnTo>
                <a:lnTo>
                  <a:pt x="5425" y="17708"/>
                </a:lnTo>
                <a:lnTo>
                  <a:pt x="5726" y="16478"/>
                </a:lnTo>
                <a:lnTo>
                  <a:pt x="5659" y="15737"/>
                </a:lnTo>
                <a:lnTo>
                  <a:pt x="4573" y="13520"/>
                </a:lnTo>
                <a:lnTo>
                  <a:pt x="3489" y="11809"/>
                </a:lnTo>
                <a:lnTo>
                  <a:pt x="3286" y="11608"/>
                </a:lnTo>
                <a:lnTo>
                  <a:pt x="2911" y="11582"/>
                </a:lnTo>
                <a:lnTo>
                  <a:pt x="2688" y="11471"/>
                </a:lnTo>
                <a:lnTo>
                  <a:pt x="2286" y="10971"/>
                </a:lnTo>
                <a:lnTo>
                  <a:pt x="1823" y="9944"/>
                </a:lnTo>
                <a:lnTo>
                  <a:pt x="759" y="6605"/>
                </a:lnTo>
                <a:lnTo>
                  <a:pt x="0" y="222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g16"/>
          <p:cNvSpPr/>
          <p:nvPr/>
        </p:nvSpPr>
        <p:spPr>
          <a:xfrm>
            <a:off x="1834221" y="5017660"/>
            <a:ext cx="42240" cy="35937"/>
          </a:xfrm>
          <a:custGeom>
            <a:avLst/>
            <a:gdLst/>
            <a:ahLst/>
            <a:cxnLst/>
            <a:rect l="0" t="0" r="0" b="0"/>
            <a:pathLst>
              <a:path w="42240" h="35937">
                <a:moveTo>
                  <a:pt x="945" y="47"/>
                </a:moveTo>
                <a:lnTo>
                  <a:pt x="1986" y="492"/>
                </a:lnTo>
                <a:lnTo>
                  <a:pt x="2666" y="469"/>
                </a:lnTo>
                <a:lnTo>
                  <a:pt x="3508" y="362"/>
                </a:lnTo>
                <a:lnTo>
                  <a:pt x="4249" y="268"/>
                </a:lnTo>
                <a:lnTo>
                  <a:pt x="5200" y="800"/>
                </a:lnTo>
                <a:lnTo>
                  <a:pt x="5943" y="1224"/>
                </a:lnTo>
                <a:lnTo>
                  <a:pt x="6830" y="1362"/>
                </a:lnTo>
                <a:lnTo>
                  <a:pt x="7687" y="2003"/>
                </a:lnTo>
                <a:lnTo>
                  <a:pt x="8795" y="2386"/>
                </a:lnTo>
                <a:lnTo>
                  <a:pt x="9303" y="3182"/>
                </a:lnTo>
                <a:lnTo>
                  <a:pt x="10138" y="4067"/>
                </a:lnTo>
                <a:lnTo>
                  <a:pt x="10991" y="4200"/>
                </a:lnTo>
                <a:lnTo>
                  <a:pt x="12176" y="4492"/>
                </a:lnTo>
                <a:lnTo>
                  <a:pt x="12441" y="5807"/>
                </a:lnTo>
                <a:lnTo>
                  <a:pt x="13286" y="5709"/>
                </a:lnTo>
                <a:lnTo>
                  <a:pt x="13747" y="5751"/>
                </a:lnTo>
                <a:lnTo>
                  <a:pt x="14320" y="6182"/>
                </a:lnTo>
                <a:lnTo>
                  <a:pt x="15131" y="5773"/>
                </a:lnTo>
                <a:lnTo>
                  <a:pt x="15735" y="5304"/>
                </a:lnTo>
                <a:lnTo>
                  <a:pt x="15893" y="4561"/>
                </a:lnTo>
                <a:lnTo>
                  <a:pt x="15830" y="3402"/>
                </a:lnTo>
                <a:lnTo>
                  <a:pt x="16692" y="2905"/>
                </a:lnTo>
                <a:lnTo>
                  <a:pt x="18031" y="2475"/>
                </a:lnTo>
                <a:lnTo>
                  <a:pt x="19026" y="2277"/>
                </a:lnTo>
                <a:lnTo>
                  <a:pt x="19916" y="1779"/>
                </a:lnTo>
                <a:lnTo>
                  <a:pt x="20995" y="2297"/>
                </a:lnTo>
                <a:lnTo>
                  <a:pt x="21886" y="3156"/>
                </a:lnTo>
                <a:lnTo>
                  <a:pt x="22610" y="3568"/>
                </a:lnTo>
                <a:lnTo>
                  <a:pt x="23079" y="3168"/>
                </a:lnTo>
                <a:lnTo>
                  <a:pt x="23411" y="2032"/>
                </a:lnTo>
                <a:lnTo>
                  <a:pt x="24387" y="1754"/>
                </a:lnTo>
                <a:lnTo>
                  <a:pt x="25397" y="1547"/>
                </a:lnTo>
                <a:lnTo>
                  <a:pt x="26322" y="987"/>
                </a:lnTo>
                <a:lnTo>
                  <a:pt x="27167" y="2152"/>
                </a:lnTo>
                <a:lnTo>
                  <a:pt x="27658" y="3247"/>
                </a:lnTo>
                <a:lnTo>
                  <a:pt x="28169" y="3853"/>
                </a:lnTo>
                <a:lnTo>
                  <a:pt x="29366" y="3612"/>
                </a:lnTo>
                <a:lnTo>
                  <a:pt x="30727" y="3388"/>
                </a:lnTo>
                <a:lnTo>
                  <a:pt x="31860" y="3506"/>
                </a:lnTo>
                <a:lnTo>
                  <a:pt x="32725" y="3808"/>
                </a:lnTo>
                <a:lnTo>
                  <a:pt x="34345" y="2436"/>
                </a:lnTo>
                <a:lnTo>
                  <a:pt x="34992" y="2063"/>
                </a:lnTo>
                <a:lnTo>
                  <a:pt x="35040" y="3227"/>
                </a:lnTo>
                <a:lnTo>
                  <a:pt x="34522" y="4834"/>
                </a:lnTo>
                <a:lnTo>
                  <a:pt x="34443" y="5925"/>
                </a:lnTo>
                <a:lnTo>
                  <a:pt x="34255" y="6798"/>
                </a:lnTo>
                <a:lnTo>
                  <a:pt x="34609" y="7545"/>
                </a:lnTo>
                <a:lnTo>
                  <a:pt x="33926" y="8333"/>
                </a:lnTo>
                <a:lnTo>
                  <a:pt x="34828" y="8925"/>
                </a:lnTo>
                <a:lnTo>
                  <a:pt x="35884" y="9696"/>
                </a:lnTo>
                <a:lnTo>
                  <a:pt x="36708" y="9667"/>
                </a:lnTo>
                <a:lnTo>
                  <a:pt x="37902" y="9191"/>
                </a:lnTo>
                <a:lnTo>
                  <a:pt x="38826" y="9269"/>
                </a:lnTo>
                <a:lnTo>
                  <a:pt x="39749" y="10408"/>
                </a:lnTo>
                <a:lnTo>
                  <a:pt x="40837" y="11118"/>
                </a:lnTo>
                <a:lnTo>
                  <a:pt x="40724" y="11936"/>
                </a:lnTo>
                <a:lnTo>
                  <a:pt x="41750" y="12513"/>
                </a:lnTo>
                <a:lnTo>
                  <a:pt x="42240" y="13759"/>
                </a:lnTo>
                <a:lnTo>
                  <a:pt x="41781" y="14840"/>
                </a:lnTo>
                <a:lnTo>
                  <a:pt x="41033" y="15558"/>
                </a:lnTo>
                <a:lnTo>
                  <a:pt x="40435" y="15469"/>
                </a:lnTo>
                <a:lnTo>
                  <a:pt x="40021" y="16093"/>
                </a:lnTo>
                <a:lnTo>
                  <a:pt x="40372" y="16871"/>
                </a:lnTo>
                <a:lnTo>
                  <a:pt x="40043" y="18349"/>
                </a:lnTo>
                <a:lnTo>
                  <a:pt x="39037" y="18922"/>
                </a:lnTo>
                <a:lnTo>
                  <a:pt x="38367" y="19655"/>
                </a:lnTo>
                <a:lnTo>
                  <a:pt x="38534" y="20375"/>
                </a:lnTo>
                <a:lnTo>
                  <a:pt x="39188" y="20547"/>
                </a:lnTo>
                <a:lnTo>
                  <a:pt x="38985" y="21135"/>
                </a:lnTo>
                <a:lnTo>
                  <a:pt x="38765" y="22154"/>
                </a:lnTo>
                <a:lnTo>
                  <a:pt x="38278" y="23464"/>
                </a:lnTo>
                <a:lnTo>
                  <a:pt x="37437" y="23951"/>
                </a:lnTo>
                <a:lnTo>
                  <a:pt x="36950" y="24131"/>
                </a:lnTo>
                <a:lnTo>
                  <a:pt x="36495" y="24605"/>
                </a:lnTo>
                <a:lnTo>
                  <a:pt x="36871" y="25479"/>
                </a:lnTo>
                <a:lnTo>
                  <a:pt x="36496" y="26729"/>
                </a:lnTo>
                <a:lnTo>
                  <a:pt x="37166" y="27626"/>
                </a:lnTo>
                <a:lnTo>
                  <a:pt x="36458" y="28502"/>
                </a:lnTo>
                <a:lnTo>
                  <a:pt x="36015" y="29038"/>
                </a:lnTo>
                <a:lnTo>
                  <a:pt x="36222" y="30148"/>
                </a:lnTo>
                <a:lnTo>
                  <a:pt x="36899" y="30279"/>
                </a:lnTo>
                <a:lnTo>
                  <a:pt x="38118" y="30440"/>
                </a:lnTo>
                <a:lnTo>
                  <a:pt x="37761" y="30887"/>
                </a:lnTo>
                <a:lnTo>
                  <a:pt x="37239" y="31327"/>
                </a:lnTo>
                <a:lnTo>
                  <a:pt x="36582" y="31479"/>
                </a:lnTo>
                <a:lnTo>
                  <a:pt x="36438" y="32312"/>
                </a:lnTo>
                <a:lnTo>
                  <a:pt x="36660" y="32793"/>
                </a:lnTo>
                <a:lnTo>
                  <a:pt x="35857" y="33610"/>
                </a:lnTo>
                <a:lnTo>
                  <a:pt x="34692" y="33523"/>
                </a:lnTo>
                <a:lnTo>
                  <a:pt x="33491" y="33131"/>
                </a:lnTo>
                <a:lnTo>
                  <a:pt x="32473" y="33603"/>
                </a:lnTo>
                <a:lnTo>
                  <a:pt x="32354" y="32639"/>
                </a:lnTo>
                <a:lnTo>
                  <a:pt x="31411" y="32147"/>
                </a:lnTo>
                <a:lnTo>
                  <a:pt x="30628" y="32102"/>
                </a:lnTo>
                <a:lnTo>
                  <a:pt x="29612" y="31955"/>
                </a:lnTo>
                <a:lnTo>
                  <a:pt x="28741" y="32799"/>
                </a:lnTo>
                <a:lnTo>
                  <a:pt x="28448" y="33185"/>
                </a:lnTo>
                <a:lnTo>
                  <a:pt x="27710" y="32469"/>
                </a:lnTo>
                <a:lnTo>
                  <a:pt x="27238" y="31701"/>
                </a:lnTo>
                <a:lnTo>
                  <a:pt x="25928" y="31458"/>
                </a:lnTo>
                <a:lnTo>
                  <a:pt x="24704" y="31520"/>
                </a:lnTo>
                <a:lnTo>
                  <a:pt x="22870" y="32004"/>
                </a:lnTo>
                <a:lnTo>
                  <a:pt x="22030" y="32347"/>
                </a:lnTo>
                <a:lnTo>
                  <a:pt x="21338" y="32945"/>
                </a:lnTo>
                <a:lnTo>
                  <a:pt x="21378" y="33634"/>
                </a:lnTo>
                <a:lnTo>
                  <a:pt x="21333" y="34609"/>
                </a:lnTo>
                <a:lnTo>
                  <a:pt x="21450" y="35134"/>
                </a:lnTo>
                <a:lnTo>
                  <a:pt x="20722" y="35937"/>
                </a:lnTo>
                <a:lnTo>
                  <a:pt x="20319" y="35936"/>
                </a:lnTo>
                <a:lnTo>
                  <a:pt x="19232" y="35797"/>
                </a:lnTo>
                <a:lnTo>
                  <a:pt x="18447" y="35337"/>
                </a:lnTo>
                <a:lnTo>
                  <a:pt x="18282" y="34720"/>
                </a:lnTo>
                <a:lnTo>
                  <a:pt x="18583" y="33955"/>
                </a:lnTo>
                <a:lnTo>
                  <a:pt x="17976" y="31508"/>
                </a:lnTo>
                <a:lnTo>
                  <a:pt x="17268" y="30393"/>
                </a:lnTo>
                <a:lnTo>
                  <a:pt x="16698" y="30072"/>
                </a:lnTo>
                <a:lnTo>
                  <a:pt x="16551" y="29268"/>
                </a:lnTo>
                <a:lnTo>
                  <a:pt x="15796" y="28192"/>
                </a:lnTo>
                <a:lnTo>
                  <a:pt x="15034" y="27724"/>
                </a:lnTo>
                <a:lnTo>
                  <a:pt x="13829" y="27711"/>
                </a:lnTo>
                <a:lnTo>
                  <a:pt x="13314" y="27357"/>
                </a:lnTo>
                <a:lnTo>
                  <a:pt x="12882" y="27049"/>
                </a:lnTo>
                <a:lnTo>
                  <a:pt x="11826" y="26702"/>
                </a:lnTo>
                <a:lnTo>
                  <a:pt x="11069" y="26233"/>
                </a:lnTo>
                <a:lnTo>
                  <a:pt x="10685" y="25337"/>
                </a:lnTo>
                <a:lnTo>
                  <a:pt x="10590" y="24246"/>
                </a:lnTo>
                <a:lnTo>
                  <a:pt x="9690" y="23261"/>
                </a:lnTo>
                <a:lnTo>
                  <a:pt x="8740" y="22507"/>
                </a:lnTo>
                <a:lnTo>
                  <a:pt x="8749" y="21951"/>
                </a:lnTo>
                <a:lnTo>
                  <a:pt x="7684" y="19061"/>
                </a:lnTo>
                <a:lnTo>
                  <a:pt x="6440" y="17163"/>
                </a:lnTo>
                <a:lnTo>
                  <a:pt x="5672" y="16004"/>
                </a:lnTo>
                <a:lnTo>
                  <a:pt x="4976" y="15336"/>
                </a:lnTo>
                <a:lnTo>
                  <a:pt x="4132" y="14763"/>
                </a:lnTo>
                <a:lnTo>
                  <a:pt x="3343" y="14392"/>
                </a:lnTo>
                <a:lnTo>
                  <a:pt x="2905" y="13725"/>
                </a:lnTo>
                <a:lnTo>
                  <a:pt x="2361" y="12462"/>
                </a:lnTo>
                <a:lnTo>
                  <a:pt x="1793" y="10522"/>
                </a:lnTo>
                <a:lnTo>
                  <a:pt x="1783" y="9499"/>
                </a:lnTo>
                <a:lnTo>
                  <a:pt x="1341" y="9149"/>
                </a:lnTo>
                <a:lnTo>
                  <a:pt x="587" y="8772"/>
                </a:lnTo>
                <a:lnTo>
                  <a:pt x="0" y="8147"/>
                </a:lnTo>
                <a:lnTo>
                  <a:pt x="243" y="7665"/>
                </a:lnTo>
                <a:lnTo>
                  <a:pt x="764" y="6402"/>
                </a:lnTo>
                <a:lnTo>
                  <a:pt x="1182" y="5131"/>
                </a:lnTo>
                <a:lnTo>
                  <a:pt x="1143" y="3916"/>
                </a:lnTo>
                <a:lnTo>
                  <a:pt x="1076" y="2079"/>
                </a:lnTo>
                <a:lnTo>
                  <a:pt x="923" y="776"/>
                </a:lnTo>
                <a:lnTo>
                  <a:pt x="618" y="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g17"/>
          <p:cNvSpPr/>
          <p:nvPr/>
        </p:nvSpPr>
        <p:spPr>
          <a:xfrm>
            <a:off x="1669494" y="5329094"/>
            <a:ext cx="58825" cy="28565"/>
          </a:xfrm>
          <a:custGeom>
            <a:avLst/>
            <a:gdLst/>
            <a:ahLst/>
            <a:cxnLst/>
            <a:rect l="0" t="0" r="0" b="0"/>
            <a:pathLst>
              <a:path w="58825" h="28565">
                <a:moveTo>
                  <a:pt x="125" y="21519"/>
                </a:moveTo>
                <a:lnTo>
                  <a:pt x="2218" y="21290"/>
                </a:lnTo>
                <a:lnTo>
                  <a:pt x="5377" y="20018"/>
                </a:lnTo>
                <a:lnTo>
                  <a:pt x="5953" y="19883"/>
                </a:lnTo>
                <a:lnTo>
                  <a:pt x="7167" y="20177"/>
                </a:lnTo>
                <a:lnTo>
                  <a:pt x="7863" y="20895"/>
                </a:lnTo>
                <a:lnTo>
                  <a:pt x="12234" y="20807"/>
                </a:lnTo>
                <a:lnTo>
                  <a:pt x="12857" y="20393"/>
                </a:lnTo>
                <a:lnTo>
                  <a:pt x="13019" y="20101"/>
                </a:lnTo>
                <a:lnTo>
                  <a:pt x="13554" y="20057"/>
                </a:lnTo>
                <a:lnTo>
                  <a:pt x="15213" y="20969"/>
                </a:lnTo>
                <a:lnTo>
                  <a:pt x="15623" y="21559"/>
                </a:lnTo>
                <a:lnTo>
                  <a:pt x="15937" y="22181"/>
                </a:lnTo>
                <a:lnTo>
                  <a:pt x="16739" y="22031"/>
                </a:lnTo>
                <a:lnTo>
                  <a:pt x="16931" y="20806"/>
                </a:lnTo>
                <a:lnTo>
                  <a:pt x="17630" y="21934"/>
                </a:lnTo>
                <a:lnTo>
                  <a:pt x="18286" y="20787"/>
                </a:lnTo>
                <a:lnTo>
                  <a:pt x="19160" y="20437"/>
                </a:lnTo>
                <a:lnTo>
                  <a:pt x="19448" y="20590"/>
                </a:lnTo>
                <a:lnTo>
                  <a:pt x="20386" y="21553"/>
                </a:lnTo>
                <a:lnTo>
                  <a:pt x="20550" y="21818"/>
                </a:lnTo>
                <a:lnTo>
                  <a:pt x="20982" y="22144"/>
                </a:lnTo>
                <a:lnTo>
                  <a:pt x="21232" y="22022"/>
                </a:lnTo>
                <a:lnTo>
                  <a:pt x="22029" y="20989"/>
                </a:lnTo>
                <a:lnTo>
                  <a:pt x="22581" y="19277"/>
                </a:lnTo>
                <a:lnTo>
                  <a:pt x="24726" y="20740"/>
                </a:lnTo>
                <a:lnTo>
                  <a:pt x="25160" y="19444"/>
                </a:lnTo>
                <a:lnTo>
                  <a:pt x="24610" y="18809"/>
                </a:lnTo>
                <a:lnTo>
                  <a:pt x="24571" y="18561"/>
                </a:lnTo>
                <a:lnTo>
                  <a:pt x="25009" y="15557"/>
                </a:lnTo>
                <a:lnTo>
                  <a:pt x="25132" y="15149"/>
                </a:lnTo>
                <a:lnTo>
                  <a:pt x="25297" y="15017"/>
                </a:lnTo>
                <a:lnTo>
                  <a:pt x="26025" y="14771"/>
                </a:lnTo>
                <a:lnTo>
                  <a:pt x="27036" y="14857"/>
                </a:lnTo>
                <a:lnTo>
                  <a:pt x="27491" y="15033"/>
                </a:lnTo>
                <a:lnTo>
                  <a:pt x="27531" y="15455"/>
                </a:lnTo>
                <a:lnTo>
                  <a:pt x="27785" y="15955"/>
                </a:lnTo>
                <a:lnTo>
                  <a:pt x="28004" y="16038"/>
                </a:lnTo>
                <a:lnTo>
                  <a:pt x="29749" y="15905"/>
                </a:lnTo>
                <a:lnTo>
                  <a:pt x="29915" y="15586"/>
                </a:lnTo>
                <a:lnTo>
                  <a:pt x="29802" y="15154"/>
                </a:lnTo>
                <a:lnTo>
                  <a:pt x="29576" y="14766"/>
                </a:lnTo>
                <a:lnTo>
                  <a:pt x="28692" y="13680"/>
                </a:lnTo>
                <a:lnTo>
                  <a:pt x="29257" y="12659"/>
                </a:lnTo>
                <a:lnTo>
                  <a:pt x="29770" y="12205"/>
                </a:lnTo>
                <a:lnTo>
                  <a:pt x="30405" y="11952"/>
                </a:lnTo>
                <a:lnTo>
                  <a:pt x="31073" y="11803"/>
                </a:lnTo>
                <a:lnTo>
                  <a:pt x="31762" y="11924"/>
                </a:lnTo>
                <a:lnTo>
                  <a:pt x="33846" y="12759"/>
                </a:lnTo>
                <a:lnTo>
                  <a:pt x="34573" y="13189"/>
                </a:lnTo>
                <a:lnTo>
                  <a:pt x="34651" y="15748"/>
                </a:lnTo>
                <a:lnTo>
                  <a:pt x="34261" y="16466"/>
                </a:lnTo>
                <a:lnTo>
                  <a:pt x="35012" y="16898"/>
                </a:lnTo>
                <a:lnTo>
                  <a:pt x="35915" y="16800"/>
                </a:lnTo>
                <a:lnTo>
                  <a:pt x="35712" y="15258"/>
                </a:lnTo>
                <a:lnTo>
                  <a:pt x="36067" y="14403"/>
                </a:lnTo>
                <a:lnTo>
                  <a:pt x="37722" y="14467"/>
                </a:lnTo>
                <a:lnTo>
                  <a:pt x="37843" y="13618"/>
                </a:lnTo>
                <a:lnTo>
                  <a:pt x="36230" y="12181"/>
                </a:lnTo>
                <a:lnTo>
                  <a:pt x="34356" y="10071"/>
                </a:lnTo>
                <a:lnTo>
                  <a:pt x="34023" y="9501"/>
                </a:lnTo>
                <a:lnTo>
                  <a:pt x="33585" y="9404"/>
                </a:lnTo>
                <a:lnTo>
                  <a:pt x="33296" y="9507"/>
                </a:lnTo>
                <a:lnTo>
                  <a:pt x="32856" y="9826"/>
                </a:lnTo>
                <a:lnTo>
                  <a:pt x="32356" y="10026"/>
                </a:lnTo>
                <a:lnTo>
                  <a:pt x="32046" y="9921"/>
                </a:lnTo>
                <a:lnTo>
                  <a:pt x="31874" y="9712"/>
                </a:lnTo>
                <a:lnTo>
                  <a:pt x="31105" y="7680"/>
                </a:lnTo>
                <a:lnTo>
                  <a:pt x="30172" y="4895"/>
                </a:lnTo>
                <a:lnTo>
                  <a:pt x="31035" y="2943"/>
                </a:lnTo>
                <a:lnTo>
                  <a:pt x="34588" y="813"/>
                </a:lnTo>
                <a:lnTo>
                  <a:pt x="35636" y="369"/>
                </a:lnTo>
                <a:lnTo>
                  <a:pt x="38996" y="27"/>
                </a:lnTo>
                <a:lnTo>
                  <a:pt x="40631" y="0"/>
                </a:lnTo>
                <a:lnTo>
                  <a:pt x="42364" y="488"/>
                </a:lnTo>
                <a:lnTo>
                  <a:pt x="44642" y="138"/>
                </a:lnTo>
                <a:lnTo>
                  <a:pt x="44876" y="271"/>
                </a:lnTo>
                <a:lnTo>
                  <a:pt x="44987" y="1041"/>
                </a:lnTo>
                <a:lnTo>
                  <a:pt x="46692" y="940"/>
                </a:lnTo>
                <a:lnTo>
                  <a:pt x="47495" y="1455"/>
                </a:lnTo>
                <a:lnTo>
                  <a:pt x="47650" y="1667"/>
                </a:lnTo>
                <a:lnTo>
                  <a:pt x="47892" y="2396"/>
                </a:lnTo>
                <a:lnTo>
                  <a:pt x="48063" y="3492"/>
                </a:lnTo>
                <a:lnTo>
                  <a:pt x="47909" y="4816"/>
                </a:lnTo>
                <a:lnTo>
                  <a:pt x="47330" y="4829"/>
                </a:lnTo>
                <a:lnTo>
                  <a:pt x="46850" y="4717"/>
                </a:lnTo>
                <a:lnTo>
                  <a:pt x="45560" y="5910"/>
                </a:lnTo>
                <a:lnTo>
                  <a:pt x="45498" y="6539"/>
                </a:lnTo>
                <a:lnTo>
                  <a:pt x="45687" y="7726"/>
                </a:lnTo>
                <a:lnTo>
                  <a:pt x="46081" y="8449"/>
                </a:lnTo>
                <a:lnTo>
                  <a:pt x="46581" y="8940"/>
                </a:lnTo>
                <a:lnTo>
                  <a:pt x="46965" y="9131"/>
                </a:lnTo>
                <a:lnTo>
                  <a:pt x="47706" y="8024"/>
                </a:lnTo>
                <a:lnTo>
                  <a:pt x="48438" y="7476"/>
                </a:lnTo>
                <a:lnTo>
                  <a:pt x="49306" y="7500"/>
                </a:lnTo>
                <a:lnTo>
                  <a:pt x="49277" y="9145"/>
                </a:lnTo>
                <a:lnTo>
                  <a:pt x="50766" y="8947"/>
                </a:lnTo>
                <a:lnTo>
                  <a:pt x="51092" y="8712"/>
                </a:lnTo>
                <a:lnTo>
                  <a:pt x="51216" y="8517"/>
                </a:lnTo>
                <a:lnTo>
                  <a:pt x="51887" y="6753"/>
                </a:lnTo>
                <a:lnTo>
                  <a:pt x="54716" y="4791"/>
                </a:lnTo>
                <a:lnTo>
                  <a:pt x="54862" y="4918"/>
                </a:lnTo>
                <a:lnTo>
                  <a:pt x="55007" y="5361"/>
                </a:lnTo>
                <a:lnTo>
                  <a:pt x="55007" y="5553"/>
                </a:lnTo>
                <a:lnTo>
                  <a:pt x="54942" y="5730"/>
                </a:lnTo>
                <a:lnTo>
                  <a:pt x="54415" y="6575"/>
                </a:lnTo>
                <a:lnTo>
                  <a:pt x="55150" y="7874"/>
                </a:lnTo>
                <a:lnTo>
                  <a:pt x="56704" y="7228"/>
                </a:lnTo>
                <a:lnTo>
                  <a:pt x="57006" y="7644"/>
                </a:lnTo>
                <a:lnTo>
                  <a:pt x="57561" y="10431"/>
                </a:lnTo>
                <a:lnTo>
                  <a:pt x="57530" y="10676"/>
                </a:lnTo>
                <a:lnTo>
                  <a:pt x="57123" y="11478"/>
                </a:lnTo>
                <a:lnTo>
                  <a:pt x="55805" y="12723"/>
                </a:lnTo>
                <a:lnTo>
                  <a:pt x="55322" y="12781"/>
                </a:lnTo>
                <a:lnTo>
                  <a:pt x="53298" y="12354"/>
                </a:lnTo>
                <a:lnTo>
                  <a:pt x="52205" y="12531"/>
                </a:lnTo>
                <a:lnTo>
                  <a:pt x="50660" y="13399"/>
                </a:lnTo>
                <a:lnTo>
                  <a:pt x="49763" y="14356"/>
                </a:lnTo>
                <a:lnTo>
                  <a:pt x="48718" y="14572"/>
                </a:lnTo>
                <a:lnTo>
                  <a:pt x="44662" y="15675"/>
                </a:lnTo>
                <a:lnTo>
                  <a:pt x="44107" y="16655"/>
                </a:lnTo>
                <a:lnTo>
                  <a:pt x="44164" y="17410"/>
                </a:lnTo>
                <a:lnTo>
                  <a:pt x="46516" y="17246"/>
                </a:lnTo>
                <a:lnTo>
                  <a:pt x="46958" y="16858"/>
                </a:lnTo>
                <a:lnTo>
                  <a:pt x="48374" y="16514"/>
                </a:lnTo>
                <a:lnTo>
                  <a:pt x="51161" y="16239"/>
                </a:lnTo>
                <a:lnTo>
                  <a:pt x="52165" y="16404"/>
                </a:lnTo>
                <a:lnTo>
                  <a:pt x="55150" y="16173"/>
                </a:lnTo>
                <a:lnTo>
                  <a:pt x="55171" y="15990"/>
                </a:lnTo>
                <a:lnTo>
                  <a:pt x="55374" y="15650"/>
                </a:lnTo>
                <a:lnTo>
                  <a:pt x="55912" y="15392"/>
                </a:lnTo>
                <a:lnTo>
                  <a:pt x="58441" y="15352"/>
                </a:lnTo>
                <a:lnTo>
                  <a:pt x="58601" y="15496"/>
                </a:lnTo>
                <a:lnTo>
                  <a:pt x="58825" y="16153"/>
                </a:lnTo>
                <a:lnTo>
                  <a:pt x="58821" y="16429"/>
                </a:lnTo>
                <a:lnTo>
                  <a:pt x="57094" y="19321"/>
                </a:lnTo>
                <a:lnTo>
                  <a:pt x="54704" y="20841"/>
                </a:lnTo>
                <a:lnTo>
                  <a:pt x="53699" y="20772"/>
                </a:lnTo>
                <a:lnTo>
                  <a:pt x="51476" y="21210"/>
                </a:lnTo>
                <a:lnTo>
                  <a:pt x="51305" y="21455"/>
                </a:lnTo>
                <a:lnTo>
                  <a:pt x="50817" y="21888"/>
                </a:lnTo>
                <a:lnTo>
                  <a:pt x="50527" y="21942"/>
                </a:lnTo>
                <a:lnTo>
                  <a:pt x="45230" y="22237"/>
                </a:lnTo>
                <a:lnTo>
                  <a:pt x="44732" y="21682"/>
                </a:lnTo>
                <a:lnTo>
                  <a:pt x="42630" y="21722"/>
                </a:lnTo>
                <a:lnTo>
                  <a:pt x="41903" y="21824"/>
                </a:lnTo>
                <a:lnTo>
                  <a:pt x="42336" y="22735"/>
                </a:lnTo>
                <a:lnTo>
                  <a:pt x="42320" y="24306"/>
                </a:lnTo>
                <a:lnTo>
                  <a:pt x="40751" y="23681"/>
                </a:lnTo>
                <a:lnTo>
                  <a:pt x="40105" y="24763"/>
                </a:lnTo>
                <a:lnTo>
                  <a:pt x="39262" y="26107"/>
                </a:lnTo>
                <a:lnTo>
                  <a:pt x="37961" y="24702"/>
                </a:lnTo>
                <a:lnTo>
                  <a:pt x="37599" y="25824"/>
                </a:lnTo>
                <a:lnTo>
                  <a:pt x="36906" y="26647"/>
                </a:lnTo>
                <a:lnTo>
                  <a:pt x="36318" y="27372"/>
                </a:lnTo>
                <a:lnTo>
                  <a:pt x="36117" y="27388"/>
                </a:lnTo>
                <a:lnTo>
                  <a:pt x="35976" y="27289"/>
                </a:lnTo>
                <a:lnTo>
                  <a:pt x="35013" y="26155"/>
                </a:lnTo>
                <a:lnTo>
                  <a:pt x="34565" y="25486"/>
                </a:lnTo>
                <a:lnTo>
                  <a:pt x="34514" y="24988"/>
                </a:lnTo>
                <a:lnTo>
                  <a:pt x="33326" y="25552"/>
                </a:lnTo>
                <a:lnTo>
                  <a:pt x="33848" y="26531"/>
                </a:lnTo>
                <a:lnTo>
                  <a:pt x="33481" y="27486"/>
                </a:lnTo>
                <a:lnTo>
                  <a:pt x="32829" y="28565"/>
                </a:lnTo>
                <a:lnTo>
                  <a:pt x="31988" y="27497"/>
                </a:lnTo>
                <a:lnTo>
                  <a:pt x="31085" y="28180"/>
                </a:lnTo>
                <a:lnTo>
                  <a:pt x="29773" y="27081"/>
                </a:lnTo>
                <a:lnTo>
                  <a:pt x="29076" y="27596"/>
                </a:lnTo>
                <a:lnTo>
                  <a:pt x="28089" y="26514"/>
                </a:lnTo>
                <a:lnTo>
                  <a:pt x="27398" y="25363"/>
                </a:lnTo>
                <a:lnTo>
                  <a:pt x="26772" y="26447"/>
                </a:lnTo>
                <a:lnTo>
                  <a:pt x="25885" y="26256"/>
                </a:lnTo>
                <a:lnTo>
                  <a:pt x="25162" y="24770"/>
                </a:lnTo>
                <a:lnTo>
                  <a:pt x="24822" y="24649"/>
                </a:lnTo>
                <a:lnTo>
                  <a:pt x="24445" y="25406"/>
                </a:lnTo>
                <a:lnTo>
                  <a:pt x="23585" y="25503"/>
                </a:lnTo>
                <a:lnTo>
                  <a:pt x="22415" y="25473"/>
                </a:lnTo>
                <a:lnTo>
                  <a:pt x="22263" y="24895"/>
                </a:lnTo>
                <a:lnTo>
                  <a:pt x="22013" y="24733"/>
                </a:lnTo>
                <a:lnTo>
                  <a:pt x="19582" y="25338"/>
                </a:lnTo>
                <a:lnTo>
                  <a:pt x="16410" y="25923"/>
                </a:lnTo>
                <a:lnTo>
                  <a:pt x="15538" y="27129"/>
                </a:lnTo>
                <a:lnTo>
                  <a:pt x="15343" y="27194"/>
                </a:lnTo>
                <a:lnTo>
                  <a:pt x="14215" y="26760"/>
                </a:lnTo>
                <a:lnTo>
                  <a:pt x="13324" y="25934"/>
                </a:lnTo>
                <a:lnTo>
                  <a:pt x="11389" y="26230"/>
                </a:lnTo>
                <a:lnTo>
                  <a:pt x="10220" y="27184"/>
                </a:lnTo>
                <a:lnTo>
                  <a:pt x="9060" y="28237"/>
                </a:lnTo>
                <a:lnTo>
                  <a:pt x="8290" y="27969"/>
                </a:lnTo>
                <a:lnTo>
                  <a:pt x="8033" y="27399"/>
                </a:lnTo>
                <a:lnTo>
                  <a:pt x="7851" y="27189"/>
                </a:lnTo>
                <a:lnTo>
                  <a:pt x="6717" y="26050"/>
                </a:lnTo>
                <a:lnTo>
                  <a:pt x="6452" y="25970"/>
                </a:lnTo>
                <a:lnTo>
                  <a:pt x="6081" y="25966"/>
                </a:lnTo>
                <a:lnTo>
                  <a:pt x="5009" y="27536"/>
                </a:lnTo>
                <a:lnTo>
                  <a:pt x="4418" y="27245"/>
                </a:lnTo>
                <a:lnTo>
                  <a:pt x="919" y="23688"/>
                </a:lnTo>
                <a:lnTo>
                  <a:pt x="253" y="22515"/>
                </a:lnTo>
                <a:lnTo>
                  <a:pt x="0" y="2186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g18"/>
          <p:cNvSpPr/>
          <p:nvPr/>
        </p:nvSpPr>
        <p:spPr>
          <a:xfrm>
            <a:off x="2137773" y="5212618"/>
            <a:ext cx="41415" cy="30877"/>
          </a:xfrm>
          <a:custGeom>
            <a:avLst/>
            <a:gdLst/>
            <a:ahLst/>
            <a:cxnLst/>
            <a:rect l="0" t="0" r="0" b="0"/>
            <a:pathLst>
              <a:path w="41415" h="30877">
                <a:moveTo>
                  <a:pt x="91" y="24238"/>
                </a:moveTo>
                <a:lnTo>
                  <a:pt x="304" y="23971"/>
                </a:lnTo>
                <a:lnTo>
                  <a:pt x="3705" y="20864"/>
                </a:lnTo>
                <a:lnTo>
                  <a:pt x="4691" y="20677"/>
                </a:lnTo>
                <a:lnTo>
                  <a:pt x="4899" y="20689"/>
                </a:lnTo>
                <a:lnTo>
                  <a:pt x="5166" y="20904"/>
                </a:lnTo>
                <a:lnTo>
                  <a:pt x="5825" y="22204"/>
                </a:lnTo>
                <a:lnTo>
                  <a:pt x="6316" y="23449"/>
                </a:lnTo>
                <a:lnTo>
                  <a:pt x="6954" y="24308"/>
                </a:lnTo>
                <a:lnTo>
                  <a:pt x="7296" y="24284"/>
                </a:lnTo>
                <a:lnTo>
                  <a:pt x="7690" y="23502"/>
                </a:lnTo>
                <a:lnTo>
                  <a:pt x="7454" y="22290"/>
                </a:lnTo>
                <a:lnTo>
                  <a:pt x="6621" y="20913"/>
                </a:lnTo>
                <a:lnTo>
                  <a:pt x="6394" y="20236"/>
                </a:lnTo>
                <a:lnTo>
                  <a:pt x="7497" y="17987"/>
                </a:lnTo>
                <a:lnTo>
                  <a:pt x="8458" y="17715"/>
                </a:lnTo>
                <a:lnTo>
                  <a:pt x="10721" y="19323"/>
                </a:lnTo>
                <a:lnTo>
                  <a:pt x="11057" y="19422"/>
                </a:lnTo>
                <a:lnTo>
                  <a:pt x="11748" y="19304"/>
                </a:lnTo>
                <a:lnTo>
                  <a:pt x="12938" y="18739"/>
                </a:lnTo>
                <a:lnTo>
                  <a:pt x="12797" y="18296"/>
                </a:lnTo>
                <a:lnTo>
                  <a:pt x="11528" y="17306"/>
                </a:lnTo>
                <a:lnTo>
                  <a:pt x="11088" y="16744"/>
                </a:lnTo>
                <a:lnTo>
                  <a:pt x="10757" y="15827"/>
                </a:lnTo>
                <a:lnTo>
                  <a:pt x="10883" y="15652"/>
                </a:lnTo>
                <a:lnTo>
                  <a:pt x="12829" y="13767"/>
                </a:lnTo>
                <a:lnTo>
                  <a:pt x="13799" y="14291"/>
                </a:lnTo>
                <a:lnTo>
                  <a:pt x="14045" y="14548"/>
                </a:lnTo>
                <a:lnTo>
                  <a:pt x="14225" y="15053"/>
                </a:lnTo>
                <a:lnTo>
                  <a:pt x="15207" y="15668"/>
                </a:lnTo>
                <a:lnTo>
                  <a:pt x="16638" y="15760"/>
                </a:lnTo>
                <a:lnTo>
                  <a:pt x="16947" y="15529"/>
                </a:lnTo>
                <a:lnTo>
                  <a:pt x="17378" y="14734"/>
                </a:lnTo>
                <a:lnTo>
                  <a:pt x="17032" y="14550"/>
                </a:lnTo>
                <a:lnTo>
                  <a:pt x="16289" y="14400"/>
                </a:lnTo>
                <a:lnTo>
                  <a:pt x="16134" y="14044"/>
                </a:lnTo>
                <a:lnTo>
                  <a:pt x="15931" y="13078"/>
                </a:lnTo>
                <a:lnTo>
                  <a:pt x="15991" y="12853"/>
                </a:lnTo>
                <a:lnTo>
                  <a:pt x="16332" y="12664"/>
                </a:lnTo>
                <a:lnTo>
                  <a:pt x="17188" y="12530"/>
                </a:lnTo>
                <a:lnTo>
                  <a:pt x="17724" y="13147"/>
                </a:lnTo>
                <a:lnTo>
                  <a:pt x="18910" y="13766"/>
                </a:lnTo>
                <a:lnTo>
                  <a:pt x="19489" y="13288"/>
                </a:lnTo>
                <a:lnTo>
                  <a:pt x="20615" y="12040"/>
                </a:lnTo>
                <a:lnTo>
                  <a:pt x="20292" y="11860"/>
                </a:lnTo>
                <a:lnTo>
                  <a:pt x="18978" y="11420"/>
                </a:lnTo>
                <a:lnTo>
                  <a:pt x="18164" y="9761"/>
                </a:lnTo>
                <a:lnTo>
                  <a:pt x="18200" y="9224"/>
                </a:lnTo>
                <a:lnTo>
                  <a:pt x="18685" y="9654"/>
                </a:lnTo>
                <a:lnTo>
                  <a:pt x="19209" y="9836"/>
                </a:lnTo>
                <a:lnTo>
                  <a:pt x="20051" y="9966"/>
                </a:lnTo>
                <a:lnTo>
                  <a:pt x="20782" y="9686"/>
                </a:lnTo>
                <a:lnTo>
                  <a:pt x="21227" y="9321"/>
                </a:lnTo>
                <a:lnTo>
                  <a:pt x="21432" y="8836"/>
                </a:lnTo>
                <a:lnTo>
                  <a:pt x="22772" y="7423"/>
                </a:lnTo>
                <a:lnTo>
                  <a:pt x="23067" y="7404"/>
                </a:lnTo>
                <a:lnTo>
                  <a:pt x="23907" y="7685"/>
                </a:lnTo>
                <a:lnTo>
                  <a:pt x="26154" y="7261"/>
                </a:lnTo>
                <a:lnTo>
                  <a:pt x="26567" y="6555"/>
                </a:lnTo>
                <a:lnTo>
                  <a:pt x="26650" y="6328"/>
                </a:lnTo>
                <a:lnTo>
                  <a:pt x="26442" y="6223"/>
                </a:lnTo>
                <a:lnTo>
                  <a:pt x="26061" y="6256"/>
                </a:lnTo>
                <a:lnTo>
                  <a:pt x="25401" y="5466"/>
                </a:lnTo>
                <a:lnTo>
                  <a:pt x="25516" y="3477"/>
                </a:lnTo>
                <a:lnTo>
                  <a:pt x="25762" y="2430"/>
                </a:lnTo>
                <a:lnTo>
                  <a:pt x="26745" y="1387"/>
                </a:lnTo>
                <a:lnTo>
                  <a:pt x="27498" y="759"/>
                </a:lnTo>
                <a:lnTo>
                  <a:pt x="28983" y="0"/>
                </a:lnTo>
                <a:lnTo>
                  <a:pt x="29160" y="120"/>
                </a:lnTo>
                <a:lnTo>
                  <a:pt x="29312" y="614"/>
                </a:lnTo>
                <a:lnTo>
                  <a:pt x="29215" y="1131"/>
                </a:lnTo>
                <a:lnTo>
                  <a:pt x="29257" y="1501"/>
                </a:lnTo>
                <a:lnTo>
                  <a:pt x="30344" y="1750"/>
                </a:lnTo>
                <a:lnTo>
                  <a:pt x="31909" y="703"/>
                </a:lnTo>
                <a:lnTo>
                  <a:pt x="34714" y="170"/>
                </a:lnTo>
                <a:lnTo>
                  <a:pt x="35139" y="296"/>
                </a:lnTo>
                <a:lnTo>
                  <a:pt x="35289" y="608"/>
                </a:lnTo>
                <a:lnTo>
                  <a:pt x="34601" y="2783"/>
                </a:lnTo>
                <a:lnTo>
                  <a:pt x="33019" y="5589"/>
                </a:lnTo>
                <a:lnTo>
                  <a:pt x="32524" y="5941"/>
                </a:lnTo>
                <a:lnTo>
                  <a:pt x="31637" y="6183"/>
                </a:lnTo>
                <a:lnTo>
                  <a:pt x="29913" y="7928"/>
                </a:lnTo>
                <a:lnTo>
                  <a:pt x="28780" y="9165"/>
                </a:lnTo>
                <a:lnTo>
                  <a:pt x="28510" y="9524"/>
                </a:lnTo>
                <a:lnTo>
                  <a:pt x="28159" y="10236"/>
                </a:lnTo>
                <a:lnTo>
                  <a:pt x="27801" y="14061"/>
                </a:lnTo>
                <a:lnTo>
                  <a:pt x="28208" y="14337"/>
                </a:lnTo>
                <a:lnTo>
                  <a:pt x="30650" y="14337"/>
                </a:lnTo>
                <a:lnTo>
                  <a:pt x="31302" y="14185"/>
                </a:lnTo>
                <a:lnTo>
                  <a:pt x="32131" y="12894"/>
                </a:lnTo>
                <a:lnTo>
                  <a:pt x="32152" y="12369"/>
                </a:lnTo>
                <a:lnTo>
                  <a:pt x="32109" y="11743"/>
                </a:lnTo>
                <a:lnTo>
                  <a:pt x="32043" y="11595"/>
                </a:lnTo>
                <a:lnTo>
                  <a:pt x="32202" y="11203"/>
                </a:lnTo>
                <a:lnTo>
                  <a:pt x="33060" y="10779"/>
                </a:lnTo>
                <a:lnTo>
                  <a:pt x="33250" y="10843"/>
                </a:lnTo>
                <a:lnTo>
                  <a:pt x="33684" y="11198"/>
                </a:lnTo>
                <a:lnTo>
                  <a:pt x="34119" y="11965"/>
                </a:lnTo>
                <a:lnTo>
                  <a:pt x="35022" y="14242"/>
                </a:lnTo>
                <a:lnTo>
                  <a:pt x="34678" y="14949"/>
                </a:lnTo>
                <a:lnTo>
                  <a:pt x="34881" y="15236"/>
                </a:lnTo>
                <a:lnTo>
                  <a:pt x="35487" y="15456"/>
                </a:lnTo>
                <a:lnTo>
                  <a:pt x="37934" y="13708"/>
                </a:lnTo>
                <a:lnTo>
                  <a:pt x="38580" y="15097"/>
                </a:lnTo>
                <a:lnTo>
                  <a:pt x="38555" y="15359"/>
                </a:lnTo>
                <a:lnTo>
                  <a:pt x="37334" y="17161"/>
                </a:lnTo>
                <a:lnTo>
                  <a:pt x="36458" y="18822"/>
                </a:lnTo>
                <a:lnTo>
                  <a:pt x="35902" y="20256"/>
                </a:lnTo>
                <a:lnTo>
                  <a:pt x="35717" y="21178"/>
                </a:lnTo>
                <a:lnTo>
                  <a:pt x="36498" y="21352"/>
                </a:lnTo>
                <a:lnTo>
                  <a:pt x="36859" y="20776"/>
                </a:lnTo>
                <a:lnTo>
                  <a:pt x="37090" y="19764"/>
                </a:lnTo>
                <a:lnTo>
                  <a:pt x="38088" y="18358"/>
                </a:lnTo>
                <a:lnTo>
                  <a:pt x="41067" y="16734"/>
                </a:lnTo>
                <a:lnTo>
                  <a:pt x="41155" y="16881"/>
                </a:lnTo>
                <a:lnTo>
                  <a:pt x="41393" y="17737"/>
                </a:lnTo>
                <a:lnTo>
                  <a:pt x="41415" y="17941"/>
                </a:lnTo>
                <a:lnTo>
                  <a:pt x="40740" y="21023"/>
                </a:lnTo>
                <a:lnTo>
                  <a:pt x="40104" y="22957"/>
                </a:lnTo>
                <a:lnTo>
                  <a:pt x="39545" y="23761"/>
                </a:lnTo>
                <a:lnTo>
                  <a:pt x="36377" y="26368"/>
                </a:lnTo>
                <a:lnTo>
                  <a:pt x="35492" y="26513"/>
                </a:lnTo>
                <a:lnTo>
                  <a:pt x="33600" y="24800"/>
                </a:lnTo>
                <a:lnTo>
                  <a:pt x="33086" y="23601"/>
                </a:lnTo>
                <a:lnTo>
                  <a:pt x="33138" y="23206"/>
                </a:lnTo>
                <a:lnTo>
                  <a:pt x="33304" y="23026"/>
                </a:lnTo>
                <a:lnTo>
                  <a:pt x="33629" y="23086"/>
                </a:lnTo>
                <a:lnTo>
                  <a:pt x="33794" y="22808"/>
                </a:lnTo>
                <a:lnTo>
                  <a:pt x="33354" y="21055"/>
                </a:lnTo>
                <a:lnTo>
                  <a:pt x="33092" y="21121"/>
                </a:lnTo>
                <a:lnTo>
                  <a:pt x="32112" y="20878"/>
                </a:lnTo>
                <a:lnTo>
                  <a:pt x="31061" y="21820"/>
                </a:lnTo>
                <a:lnTo>
                  <a:pt x="31313" y="26434"/>
                </a:lnTo>
                <a:lnTo>
                  <a:pt x="30974" y="26912"/>
                </a:lnTo>
                <a:lnTo>
                  <a:pt x="29056" y="26902"/>
                </a:lnTo>
                <a:lnTo>
                  <a:pt x="27534" y="26535"/>
                </a:lnTo>
                <a:lnTo>
                  <a:pt x="26992" y="26067"/>
                </a:lnTo>
                <a:lnTo>
                  <a:pt x="25507" y="25671"/>
                </a:lnTo>
                <a:lnTo>
                  <a:pt x="24482" y="26308"/>
                </a:lnTo>
                <a:lnTo>
                  <a:pt x="23870" y="27292"/>
                </a:lnTo>
                <a:lnTo>
                  <a:pt x="23765" y="27595"/>
                </a:lnTo>
                <a:lnTo>
                  <a:pt x="23424" y="27750"/>
                </a:lnTo>
                <a:lnTo>
                  <a:pt x="23042" y="27528"/>
                </a:lnTo>
                <a:lnTo>
                  <a:pt x="23043" y="26011"/>
                </a:lnTo>
                <a:lnTo>
                  <a:pt x="23891" y="23714"/>
                </a:lnTo>
                <a:lnTo>
                  <a:pt x="23947" y="23175"/>
                </a:lnTo>
                <a:lnTo>
                  <a:pt x="23950" y="22798"/>
                </a:lnTo>
                <a:lnTo>
                  <a:pt x="23497" y="22204"/>
                </a:lnTo>
                <a:lnTo>
                  <a:pt x="23058" y="22538"/>
                </a:lnTo>
                <a:lnTo>
                  <a:pt x="21859" y="25710"/>
                </a:lnTo>
                <a:lnTo>
                  <a:pt x="21037" y="27391"/>
                </a:lnTo>
                <a:lnTo>
                  <a:pt x="20120" y="28335"/>
                </a:lnTo>
                <a:lnTo>
                  <a:pt x="18678" y="28621"/>
                </a:lnTo>
                <a:lnTo>
                  <a:pt x="16933" y="28485"/>
                </a:lnTo>
                <a:lnTo>
                  <a:pt x="16788" y="30195"/>
                </a:lnTo>
                <a:lnTo>
                  <a:pt x="15073" y="30877"/>
                </a:lnTo>
                <a:lnTo>
                  <a:pt x="13708" y="30529"/>
                </a:lnTo>
                <a:lnTo>
                  <a:pt x="11536" y="30838"/>
                </a:lnTo>
                <a:lnTo>
                  <a:pt x="10629" y="30598"/>
                </a:lnTo>
                <a:lnTo>
                  <a:pt x="7826" y="28984"/>
                </a:lnTo>
                <a:lnTo>
                  <a:pt x="5362" y="27120"/>
                </a:lnTo>
                <a:lnTo>
                  <a:pt x="5226" y="26835"/>
                </a:lnTo>
                <a:lnTo>
                  <a:pt x="5117" y="26331"/>
                </a:lnTo>
                <a:lnTo>
                  <a:pt x="3309" y="25625"/>
                </a:lnTo>
                <a:lnTo>
                  <a:pt x="1741" y="25831"/>
                </a:lnTo>
                <a:lnTo>
                  <a:pt x="1176" y="25801"/>
                </a:lnTo>
                <a:lnTo>
                  <a:pt x="0" y="2445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g19"/>
          <p:cNvSpPr/>
          <p:nvPr/>
        </p:nvSpPr>
        <p:spPr>
          <a:xfrm>
            <a:off x="1624984" y="5335599"/>
            <a:ext cx="50692" cy="23754"/>
          </a:xfrm>
          <a:custGeom>
            <a:avLst/>
            <a:gdLst/>
            <a:ahLst/>
            <a:cxnLst/>
            <a:rect l="0" t="0" r="0" b="0"/>
            <a:pathLst>
              <a:path w="50692" h="23754">
                <a:moveTo>
                  <a:pt x="2168" y="22091"/>
                </a:moveTo>
                <a:lnTo>
                  <a:pt x="2729" y="21978"/>
                </a:lnTo>
                <a:lnTo>
                  <a:pt x="4073" y="22390"/>
                </a:lnTo>
                <a:lnTo>
                  <a:pt x="4737" y="22431"/>
                </a:lnTo>
                <a:lnTo>
                  <a:pt x="5259" y="22202"/>
                </a:lnTo>
                <a:lnTo>
                  <a:pt x="5534" y="20549"/>
                </a:lnTo>
                <a:lnTo>
                  <a:pt x="6358" y="19715"/>
                </a:lnTo>
                <a:lnTo>
                  <a:pt x="8036" y="20483"/>
                </a:lnTo>
                <a:lnTo>
                  <a:pt x="9717" y="19442"/>
                </a:lnTo>
                <a:lnTo>
                  <a:pt x="10077" y="17933"/>
                </a:lnTo>
                <a:lnTo>
                  <a:pt x="10777" y="17076"/>
                </a:lnTo>
                <a:lnTo>
                  <a:pt x="13462" y="16640"/>
                </a:lnTo>
                <a:lnTo>
                  <a:pt x="14613" y="15644"/>
                </a:lnTo>
                <a:lnTo>
                  <a:pt x="14951" y="15181"/>
                </a:lnTo>
                <a:lnTo>
                  <a:pt x="14978" y="14470"/>
                </a:lnTo>
                <a:lnTo>
                  <a:pt x="14861" y="14173"/>
                </a:lnTo>
                <a:lnTo>
                  <a:pt x="14572" y="13848"/>
                </a:lnTo>
                <a:lnTo>
                  <a:pt x="14390" y="13332"/>
                </a:lnTo>
                <a:lnTo>
                  <a:pt x="14570" y="12718"/>
                </a:lnTo>
                <a:lnTo>
                  <a:pt x="15239" y="11623"/>
                </a:lnTo>
                <a:lnTo>
                  <a:pt x="15693" y="11130"/>
                </a:lnTo>
                <a:lnTo>
                  <a:pt x="15900" y="10929"/>
                </a:lnTo>
                <a:lnTo>
                  <a:pt x="17071" y="10172"/>
                </a:lnTo>
                <a:lnTo>
                  <a:pt x="22733" y="8191"/>
                </a:lnTo>
                <a:lnTo>
                  <a:pt x="23479" y="7791"/>
                </a:lnTo>
                <a:lnTo>
                  <a:pt x="24631" y="9626"/>
                </a:lnTo>
                <a:lnTo>
                  <a:pt x="25035" y="9775"/>
                </a:lnTo>
                <a:lnTo>
                  <a:pt x="25783" y="9826"/>
                </a:lnTo>
                <a:lnTo>
                  <a:pt x="26210" y="9629"/>
                </a:lnTo>
                <a:lnTo>
                  <a:pt x="27480" y="10139"/>
                </a:lnTo>
                <a:lnTo>
                  <a:pt x="28190" y="10909"/>
                </a:lnTo>
                <a:lnTo>
                  <a:pt x="29318" y="11775"/>
                </a:lnTo>
                <a:lnTo>
                  <a:pt x="29452" y="11823"/>
                </a:lnTo>
                <a:lnTo>
                  <a:pt x="30148" y="11559"/>
                </a:lnTo>
                <a:lnTo>
                  <a:pt x="30586" y="8989"/>
                </a:lnTo>
                <a:lnTo>
                  <a:pt x="30590" y="8550"/>
                </a:lnTo>
                <a:lnTo>
                  <a:pt x="30507" y="8410"/>
                </a:lnTo>
                <a:lnTo>
                  <a:pt x="29391" y="7632"/>
                </a:lnTo>
                <a:lnTo>
                  <a:pt x="29277" y="6824"/>
                </a:lnTo>
                <a:lnTo>
                  <a:pt x="30283" y="6647"/>
                </a:lnTo>
                <a:lnTo>
                  <a:pt x="31775" y="4851"/>
                </a:lnTo>
                <a:lnTo>
                  <a:pt x="31598" y="3455"/>
                </a:lnTo>
                <a:lnTo>
                  <a:pt x="32662" y="2718"/>
                </a:lnTo>
                <a:lnTo>
                  <a:pt x="34835" y="1093"/>
                </a:lnTo>
                <a:lnTo>
                  <a:pt x="35668" y="1139"/>
                </a:lnTo>
                <a:lnTo>
                  <a:pt x="36367" y="1028"/>
                </a:lnTo>
                <a:lnTo>
                  <a:pt x="38519" y="281"/>
                </a:lnTo>
                <a:lnTo>
                  <a:pt x="38627" y="129"/>
                </a:lnTo>
                <a:lnTo>
                  <a:pt x="39910" y="0"/>
                </a:lnTo>
                <a:lnTo>
                  <a:pt x="41657" y="136"/>
                </a:lnTo>
                <a:lnTo>
                  <a:pt x="45876" y="840"/>
                </a:lnTo>
                <a:lnTo>
                  <a:pt x="46418" y="1342"/>
                </a:lnTo>
                <a:lnTo>
                  <a:pt x="46766" y="2039"/>
                </a:lnTo>
                <a:lnTo>
                  <a:pt x="46439" y="2427"/>
                </a:lnTo>
                <a:lnTo>
                  <a:pt x="46360" y="2658"/>
                </a:lnTo>
                <a:lnTo>
                  <a:pt x="46806" y="3567"/>
                </a:lnTo>
                <a:lnTo>
                  <a:pt x="47671" y="4335"/>
                </a:lnTo>
                <a:lnTo>
                  <a:pt x="48004" y="4534"/>
                </a:lnTo>
                <a:lnTo>
                  <a:pt x="49910" y="5497"/>
                </a:lnTo>
                <a:lnTo>
                  <a:pt x="50521" y="5586"/>
                </a:lnTo>
                <a:lnTo>
                  <a:pt x="50692" y="5768"/>
                </a:lnTo>
                <a:lnTo>
                  <a:pt x="50651" y="6069"/>
                </a:lnTo>
                <a:lnTo>
                  <a:pt x="50439" y="6728"/>
                </a:lnTo>
                <a:lnTo>
                  <a:pt x="50147" y="7105"/>
                </a:lnTo>
                <a:lnTo>
                  <a:pt x="49209" y="7772"/>
                </a:lnTo>
                <a:lnTo>
                  <a:pt x="47822" y="8321"/>
                </a:lnTo>
                <a:lnTo>
                  <a:pt x="47381" y="8618"/>
                </a:lnTo>
                <a:lnTo>
                  <a:pt x="47081" y="8927"/>
                </a:lnTo>
                <a:lnTo>
                  <a:pt x="46923" y="9402"/>
                </a:lnTo>
                <a:lnTo>
                  <a:pt x="46905" y="9827"/>
                </a:lnTo>
                <a:lnTo>
                  <a:pt x="47012" y="10096"/>
                </a:lnTo>
                <a:lnTo>
                  <a:pt x="47003" y="10513"/>
                </a:lnTo>
                <a:lnTo>
                  <a:pt x="46654" y="11290"/>
                </a:lnTo>
                <a:lnTo>
                  <a:pt x="46418" y="11650"/>
                </a:lnTo>
                <a:lnTo>
                  <a:pt x="45975" y="11932"/>
                </a:lnTo>
                <a:lnTo>
                  <a:pt x="45181" y="12217"/>
                </a:lnTo>
                <a:lnTo>
                  <a:pt x="45029" y="12175"/>
                </a:lnTo>
                <a:lnTo>
                  <a:pt x="42296" y="12416"/>
                </a:lnTo>
                <a:lnTo>
                  <a:pt x="41237" y="12654"/>
                </a:lnTo>
                <a:lnTo>
                  <a:pt x="40409" y="13003"/>
                </a:lnTo>
                <a:lnTo>
                  <a:pt x="39304" y="13266"/>
                </a:lnTo>
                <a:lnTo>
                  <a:pt x="35285" y="13588"/>
                </a:lnTo>
                <a:lnTo>
                  <a:pt x="33605" y="13499"/>
                </a:lnTo>
                <a:lnTo>
                  <a:pt x="33163" y="13377"/>
                </a:lnTo>
                <a:lnTo>
                  <a:pt x="31715" y="13421"/>
                </a:lnTo>
                <a:lnTo>
                  <a:pt x="30688" y="13868"/>
                </a:lnTo>
                <a:lnTo>
                  <a:pt x="29991" y="14256"/>
                </a:lnTo>
                <a:lnTo>
                  <a:pt x="28562" y="15328"/>
                </a:lnTo>
                <a:lnTo>
                  <a:pt x="27823" y="16800"/>
                </a:lnTo>
                <a:lnTo>
                  <a:pt x="26475" y="17732"/>
                </a:lnTo>
                <a:lnTo>
                  <a:pt x="25838" y="17750"/>
                </a:lnTo>
                <a:lnTo>
                  <a:pt x="25011" y="18132"/>
                </a:lnTo>
                <a:lnTo>
                  <a:pt x="24072" y="18687"/>
                </a:lnTo>
                <a:lnTo>
                  <a:pt x="23643" y="18983"/>
                </a:lnTo>
                <a:lnTo>
                  <a:pt x="23192" y="19390"/>
                </a:lnTo>
                <a:lnTo>
                  <a:pt x="22613" y="20262"/>
                </a:lnTo>
                <a:lnTo>
                  <a:pt x="21071" y="20756"/>
                </a:lnTo>
                <a:lnTo>
                  <a:pt x="20109" y="20713"/>
                </a:lnTo>
                <a:lnTo>
                  <a:pt x="19623" y="20429"/>
                </a:lnTo>
                <a:lnTo>
                  <a:pt x="19510" y="20156"/>
                </a:lnTo>
                <a:lnTo>
                  <a:pt x="18737" y="19998"/>
                </a:lnTo>
                <a:lnTo>
                  <a:pt x="18435" y="20019"/>
                </a:lnTo>
                <a:lnTo>
                  <a:pt x="17324" y="20590"/>
                </a:lnTo>
                <a:lnTo>
                  <a:pt x="16787" y="20965"/>
                </a:lnTo>
                <a:lnTo>
                  <a:pt x="14375" y="21722"/>
                </a:lnTo>
                <a:lnTo>
                  <a:pt x="12597" y="21776"/>
                </a:lnTo>
                <a:lnTo>
                  <a:pt x="11266" y="23754"/>
                </a:lnTo>
                <a:lnTo>
                  <a:pt x="10375" y="23507"/>
                </a:lnTo>
                <a:lnTo>
                  <a:pt x="10220" y="22163"/>
                </a:lnTo>
                <a:lnTo>
                  <a:pt x="6629" y="22969"/>
                </a:lnTo>
                <a:lnTo>
                  <a:pt x="1993" y="23428"/>
                </a:lnTo>
                <a:lnTo>
                  <a:pt x="0" y="2337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g20"/>
          <p:cNvSpPr/>
          <p:nvPr/>
        </p:nvSpPr>
        <p:spPr>
          <a:xfrm>
            <a:off x="1439640" y="5306604"/>
            <a:ext cx="43038" cy="16589"/>
          </a:xfrm>
          <a:custGeom>
            <a:avLst/>
            <a:gdLst/>
            <a:ahLst/>
            <a:cxnLst/>
            <a:rect l="0" t="0" r="0" b="0"/>
            <a:pathLst>
              <a:path w="43038" h="16589">
                <a:moveTo>
                  <a:pt x="519" y="970"/>
                </a:moveTo>
                <a:lnTo>
                  <a:pt x="4560" y="1902"/>
                </a:lnTo>
                <a:lnTo>
                  <a:pt x="5739" y="2228"/>
                </a:lnTo>
                <a:lnTo>
                  <a:pt x="6406" y="2535"/>
                </a:lnTo>
                <a:lnTo>
                  <a:pt x="6639" y="3056"/>
                </a:lnTo>
                <a:lnTo>
                  <a:pt x="6562" y="3447"/>
                </a:lnTo>
                <a:lnTo>
                  <a:pt x="6805" y="4323"/>
                </a:lnTo>
                <a:lnTo>
                  <a:pt x="8657" y="4013"/>
                </a:lnTo>
                <a:lnTo>
                  <a:pt x="9430" y="3303"/>
                </a:lnTo>
                <a:lnTo>
                  <a:pt x="10334" y="3741"/>
                </a:lnTo>
                <a:lnTo>
                  <a:pt x="10039" y="4783"/>
                </a:lnTo>
                <a:lnTo>
                  <a:pt x="10421" y="4833"/>
                </a:lnTo>
                <a:lnTo>
                  <a:pt x="11430" y="4147"/>
                </a:lnTo>
                <a:lnTo>
                  <a:pt x="12715" y="4321"/>
                </a:lnTo>
                <a:lnTo>
                  <a:pt x="12833" y="3772"/>
                </a:lnTo>
                <a:lnTo>
                  <a:pt x="13232" y="3517"/>
                </a:lnTo>
                <a:lnTo>
                  <a:pt x="13800" y="3404"/>
                </a:lnTo>
                <a:lnTo>
                  <a:pt x="14140" y="4486"/>
                </a:lnTo>
                <a:lnTo>
                  <a:pt x="15066" y="5036"/>
                </a:lnTo>
                <a:lnTo>
                  <a:pt x="14859" y="5631"/>
                </a:lnTo>
                <a:lnTo>
                  <a:pt x="16238" y="6462"/>
                </a:lnTo>
                <a:lnTo>
                  <a:pt x="17529" y="6794"/>
                </a:lnTo>
                <a:lnTo>
                  <a:pt x="17839" y="5784"/>
                </a:lnTo>
                <a:lnTo>
                  <a:pt x="19033" y="5870"/>
                </a:lnTo>
                <a:lnTo>
                  <a:pt x="19114" y="7220"/>
                </a:lnTo>
                <a:lnTo>
                  <a:pt x="20070" y="7713"/>
                </a:lnTo>
                <a:lnTo>
                  <a:pt x="21776" y="7842"/>
                </a:lnTo>
                <a:lnTo>
                  <a:pt x="22456" y="7034"/>
                </a:lnTo>
                <a:lnTo>
                  <a:pt x="23146" y="7635"/>
                </a:lnTo>
                <a:lnTo>
                  <a:pt x="23832" y="7087"/>
                </a:lnTo>
                <a:lnTo>
                  <a:pt x="24069" y="6803"/>
                </a:lnTo>
                <a:lnTo>
                  <a:pt x="24180" y="5950"/>
                </a:lnTo>
                <a:lnTo>
                  <a:pt x="24606" y="5883"/>
                </a:lnTo>
                <a:lnTo>
                  <a:pt x="25156" y="6551"/>
                </a:lnTo>
                <a:lnTo>
                  <a:pt x="26057" y="6809"/>
                </a:lnTo>
                <a:lnTo>
                  <a:pt x="26924" y="7227"/>
                </a:lnTo>
                <a:lnTo>
                  <a:pt x="27072" y="7560"/>
                </a:lnTo>
                <a:lnTo>
                  <a:pt x="27701" y="8419"/>
                </a:lnTo>
                <a:lnTo>
                  <a:pt x="27938" y="8539"/>
                </a:lnTo>
                <a:lnTo>
                  <a:pt x="28557" y="8016"/>
                </a:lnTo>
                <a:lnTo>
                  <a:pt x="27683" y="6289"/>
                </a:lnTo>
                <a:lnTo>
                  <a:pt x="27810" y="5724"/>
                </a:lnTo>
                <a:lnTo>
                  <a:pt x="28199" y="5591"/>
                </a:lnTo>
                <a:lnTo>
                  <a:pt x="29603" y="6410"/>
                </a:lnTo>
                <a:lnTo>
                  <a:pt x="30480" y="7309"/>
                </a:lnTo>
                <a:lnTo>
                  <a:pt x="31283" y="7867"/>
                </a:lnTo>
                <a:lnTo>
                  <a:pt x="32132" y="8179"/>
                </a:lnTo>
                <a:lnTo>
                  <a:pt x="34157" y="7555"/>
                </a:lnTo>
                <a:lnTo>
                  <a:pt x="34777" y="6012"/>
                </a:lnTo>
                <a:lnTo>
                  <a:pt x="33699" y="5076"/>
                </a:lnTo>
                <a:lnTo>
                  <a:pt x="33263" y="4502"/>
                </a:lnTo>
                <a:lnTo>
                  <a:pt x="32700" y="4103"/>
                </a:lnTo>
                <a:lnTo>
                  <a:pt x="32519" y="4229"/>
                </a:lnTo>
                <a:lnTo>
                  <a:pt x="31991" y="3974"/>
                </a:lnTo>
                <a:lnTo>
                  <a:pt x="31203" y="2913"/>
                </a:lnTo>
                <a:lnTo>
                  <a:pt x="30478" y="1498"/>
                </a:lnTo>
                <a:lnTo>
                  <a:pt x="30571" y="1043"/>
                </a:lnTo>
                <a:lnTo>
                  <a:pt x="30777" y="809"/>
                </a:lnTo>
                <a:lnTo>
                  <a:pt x="31212" y="672"/>
                </a:lnTo>
                <a:lnTo>
                  <a:pt x="31540" y="719"/>
                </a:lnTo>
                <a:lnTo>
                  <a:pt x="32630" y="1797"/>
                </a:lnTo>
                <a:lnTo>
                  <a:pt x="32897" y="2397"/>
                </a:lnTo>
                <a:lnTo>
                  <a:pt x="33119" y="2522"/>
                </a:lnTo>
                <a:lnTo>
                  <a:pt x="33793" y="2414"/>
                </a:lnTo>
                <a:lnTo>
                  <a:pt x="34201" y="2268"/>
                </a:lnTo>
                <a:lnTo>
                  <a:pt x="34969" y="1693"/>
                </a:lnTo>
                <a:lnTo>
                  <a:pt x="35165" y="1128"/>
                </a:lnTo>
                <a:lnTo>
                  <a:pt x="35187" y="469"/>
                </a:lnTo>
                <a:lnTo>
                  <a:pt x="35387" y="141"/>
                </a:lnTo>
                <a:lnTo>
                  <a:pt x="35630" y="0"/>
                </a:lnTo>
                <a:lnTo>
                  <a:pt x="40276" y="252"/>
                </a:lnTo>
                <a:lnTo>
                  <a:pt x="41001" y="788"/>
                </a:lnTo>
                <a:lnTo>
                  <a:pt x="42628" y="3351"/>
                </a:lnTo>
                <a:lnTo>
                  <a:pt x="42910" y="6129"/>
                </a:lnTo>
                <a:lnTo>
                  <a:pt x="43038" y="7656"/>
                </a:lnTo>
                <a:lnTo>
                  <a:pt x="42953" y="8087"/>
                </a:lnTo>
                <a:lnTo>
                  <a:pt x="42440" y="8976"/>
                </a:lnTo>
                <a:lnTo>
                  <a:pt x="42319" y="9107"/>
                </a:lnTo>
                <a:lnTo>
                  <a:pt x="39780" y="10770"/>
                </a:lnTo>
                <a:lnTo>
                  <a:pt x="38647" y="11338"/>
                </a:lnTo>
                <a:lnTo>
                  <a:pt x="37987" y="11055"/>
                </a:lnTo>
                <a:lnTo>
                  <a:pt x="37517" y="10486"/>
                </a:lnTo>
                <a:lnTo>
                  <a:pt x="35788" y="9144"/>
                </a:lnTo>
                <a:lnTo>
                  <a:pt x="35631" y="9106"/>
                </a:lnTo>
                <a:lnTo>
                  <a:pt x="34874" y="9508"/>
                </a:lnTo>
                <a:lnTo>
                  <a:pt x="34641" y="9833"/>
                </a:lnTo>
                <a:lnTo>
                  <a:pt x="34327" y="10650"/>
                </a:lnTo>
                <a:lnTo>
                  <a:pt x="34363" y="11017"/>
                </a:lnTo>
                <a:lnTo>
                  <a:pt x="34541" y="11653"/>
                </a:lnTo>
                <a:lnTo>
                  <a:pt x="35247" y="12900"/>
                </a:lnTo>
                <a:lnTo>
                  <a:pt x="35685" y="14994"/>
                </a:lnTo>
                <a:lnTo>
                  <a:pt x="35699" y="15443"/>
                </a:lnTo>
                <a:lnTo>
                  <a:pt x="35653" y="15668"/>
                </a:lnTo>
                <a:lnTo>
                  <a:pt x="34906" y="16530"/>
                </a:lnTo>
                <a:lnTo>
                  <a:pt x="34690" y="16589"/>
                </a:lnTo>
                <a:lnTo>
                  <a:pt x="34494" y="16459"/>
                </a:lnTo>
                <a:lnTo>
                  <a:pt x="34530" y="15943"/>
                </a:lnTo>
                <a:lnTo>
                  <a:pt x="34492" y="15672"/>
                </a:lnTo>
                <a:lnTo>
                  <a:pt x="33971" y="14845"/>
                </a:lnTo>
                <a:lnTo>
                  <a:pt x="32907" y="15143"/>
                </a:lnTo>
                <a:lnTo>
                  <a:pt x="32063" y="14283"/>
                </a:lnTo>
                <a:lnTo>
                  <a:pt x="31449" y="14652"/>
                </a:lnTo>
                <a:lnTo>
                  <a:pt x="31167" y="15204"/>
                </a:lnTo>
                <a:lnTo>
                  <a:pt x="29489" y="14463"/>
                </a:lnTo>
                <a:lnTo>
                  <a:pt x="29398" y="13041"/>
                </a:lnTo>
                <a:lnTo>
                  <a:pt x="28671" y="12370"/>
                </a:lnTo>
                <a:lnTo>
                  <a:pt x="28152" y="12437"/>
                </a:lnTo>
                <a:lnTo>
                  <a:pt x="27395" y="12742"/>
                </a:lnTo>
                <a:lnTo>
                  <a:pt x="26553" y="13221"/>
                </a:lnTo>
                <a:lnTo>
                  <a:pt x="24346" y="15255"/>
                </a:lnTo>
                <a:lnTo>
                  <a:pt x="23865" y="13663"/>
                </a:lnTo>
                <a:lnTo>
                  <a:pt x="22593" y="12548"/>
                </a:lnTo>
                <a:lnTo>
                  <a:pt x="22404" y="12834"/>
                </a:lnTo>
                <a:lnTo>
                  <a:pt x="20858" y="12660"/>
                </a:lnTo>
                <a:lnTo>
                  <a:pt x="20314" y="12103"/>
                </a:lnTo>
                <a:lnTo>
                  <a:pt x="20098" y="11673"/>
                </a:lnTo>
                <a:lnTo>
                  <a:pt x="19192" y="11923"/>
                </a:lnTo>
                <a:lnTo>
                  <a:pt x="16026" y="11464"/>
                </a:lnTo>
                <a:lnTo>
                  <a:pt x="15385" y="11240"/>
                </a:lnTo>
                <a:lnTo>
                  <a:pt x="14811" y="9322"/>
                </a:lnTo>
                <a:lnTo>
                  <a:pt x="12416" y="7205"/>
                </a:lnTo>
                <a:lnTo>
                  <a:pt x="10120" y="6183"/>
                </a:lnTo>
                <a:lnTo>
                  <a:pt x="9034" y="6084"/>
                </a:lnTo>
                <a:lnTo>
                  <a:pt x="8470" y="6232"/>
                </a:lnTo>
                <a:lnTo>
                  <a:pt x="8116" y="6876"/>
                </a:lnTo>
                <a:lnTo>
                  <a:pt x="5853" y="5893"/>
                </a:lnTo>
                <a:lnTo>
                  <a:pt x="5681" y="5614"/>
                </a:lnTo>
                <a:lnTo>
                  <a:pt x="4566" y="4431"/>
                </a:lnTo>
                <a:lnTo>
                  <a:pt x="2965" y="3802"/>
                </a:lnTo>
                <a:lnTo>
                  <a:pt x="1655" y="2200"/>
                </a:lnTo>
                <a:lnTo>
                  <a:pt x="1193" y="1906"/>
                </a:lnTo>
                <a:lnTo>
                  <a:pt x="890" y="1962"/>
                </a:lnTo>
                <a:lnTo>
                  <a:pt x="746" y="2094"/>
                </a:lnTo>
                <a:lnTo>
                  <a:pt x="106" y="1955"/>
                </a:lnTo>
                <a:lnTo>
                  <a:pt x="0" y="99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g21"/>
          <p:cNvSpPr/>
          <p:nvPr/>
        </p:nvSpPr>
        <p:spPr>
          <a:xfrm>
            <a:off x="1386066" y="5286909"/>
            <a:ext cx="25143" cy="18543"/>
          </a:xfrm>
          <a:custGeom>
            <a:avLst/>
            <a:gdLst/>
            <a:ahLst/>
            <a:cxnLst/>
            <a:rect l="0" t="0" r="0" b="0"/>
            <a:pathLst>
              <a:path w="25143" h="18543">
                <a:moveTo>
                  <a:pt x="550" y="12168"/>
                </a:moveTo>
                <a:lnTo>
                  <a:pt x="1495" y="10953"/>
                </a:lnTo>
                <a:lnTo>
                  <a:pt x="1950" y="10670"/>
                </a:lnTo>
                <a:lnTo>
                  <a:pt x="3171" y="10156"/>
                </a:lnTo>
                <a:lnTo>
                  <a:pt x="3949" y="9987"/>
                </a:lnTo>
                <a:lnTo>
                  <a:pt x="4549" y="10415"/>
                </a:lnTo>
                <a:lnTo>
                  <a:pt x="4906" y="10404"/>
                </a:lnTo>
                <a:lnTo>
                  <a:pt x="6137" y="9680"/>
                </a:lnTo>
                <a:lnTo>
                  <a:pt x="6434" y="9364"/>
                </a:lnTo>
                <a:lnTo>
                  <a:pt x="7083" y="7548"/>
                </a:lnTo>
                <a:lnTo>
                  <a:pt x="6627" y="6934"/>
                </a:lnTo>
                <a:lnTo>
                  <a:pt x="6740" y="5943"/>
                </a:lnTo>
                <a:lnTo>
                  <a:pt x="7010" y="5537"/>
                </a:lnTo>
                <a:lnTo>
                  <a:pt x="7452" y="5142"/>
                </a:lnTo>
                <a:lnTo>
                  <a:pt x="7737" y="5058"/>
                </a:lnTo>
                <a:lnTo>
                  <a:pt x="9146" y="5553"/>
                </a:lnTo>
                <a:lnTo>
                  <a:pt x="10805" y="6708"/>
                </a:lnTo>
                <a:lnTo>
                  <a:pt x="12885" y="4791"/>
                </a:lnTo>
                <a:lnTo>
                  <a:pt x="13083" y="2297"/>
                </a:lnTo>
                <a:lnTo>
                  <a:pt x="13264" y="1215"/>
                </a:lnTo>
                <a:lnTo>
                  <a:pt x="14614" y="149"/>
                </a:lnTo>
                <a:lnTo>
                  <a:pt x="15246" y="0"/>
                </a:lnTo>
                <a:lnTo>
                  <a:pt x="16308" y="438"/>
                </a:lnTo>
                <a:lnTo>
                  <a:pt x="16702" y="713"/>
                </a:lnTo>
                <a:lnTo>
                  <a:pt x="17127" y="1316"/>
                </a:lnTo>
                <a:lnTo>
                  <a:pt x="17878" y="2587"/>
                </a:lnTo>
                <a:lnTo>
                  <a:pt x="19030" y="2169"/>
                </a:lnTo>
                <a:lnTo>
                  <a:pt x="19330" y="1852"/>
                </a:lnTo>
                <a:lnTo>
                  <a:pt x="20439" y="1360"/>
                </a:lnTo>
                <a:lnTo>
                  <a:pt x="20941" y="1318"/>
                </a:lnTo>
                <a:lnTo>
                  <a:pt x="21209" y="1460"/>
                </a:lnTo>
                <a:lnTo>
                  <a:pt x="21529" y="2086"/>
                </a:lnTo>
                <a:lnTo>
                  <a:pt x="21523" y="2473"/>
                </a:lnTo>
                <a:lnTo>
                  <a:pt x="20057" y="5610"/>
                </a:lnTo>
                <a:lnTo>
                  <a:pt x="19212" y="6257"/>
                </a:lnTo>
                <a:lnTo>
                  <a:pt x="19171" y="5846"/>
                </a:lnTo>
                <a:lnTo>
                  <a:pt x="17580" y="5571"/>
                </a:lnTo>
                <a:lnTo>
                  <a:pt x="17280" y="5853"/>
                </a:lnTo>
                <a:lnTo>
                  <a:pt x="16857" y="6379"/>
                </a:lnTo>
                <a:lnTo>
                  <a:pt x="16175" y="7444"/>
                </a:lnTo>
                <a:lnTo>
                  <a:pt x="16960" y="9082"/>
                </a:lnTo>
                <a:lnTo>
                  <a:pt x="17711" y="9801"/>
                </a:lnTo>
                <a:lnTo>
                  <a:pt x="18396" y="10182"/>
                </a:lnTo>
                <a:lnTo>
                  <a:pt x="18815" y="10040"/>
                </a:lnTo>
                <a:lnTo>
                  <a:pt x="22226" y="10824"/>
                </a:lnTo>
                <a:lnTo>
                  <a:pt x="24573" y="12030"/>
                </a:lnTo>
                <a:lnTo>
                  <a:pt x="25101" y="12387"/>
                </a:lnTo>
                <a:lnTo>
                  <a:pt x="25143" y="12531"/>
                </a:lnTo>
                <a:lnTo>
                  <a:pt x="25114" y="12923"/>
                </a:lnTo>
                <a:lnTo>
                  <a:pt x="24271" y="15348"/>
                </a:lnTo>
                <a:lnTo>
                  <a:pt x="23365" y="16836"/>
                </a:lnTo>
                <a:lnTo>
                  <a:pt x="22862" y="17380"/>
                </a:lnTo>
                <a:lnTo>
                  <a:pt x="21636" y="18543"/>
                </a:lnTo>
                <a:lnTo>
                  <a:pt x="19975" y="18135"/>
                </a:lnTo>
                <a:lnTo>
                  <a:pt x="18089" y="16398"/>
                </a:lnTo>
                <a:lnTo>
                  <a:pt x="16665" y="16327"/>
                </a:lnTo>
                <a:lnTo>
                  <a:pt x="17034" y="15244"/>
                </a:lnTo>
                <a:lnTo>
                  <a:pt x="15687" y="15504"/>
                </a:lnTo>
                <a:lnTo>
                  <a:pt x="14641" y="16559"/>
                </a:lnTo>
                <a:lnTo>
                  <a:pt x="12745" y="16045"/>
                </a:lnTo>
                <a:lnTo>
                  <a:pt x="10559" y="16862"/>
                </a:lnTo>
                <a:lnTo>
                  <a:pt x="9961" y="16405"/>
                </a:lnTo>
                <a:lnTo>
                  <a:pt x="10146" y="15395"/>
                </a:lnTo>
                <a:lnTo>
                  <a:pt x="9490" y="14355"/>
                </a:lnTo>
                <a:lnTo>
                  <a:pt x="9167" y="14279"/>
                </a:lnTo>
                <a:lnTo>
                  <a:pt x="8008" y="14892"/>
                </a:lnTo>
                <a:lnTo>
                  <a:pt x="7918" y="15885"/>
                </a:lnTo>
                <a:lnTo>
                  <a:pt x="7411" y="17194"/>
                </a:lnTo>
                <a:lnTo>
                  <a:pt x="6867" y="15901"/>
                </a:lnTo>
                <a:lnTo>
                  <a:pt x="5003" y="16079"/>
                </a:lnTo>
                <a:lnTo>
                  <a:pt x="4888" y="15827"/>
                </a:lnTo>
                <a:lnTo>
                  <a:pt x="4991" y="14747"/>
                </a:lnTo>
                <a:lnTo>
                  <a:pt x="5112" y="14379"/>
                </a:lnTo>
                <a:lnTo>
                  <a:pt x="5937" y="13670"/>
                </a:lnTo>
                <a:lnTo>
                  <a:pt x="5953" y="12228"/>
                </a:lnTo>
                <a:lnTo>
                  <a:pt x="5356" y="11699"/>
                </a:lnTo>
                <a:lnTo>
                  <a:pt x="2992" y="13339"/>
                </a:lnTo>
                <a:lnTo>
                  <a:pt x="1109" y="14898"/>
                </a:lnTo>
                <a:lnTo>
                  <a:pt x="864" y="14834"/>
                </a:lnTo>
                <a:lnTo>
                  <a:pt x="516" y="14504"/>
                </a:lnTo>
                <a:lnTo>
                  <a:pt x="0" y="13548"/>
                </a:lnTo>
                <a:lnTo>
                  <a:pt x="50" y="1327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g22"/>
          <p:cNvSpPr/>
          <p:nvPr/>
        </p:nvSpPr>
        <p:spPr>
          <a:xfrm>
            <a:off x="1180976" y="5041335"/>
            <a:ext cx="17832" cy="24166"/>
          </a:xfrm>
          <a:custGeom>
            <a:avLst/>
            <a:gdLst/>
            <a:ahLst/>
            <a:cxnLst/>
            <a:rect l="0" t="0" r="0" b="0"/>
            <a:pathLst>
              <a:path w="17832" h="24166">
                <a:moveTo>
                  <a:pt x="395" y="0"/>
                </a:moveTo>
                <a:lnTo>
                  <a:pt x="6436" y="315"/>
                </a:lnTo>
                <a:lnTo>
                  <a:pt x="6857" y="453"/>
                </a:lnTo>
                <a:lnTo>
                  <a:pt x="9205" y="2351"/>
                </a:lnTo>
                <a:lnTo>
                  <a:pt x="16139" y="10561"/>
                </a:lnTo>
                <a:lnTo>
                  <a:pt x="16349" y="10989"/>
                </a:lnTo>
                <a:lnTo>
                  <a:pt x="16452" y="11307"/>
                </a:lnTo>
                <a:lnTo>
                  <a:pt x="16586" y="12461"/>
                </a:lnTo>
                <a:lnTo>
                  <a:pt x="16388" y="13311"/>
                </a:lnTo>
                <a:lnTo>
                  <a:pt x="16496" y="15028"/>
                </a:lnTo>
                <a:lnTo>
                  <a:pt x="17132" y="15333"/>
                </a:lnTo>
                <a:lnTo>
                  <a:pt x="17496" y="15632"/>
                </a:lnTo>
                <a:lnTo>
                  <a:pt x="17832" y="17288"/>
                </a:lnTo>
                <a:lnTo>
                  <a:pt x="17726" y="23401"/>
                </a:lnTo>
                <a:lnTo>
                  <a:pt x="17352" y="24160"/>
                </a:lnTo>
                <a:lnTo>
                  <a:pt x="17204" y="24166"/>
                </a:lnTo>
                <a:lnTo>
                  <a:pt x="16944" y="23983"/>
                </a:lnTo>
                <a:lnTo>
                  <a:pt x="14442" y="21905"/>
                </a:lnTo>
                <a:lnTo>
                  <a:pt x="14221" y="21336"/>
                </a:lnTo>
                <a:lnTo>
                  <a:pt x="13917" y="18863"/>
                </a:lnTo>
                <a:lnTo>
                  <a:pt x="13258" y="18793"/>
                </a:lnTo>
                <a:lnTo>
                  <a:pt x="12304" y="19193"/>
                </a:lnTo>
                <a:lnTo>
                  <a:pt x="11074" y="20064"/>
                </a:lnTo>
                <a:lnTo>
                  <a:pt x="10621" y="20321"/>
                </a:lnTo>
                <a:lnTo>
                  <a:pt x="9803" y="20208"/>
                </a:lnTo>
                <a:lnTo>
                  <a:pt x="9566" y="20121"/>
                </a:lnTo>
                <a:lnTo>
                  <a:pt x="9232" y="19787"/>
                </a:lnTo>
                <a:lnTo>
                  <a:pt x="7129" y="16760"/>
                </a:lnTo>
                <a:lnTo>
                  <a:pt x="3923" y="16310"/>
                </a:lnTo>
                <a:lnTo>
                  <a:pt x="2891" y="13162"/>
                </a:lnTo>
                <a:lnTo>
                  <a:pt x="3109" y="10729"/>
                </a:lnTo>
                <a:lnTo>
                  <a:pt x="4044" y="9751"/>
                </a:lnTo>
                <a:lnTo>
                  <a:pt x="4521" y="9123"/>
                </a:lnTo>
                <a:lnTo>
                  <a:pt x="4771" y="8228"/>
                </a:lnTo>
                <a:lnTo>
                  <a:pt x="4049" y="3801"/>
                </a:lnTo>
                <a:lnTo>
                  <a:pt x="2757" y="2825"/>
                </a:lnTo>
                <a:lnTo>
                  <a:pt x="1758" y="2367"/>
                </a:lnTo>
                <a:lnTo>
                  <a:pt x="700" y="2013"/>
                </a:lnTo>
                <a:lnTo>
                  <a:pt x="0" y="83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g23"/>
          <p:cNvSpPr/>
          <p:nvPr/>
        </p:nvSpPr>
        <p:spPr>
          <a:xfrm>
            <a:off x="2298015" y="5142744"/>
            <a:ext cx="29835" cy="29629"/>
          </a:xfrm>
          <a:custGeom>
            <a:avLst/>
            <a:gdLst/>
            <a:ahLst/>
            <a:cxnLst/>
            <a:rect l="0" t="0" r="0" b="0"/>
            <a:pathLst>
              <a:path w="29835" h="29629">
                <a:moveTo>
                  <a:pt x="0" y="28436"/>
                </a:moveTo>
                <a:lnTo>
                  <a:pt x="959" y="27599"/>
                </a:lnTo>
                <a:lnTo>
                  <a:pt x="1052" y="26880"/>
                </a:lnTo>
                <a:lnTo>
                  <a:pt x="857" y="25730"/>
                </a:lnTo>
                <a:lnTo>
                  <a:pt x="1736" y="24514"/>
                </a:lnTo>
                <a:lnTo>
                  <a:pt x="2635" y="24111"/>
                </a:lnTo>
                <a:lnTo>
                  <a:pt x="3918" y="24193"/>
                </a:lnTo>
                <a:lnTo>
                  <a:pt x="4210" y="23116"/>
                </a:lnTo>
                <a:lnTo>
                  <a:pt x="3968" y="22328"/>
                </a:lnTo>
                <a:lnTo>
                  <a:pt x="4294" y="21726"/>
                </a:lnTo>
                <a:lnTo>
                  <a:pt x="5136" y="21323"/>
                </a:lnTo>
                <a:lnTo>
                  <a:pt x="6261" y="20157"/>
                </a:lnTo>
                <a:lnTo>
                  <a:pt x="6936" y="20399"/>
                </a:lnTo>
                <a:lnTo>
                  <a:pt x="7797" y="19985"/>
                </a:lnTo>
                <a:lnTo>
                  <a:pt x="7967" y="19235"/>
                </a:lnTo>
                <a:lnTo>
                  <a:pt x="7328" y="18816"/>
                </a:lnTo>
                <a:lnTo>
                  <a:pt x="7745" y="18138"/>
                </a:lnTo>
                <a:lnTo>
                  <a:pt x="9282" y="17640"/>
                </a:lnTo>
                <a:lnTo>
                  <a:pt x="10707" y="16948"/>
                </a:lnTo>
                <a:lnTo>
                  <a:pt x="11760" y="15700"/>
                </a:lnTo>
                <a:lnTo>
                  <a:pt x="13717" y="14736"/>
                </a:lnTo>
                <a:lnTo>
                  <a:pt x="16187" y="12800"/>
                </a:lnTo>
                <a:lnTo>
                  <a:pt x="17101" y="11315"/>
                </a:lnTo>
                <a:lnTo>
                  <a:pt x="17231" y="10607"/>
                </a:lnTo>
                <a:lnTo>
                  <a:pt x="18509" y="9481"/>
                </a:lnTo>
                <a:lnTo>
                  <a:pt x="19074" y="7791"/>
                </a:lnTo>
                <a:lnTo>
                  <a:pt x="20244" y="7101"/>
                </a:lnTo>
                <a:lnTo>
                  <a:pt x="21744" y="6130"/>
                </a:lnTo>
                <a:lnTo>
                  <a:pt x="22566" y="5080"/>
                </a:lnTo>
                <a:lnTo>
                  <a:pt x="21838" y="4319"/>
                </a:lnTo>
                <a:lnTo>
                  <a:pt x="22242" y="3601"/>
                </a:lnTo>
                <a:lnTo>
                  <a:pt x="22594" y="2402"/>
                </a:lnTo>
                <a:lnTo>
                  <a:pt x="23166" y="1271"/>
                </a:lnTo>
                <a:lnTo>
                  <a:pt x="24368" y="499"/>
                </a:lnTo>
                <a:lnTo>
                  <a:pt x="25861" y="0"/>
                </a:lnTo>
                <a:lnTo>
                  <a:pt x="26195" y="628"/>
                </a:lnTo>
                <a:lnTo>
                  <a:pt x="25709" y="1219"/>
                </a:lnTo>
                <a:lnTo>
                  <a:pt x="25899" y="1956"/>
                </a:lnTo>
                <a:lnTo>
                  <a:pt x="26988" y="2110"/>
                </a:lnTo>
                <a:lnTo>
                  <a:pt x="28099" y="2117"/>
                </a:lnTo>
                <a:lnTo>
                  <a:pt x="27891" y="2725"/>
                </a:lnTo>
                <a:lnTo>
                  <a:pt x="26982" y="3649"/>
                </a:lnTo>
                <a:lnTo>
                  <a:pt x="26234" y="4200"/>
                </a:lnTo>
                <a:lnTo>
                  <a:pt x="26964" y="5039"/>
                </a:lnTo>
                <a:lnTo>
                  <a:pt x="27810" y="4566"/>
                </a:lnTo>
                <a:lnTo>
                  <a:pt x="29247" y="4043"/>
                </a:lnTo>
                <a:lnTo>
                  <a:pt x="29812" y="4127"/>
                </a:lnTo>
                <a:lnTo>
                  <a:pt x="29835" y="5101"/>
                </a:lnTo>
                <a:lnTo>
                  <a:pt x="28596" y="6642"/>
                </a:lnTo>
                <a:lnTo>
                  <a:pt x="27895" y="7207"/>
                </a:lnTo>
                <a:lnTo>
                  <a:pt x="26698" y="8171"/>
                </a:lnTo>
                <a:lnTo>
                  <a:pt x="24677" y="9730"/>
                </a:lnTo>
                <a:lnTo>
                  <a:pt x="22150" y="11254"/>
                </a:lnTo>
                <a:lnTo>
                  <a:pt x="21143" y="12152"/>
                </a:lnTo>
                <a:lnTo>
                  <a:pt x="19754" y="13644"/>
                </a:lnTo>
                <a:lnTo>
                  <a:pt x="18264" y="15144"/>
                </a:lnTo>
                <a:lnTo>
                  <a:pt x="16840" y="16521"/>
                </a:lnTo>
                <a:lnTo>
                  <a:pt x="16005" y="18052"/>
                </a:lnTo>
                <a:lnTo>
                  <a:pt x="16004" y="19233"/>
                </a:lnTo>
                <a:lnTo>
                  <a:pt x="15522" y="19992"/>
                </a:lnTo>
                <a:lnTo>
                  <a:pt x="16498" y="20951"/>
                </a:lnTo>
                <a:lnTo>
                  <a:pt x="15590" y="21332"/>
                </a:lnTo>
                <a:lnTo>
                  <a:pt x="14463" y="20512"/>
                </a:lnTo>
                <a:lnTo>
                  <a:pt x="13572" y="21051"/>
                </a:lnTo>
                <a:lnTo>
                  <a:pt x="12738" y="21502"/>
                </a:lnTo>
                <a:lnTo>
                  <a:pt x="12092" y="22312"/>
                </a:lnTo>
                <a:lnTo>
                  <a:pt x="12727" y="23443"/>
                </a:lnTo>
                <a:lnTo>
                  <a:pt x="13376" y="23704"/>
                </a:lnTo>
                <a:lnTo>
                  <a:pt x="14492" y="25164"/>
                </a:lnTo>
                <a:lnTo>
                  <a:pt x="13872" y="25817"/>
                </a:lnTo>
                <a:lnTo>
                  <a:pt x="12422" y="26832"/>
                </a:lnTo>
                <a:lnTo>
                  <a:pt x="11229" y="26682"/>
                </a:lnTo>
                <a:lnTo>
                  <a:pt x="10293" y="26940"/>
                </a:lnTo>
                <a:lnTo>
                  <a:pt x="9782" y="26034"/>
                </a:lnTo>
                <a:lnTo>
                  <a:pt x="8330" y="26019"/>
                </a:lnTo>
                <a:lnTo>
                  <a:pt x="7508" y="26723"/>
                </a:lnTo>
                <a:lnTo>
                  <a:pt x="7515" y="27528"/>
                </a:lnTo>
                <a:lnTo>
                  <a:pt x="6430" y="28397"/>
                </a:lnTo>
                <a:lnTo>
                  <a:pt x="5651" y="28049"/>
                </a:lnTo>
                <a:lnTo>
                  <a:pt x="4292" y="28306"/>
                </a:lnTo>
                <a:lnTo>
                  <a:pt x="3230" y="28755"/>
                </a:lnTo>
                <a:lnTo>
                  <a:pt x="2358" y="29440"/>
                </a:lnTo>
                <a:lnTo>
                  <a:pt x="1179" y="29629"/>
                </a:lnTo>
                <a:lnTo>
                  <a:pt x="416" y="2914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" name="pg24"/>
          <p:cNvSpPr/>
          <p:nvPr/>
        </p:nvSpPr>
        <p:spPr>
          <a:xfrm>
            <a:off x="2614120" y="5305208"/>
            <a:ext cx="13244" cy="18481"/>
          </a:xfrm>
          <a:custGeom>
            <a:avLst/>
            <a:gdLst/>
            <a:ahLst/>
            <a:cxnLst/>
            <a:rect l="0" t="0" r="0" b="0"/>
            <a:pathLst>
              <a:path w="13244" h="18481">
                <a:moveTo>
                  <a:pt x="472" y="5591"/>
                </a:moveTo>
                <a:lnTo>
                  <a:pt x="404" y="4232"/>
                </a:lnTo>
                <a:lnTo>
                  <a:pt x="811" y="3452"/>
                </a:lnTo>
                <a:lnTo>
                  <a:pt x="166" y="1470"/>
                </a:lnTo>
                <a:lnTo>
                  <a:pt x="415" y="569"/>
                </a:lnTo>
                <a:lnTo>
                  <a:pt x="1722" y="342"/>
                </a:lnTo>
                <a:lnTo>
                  <a:pt x="2851" y="0"/>
                </a:lnTo>
                <a:lnTo>
                  <a:pt x="4199" y="699"/>
                </a:lnTo>
                <a:lnTo>
                  <a:pt x="4655" y="1290"/>
                </a:lnTo>
                <a:lnTo>
                  <a:pt x="6378" y="2539"/>
                </a:lnTo>
                <a:lnTo>
                  <a:pt x="7709" y="4927"/>
                </a:lnTo>
                <a:lnTo>
                  <a:pt x="8042" y="5679"/>
                </a:lnTo>
                <a:lnTo>
                  <a:pt x="9272" y="6457"/>
                </a:lnTo>
                <a:lnTo>
                  <a:pt x="10030" y="5809"/>
                </a:lnTo>
                <a:lnTo>
                  <a:pt x="10975" y="5007"/>
                </a:lnTo>
                <a:lnTo>
                  <a:pt x="12247" y="5067"/>
                </a:lnTo>
                <a:lnTo>
                  <a:pt x="13244" y="5278"/>
                </a:lnTo>
                <a:lnTo>
                  <a:pt x="12935" y="6700"/>
                </a:lnTo>
                <a:lnTo>
                  <a:pt x="11870" y="8164"/>
                </a:lnTo>
                <a:lnTo>
                  <a:pt x="11792" y="9012"/>
                </a:lnTo>
                <a:lnTo>
                  <a:pt x="10751" y="9162"/>
                </a:lnTo>
                <a:lnTo>
                  <a:pt x="10053" y="9648"/>
                </a:lnTo>
                <a:lnTo>
                  <a:pt x="9408" y="9810"/>
                </a:lnTo>
                <a:lnTo>
                  <a:pt x="8582" y="10968"/>
                </a:lnTo>
                <a:lnTo>
                  <a:pt x="8685" y="12695"/>
                </a:lnTo>
                <a:lnTo>
                  <a:pt x="7897" y="13825"/>
                </a:lnTo>
                <a:lnTo>
                  <a:pt x="7837" y="15159"/>
                </a:lnTo>
                <a:lnTo>
                  <a:pt x="7145" y="16203"/>
                </a:lnTo>
                <a:lnTo>
                  <a:pt x="6997" y="17066"/>
                </a:lnTo>
                <a:lnTo>
                  <a:pt x="5771" y="16900"/>
                </a:lnTo>
                <a:lnTo>
                  <a:pt x="4244" y="17645"/>
                </a:lnTo>
                <a:lnTo>
                  <a:pt x="3181" y="17887"/>
                </a:lnTo>
                <a:lnTo>
                  <a:pt x="1701" y="18481"/>
                </a:lnTo>
                <a:lnTo>
                  <a:pt x="827" y="18196"/>
                </a:lnTo>
                <a:lnTo>
                  <a:pt x="982" y="15809"/>
                </a:lnTo>
                <a:lnTo>
                  <a:pt x="984" y="13660"/>
                </a:lnTo>
                <a:lnTo>
                  <a:pt x="2022" y="12265"/>
                </a:lnTo>
                <a:lnTo>
                  <a:pt x="3434" y="11424"/>
                </a:lnTo>
                <a:lnTo>
                  <a:pt x="3813" y="10251"/>
                </a:lnTo>
                <a:lnTo>
                  <a:pt x="3391" y="9203"/>
                </a:lnTo>
                <a:lnTo>
                  <a:pt x="2320" y="9073"/>
                </a:lnTo>
                <a:lnTo>
                  <a:pt x="1170" y="9166"/>
                </a:lnTo>
                <a:lnTo>
                  <a:pt x="1371" y="7866"/>
                </a:lnTo>
                <a:lnTo>
                  <a:pt x="0" y="661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pg25"/>
          <p:cNvSpPr/>
          <p:nvPr/>
        </p:nvSpPr>
        <p:spPr>
          <a:xfrm>
            <a:off x="1896034" y="5321302"/>
            <a:ext cx="17495" cy="15391"/>
          </a:xfrm>
          <a:custGeom>
            <a:avLst/>
            <a:gdLst/>
            <a:ahLst/>
            <a:cxnLst/>
            <a:rect l="0" t="0" r="0" b="0"/>
            <a:pathLst>
              <a:path w="17495" h="15391">
                <a:moveTo>
                  <a:pt x="2459" y="2983"/>
                </a:moveTo>
                <a:lnTo>
                  <a:pt x="3264" y="2054"/>
                </a:lnTo>
                <a:lnTo>
                  <a:pt x="5141" y="328"/>
                </a:lnTo>
                <a:lnTo>
                  <a:pt x="5787" y="138"/>
                </a:lnTo>
                <a:lnTo>
                  <a:pt x="7866" y="0"/>
                </a:lnTo>
                <a:lnTo>
                  <a:pt x="8473" y="243"/>
                </a:lnTo>
                <a:lnTo>
                  <a:pt x="9005" y="590"/>
                </a:lnTo>
                <a:lnTo>
                  <a:pt x="9288" y="1252"/>
                </a:lnTo>
                <a:lnTo>
                  <a:pt x="9275" y="1562"/>
                </a:lnTo>
                <a:lnTo>
                  <a:pt x="8851" y="2847"/>
                </a:lnTo>
                <a:lnTo>
                  <a:pt x="8484" y="3513"/>
                </a:lnTo>
                <a:lnTo>
                  <a:pt x="9558" y="3612"/>
                </a:lnTo>
                <a:lnTo>
                  <a:pt x="11374" y="1906"/>
                </a:lnTo>
                <a:lnTo>
                  <a:pt x="11538" y="1896"/>
                </a:lnTo>
                <a:lnTo>
                  <a:pt x="12105" y="2197"/>
                </a:lnTo>
                <a:lnTo>
                  <a:pt x="12718" y="2867"/>
                </a:lnTo>
                <a:lnTo>
                  <a:pt x="12510" y="3081"/>
                </a:lnTo>
                <a:lnTo>
                  <a:pt x="12435" y="3279"/>
                </a:lnTo>
                <a:lnTo>
                  <a:pt x="12337" y="3583"/>
                </a:lnTo>
                <a:lnTo>
                  <a:pt x="12382" y="3754"/>
                </a:lnTo>
                <a:lnTo>
                  <a:pt x="14551" y="5702"/>
                </a:lnTo>
                <a:lnTo>
                  <a:pt x="15062" y="5708"/>
                </a:lnTo>
                <a:lnTo>
                  <a:pt x="15282" y="5520"/>
                </a:lnTo>
                <a:lnTo>
                  <a:pt x="16698" y="5022"/>
                </a:lnTo>
                <a:lnTo>
                  <a:pt x="17168" y="5185"/>
                </a:lnTo>
                <a:lnTo>
                  <a:pt x="17413" y="5418"/>
                </a:lnTo>
                <a:lnTo>
                  <a:pt x="17495" y="5831"/>
                </a:lnTo>
                <a:lnTo>
                  <a:pt x="17494" y="6646"/>
                </a:lnTo>
                <a:lnTo>
                  <a:pt x="17217" y="8522"/>
                </a:lnTo>
                <a:lnTo>
                  <a:pt x="15861" y="10447"/>
                </a:lnTo>
                <a:lnTo>
                  <a:pt x="15421" y="10824"/>
                </a:lnTo>
                <a:lnTo>
                  <a:pt x="14696" y="10145"/>
                </a:lnTo>
                <a:lnTo>
                  <a:pt x="14636" y="9749"/>
                </a:lnTo>
                <a:lnTo>
                  <a:pt x="14693" y="9426"/>
                </a:lnTo>
                <a:lnTo>
                  <a:pt x="14648" y="8646"/>
                </a:lnTo>
                <a:lnTo>
                  <a:pt x="13435" y="7613"/>
                </a:lnTo>
                <a:lnTo>
                  <a:pt x="13199" y="7604"/>
                </a:lnTo>
                <a:lnTo>
                  <a:pt x="12895" y="7798"/>
                </a:lnTo>
                <a:lnTo>
                  <a:pt x="12559" y="7857"/>
                </a:lnTo>
                <a:lnTo>
                  <a:pt x="12367" y="7779"/>
                </a:lnTo>
                <a:lnTo>
                  <a:pt x="12244" y="7598"/>
                </a:lnTo>
                <a:lnTo>
                  <a:pt x="11532" y="6408"/>
                </a:lnTo>
                <a:lnTo>
                  <a:pt x="11457" y="5830"/>
                </a:lnTo>
                <a:lnTo>
                  <a:pt x="12147" y="5565"/>
                </a:lnTo>
                <a:lnTo>
                  <a:pt x="11811" y="4579"/>
                </a:lnTo>
                <a:lnTo>
                  <a:pt x="11646" y="4525"/>
                </a:lnTo>
                <a:lnTo>
                  <a:pt x="10658" y="4826"/>
                </a:lnTo>
                <a:lnTo>
                  <a:pt x="9938" y="5613"/>
                </a:lnTo>
                <a:lnTo>
                  <a:pt x="9793" y="5963"/>
                </a:lnTo>
                <a:lnTo>
                  <a:pt x="9731" y="6204"/>
                </a:lnTo>
                <a:lnTo>
                  <a:pt x="9628" y="7809"/>
                </a:lnTo>
                <a:lnTo>
                  <a:pt x="9896" y="8386"/>
                </a:lnTo>
                <a:lnTo>
                  <a:pt x="10397" y="8987"/>
                </a:lnTo>
                <a:lnTo>
                  <a:pt x="10491" y="12512"/>
                </a:lnTo>
                <a:lnTo>
                  <a:pt x="10288" y="13098"/>
                </a:lnTo>
                <a:lnTo>
                  <a:pt x="9763" y="13798"/>
                </a:lnTo>
                <a:lnTo>
                  <a:pt x="8365" y="15391"/>
                </a:lnTo>
                <a:lnTo>
                  <a:pt x="5296" y="12723"/>
                </a:lnTo>
                <a:lnTo>
                  <a:pt x="4963" y="11872"/>
                </a:lnTo>
                <a:lnTo>
                  <a:pt x="4988" y="10655"/>
                </a:lnTo>
                <a:lnTo>
                  <a:pt x="5184" y="9887"/>
                </a:lnTo>
                <a:lnTo>
                  <a:pt x="3115" y="10080"/>
                </a:lnTo>
                <a:lnTo>
                  <a:pt x="2656" y="10477"/>
                </a:lnTo>
                <a:lnTo>
                  <a:pt x="2569" y="10934"/>
                </a:lnTo>
                <a:lnTo>
                  <a:pt x="1067" y="12813"/>
                </a:lnTo>
                <a:lnTo>
                  <a:pt x="598" y="13149"/>
                </a:lnTo>
                <a:lnTo>
                  <a:pt x="45" y="13408"/>
                </a:lnTo>
                <a:lnTo>
                  <a:pt x="0" y="13265"/>
                </a:lnTo>
                <a:lnTo>
                  <a:pt x="594" y="12262"/>
                </a:lnTo>
                <a:lnTo>
                  <a:pt x="1059" y="11628"/>
                </a:lnTo>
                <a:lnTo>
                  <a:pt x="1268" y="10993"/>
                </a:lnTo>
                <a:lnTo>
                  <a:pt x="1266" y="9916"/>
                </a:lnTo>
                <a:lnTo>
                  <a:pt x="938" y="8862"/>
                </a:lnTo>
                <a:lnTo>
                  <a:pt x="2465" y="435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" name="pg26"/>
          <p:cNvSpPr/>
          <p:nvPr/>
        </p:nvSpPr>
        <p:spPr>
          <a:xfrm>
            <a:off x="1359288" y="5265627"/>
            <a:ext cx="17586" cy="19338"/>
          </a:xfrm>
          <a:custGeom>
            <a:avLst/>
            <a:gdLst/>
            <a:ahLst/>
            <a:cxnLst/>
            <a:rect l="0" t="0" r="0" b="0"/>
            <a:pathLst>
              <a:path w="17586" h="19338">
                <a:moveTo>
                  <a:pt x="2996" y="676"/>
                </a:moveTo>
                <a:lnTo>
                  <a:pt x="3210" y="549"/>
                </a:lnTo>
                <a:lnTo>
                  <a:pt x="4382" y="0"/>
                </a:lnTo>
                <a:lnTo>
                  <a:pt x="5107" y="96"/>
                </a:lnTo>
                <a:lnTo>
                  <a:pt x="6009" y="346"/>
                </a:lnTo>
                <a:lnTo>
                  <a:pt x="6604" y="566"/>
                </a:lnTo>
                <a:lnTo>
                  <a:pt x="7441" y="1187"/>
                </a:lnTo>
                <a:lnTo>
                  <a:pt x="7889" y="1625"/>
                </a:lnTo>
                <a:lnTo>
                  <a:pt x="7989" y="2013"/>
                </a:lnTo>
                <a:lnTo>
                  <a:pt x="9393" y="3144"/>
                </a:lnTo>
                <a:lnTo>
                  <a:pt x="10586" y="3437"/>
                </a:lnTo>
                <a:lnTo>
                  <a:pt x="10806" y="3756"/>
                </a:lnTo>
                <a:lnTo>
                  <a:pt x="10790" y="6079"/>
                </a:lnTo>
                <a:lnTo>
                  <a:pt x="9892" y="6925"/>
                </a:lnTo>
                <a:lnTo>
                  <a:pt x="9860" y="7142"/>
                </a:lnTo>
                <a:lnTo>
                  <a:pt x="10920" y="8131"/>
                </a:lnTo>
                <a:lnTo>
                  <a:pt x="10668" y="9457"/>
                </a:lnTo>
                <a:lnTo>
                  <a:pt x="10831" y="9627"/>
                </a:lnTo>
                <a:lnTo>
                  <a:pt x="12642" y="9903"/>
                </a:lnTo>
                <a:lnTo>
                  <a:pt x="13313" y="10972"/>
                </a:lnTo>
                <a:lnTo>
                  <a:pt x="13790" y="11644"/>
                </a:lnTo>
                <a:lnTo>
                  <a:pt x="15383" y="11536"/>
                </a:lnTo>
                <a:lnTo>
                  <a:pt x="17586" y="12429"/>
                </a:lnTo>
                <a:lnTo>
                  <a:pt x="16892" y="12974"/>
                </a:lnTo>
                <a:lnTo>
                  <a:pt x="15815" y="13346"/>
                </a:lnTo>
                <a:lnTo>
                  <a:pt x="14674" y="13098"/>
                </a:lnTo>
                <a:lnTo>
                  <a:pt x="14540" y="12932"/>
                </a:lnTo>
                <a:lnTo>
                  <a:pt x="13269" y="12460"/>
                </a:lnTo>
                <a:lnTo>
                  <a:pt x="11299" y="12088"/>
                </a:lnTo>
                <a:lnTo>
                  <a:pt x="10809" y="12737"/>
                </a:lnTo>
                <a:lnTo>
                  <a:pt x="10711" y="13159"/>
                </a:lnTo>
                <a:lnTo>
                  <a:pt x="9808" y="13630"/>
                </a:lnTo>
                <a:lnTo>
                  <a:pt x="8485" y="14159"/>
                </a:lnTo>
                <a:lnTo>
                  <a:pt x="8208" y="14615"/>
                </a:lnTo>
                <a:lnTo>
                  <a:pt x="8167" y="14944"/>
                </a:lnTo>
                <a:lnTo>
                  <a:pt x="8292" y="15363"/>
                </a:lnTo>
                <a:lnTo>
                  <a:pt x="8136" y="15657"/>
                </a:lnTo>
                <a:lnTo>
                  <a:pt x="7315" y="16175"/>
                </a:lnTo>
                <a:lnTo>
                  <a:pt x="6700" y="16317"/>
                </a:lnTo>
                <a:lnTo>
                  <a:pt x="6360" y="16193"/>
                </a:lnTo>
                <a:lnTo>
                  <a:pt x="6193" y="15946"/>
                </a:lnTo>
                <a:lnTo>
                  <a:pt x="6139" y="15381"/>
                </a:lnTo>
                <a:lnTo>
                  <a:pt x="5820" y="15027"/>
                </a:lnTo>
                <a:lnTo>
                  <a:pt x="4935" y="15551"/>
                </a:lnTo>
                <a:lnTo>
                  <a:pt x="4150" y="16263"/>
                </a:lnTo>
                <a:lnTo>
                  <a:pt x="4013" y="16487"/>
                </a:lnTo>
                <a:lnTo>
                  <a:pt x="3875" y="16920"/>
                </a:lnTo>
                <a:lnTo>
                  <a:pt x="3806" y="17645"/>
                </a:lnTo>
                <a:lnTo>
                  <a:pt x="3448" y="18986"/>
                </a:lnTo>
                <a:lnTo>
                  <a:pt x="3020" y="19338"/>
                </a:lnTo>
                <a:lnTo>
                  <a:pt x="2623" y="18752"/>
                </a:lnTo>
                <a:lnTo>
                  <a:pt x="2526" y="18029"/>
                </a:lnTo>
                <a:lnTo>
                  <a:pt x="2616" y="17536"/>
                </a:lnTo>
                <a:lnTo>
                  <a:pt x="3062" y="16649"/>
                </a:lnTo>
                <a:lnTo>
                  <a:pt x="3199" y="16154"/>
                </a:lnTo>
                <a:lnTo>
                  <a:pt x="3123" y="15900"/>
                </a:lnTo>
                <a:lnTo>
                  <a:pt x="1293" y="16030"/>
                </a:lnTo>
                <a:lnTo>
                  <a:pt x="1013" y="13119"/>
                </a:lnTo>
                <a:lnTo>
                  <a:pt x="400" y="13162"/>
                </a:lnTo>
                <a:lnTo>
                  <a:pt x="8" y="12445"/>
                </a:lnTo>
                <a:lnTo>
                  <a:pt x="0" y="11955"/>
                </a:lnTo>
                <a:lnTo>
                  <a:pt x="1004" y="11087"/>
                </a:lnTo>
                <a:lnTo>
                  <a:pt x="3235" y="12261"/>
                </a:lnTo>
                <a:lnTo>
                  <a:pt x="5094" y="12686"/>
                </a:lnTo>
                <a:lnTo>
                  <a:pt x="5331" y="12645"/>
                </a:lnTo>
                <a:lnTo>
                  <a:pt x="6038" y="11978"/>
                </a:lnTo>
                <a:lnTo>
                  <a:pt x="6408" y="11424"/>
                </a:lnTo>
                <a:lnTo>
                  <a:pt x="6679" y="10756"/>
                </a:lnTo>
                <a:lnTo>
                  <a:pt x="6700" y="10321"/>
                </a:lnTo>
                <a:lnTo>
                  <a:pt x="6654" y="9921"/>
                </a:lnTo>
                <a:lnTo>
                  <a:pt x="5986" y="9244"/>
                </a:lnTo>
                <a:lnTo>
                  <a:pt x="4802" y="8606"/>
                </a:lnTo>
                <a:lnTo>
                  <a:pt x="4519" y="7894"/>
                </a:lnTo>
                <a:lnTo>
                  <a:pt x="4316" y="6972"/>
                </a:lnTo>
                <a:lnTo>
                  <a:pt x="4439" y="6445"/>
                </a:lnTo>
                <a:lnTo>
                  <a:pt x="3157" y="3465"/>
                </a:lnTo>
                <a:lnTo>
                  <a:pt x="2592" y="1903"/>
                </a:lnTo>
                <a:lnTo>
                  <a:pt x="2565" y="1418"/>
                </a:lnTo>
                <a:lnTo>
                  <a:pt x="2715" y="95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pg27"/>
          <p:cNvSpPr/>
          <p:nvPr/>
        </p:nvSpPr>
        <p:spPr>
          <a:xfrm>
            <a:off x="1476043" y="5322535"/>
            <a:ext cx="28079" cy="18611"/>
          </a:xfrm>
          <a:custGeom>
            <a:avLst/>
            <a:gdLst/>
            <a:ahLst/>
            <a:cxnLst/>
            <a:rect l="0" t="0" r="0" b="0"/>
            <a:pathLst>
              <a:path w="28079" h="18611">
                <a:moveTo>
                  <a:pt x="220" y="0"/>
                </a:moveTo>
                <a:lnTo>
                  <a:pt x="600" y="36"/>
                </a:lnTo>
                <a:lnTo>
                  <a:pt x="1780" y="1224"/>
                </a:lnTo>
                <a:lnTo>
                  <a:pt x="3557" y="1938"/>
                </a:lnTo>
                <a:lnTo>
                  <a:pt x="5177" y="1932"/>
                </a:lnTo>
                <a:lnTo>
                  <a:pt x="4181" y="2767"/>
                </a:lnTo>
                <a:lnTo>
                  <a:pt x="5379" y="4397"/>
                </a:lnTo>
                <a:lnTo>
                  <a:pt x="5444" y="4719"/>
                </a:lnTo>
                <a:lnTo>
                  <a:pt x="5584" y="4832"/>
                </a:lnTo>
                <a:lnTo>
                  <a:pt x="6030" y="5026"/>
                </a:lnTo>
                <a:lnTo>
                  <a:pt x="7473" y="4286"/>
                </a:lnTo>
                <a:lnTo>
                  <a:pt x="8766" y="5121"/>
                </a:lnTo>
                <a:lnTo>
                  <a:pt x="10930" y="5371"/>
                </a:lnTo>
                <a:lnTo>
                  <a:pt x="11862" y="5532"/>
                </a:lnTo>
                <a:lnTo>
                  <a:pt x="12490" y="5795"/>
                </a:lnTo>
                <a:lnTo>
                  <a:pt x="12595" y="6375"/>
                </a:lnTo>
                <a:lnTo>
                  <a:pt x="13412" y="6999"/>
                </a:lnTo>
                <a:lnTo>
                  <a:pt x="14545" y="6623"/>
                </a:lnTo>
                <a:lnTo>
                  <a:pt x="14801" y="7195"/>
                </a:lnTo>
                <a:lnTo>
                  <a:pt x="13646" y="8020"/>
                </a:lnTo>
                <a:lnTo>
                  <a:pt x="13691" y="9302"/>
                </a:lnTo>
                <a:lnTo>
                  <a:pt x="14027" y="9786"/>
                </a:lnTo>
                <a:lnTo>
                  <a:pt x="15117" y="9614"/>
                </a:lnTo>
                <a:lnTo>
                  <a:pt x="17310" y="11485"/>
                </a:lnTo>
                <a:lnTo>
                  <a:pt x="17301" y="11703"/>
                </a:lnTo>
                <a:lnTo>
                  <a:pt x="17537" y="12247"/>
                </a:lnTo>
                <a:lnTo>
                  <a:pt x="20092" y="12876"/>
                </a:lnTo>
                <a:lnTo>
                  <a:pt x="20806" y="13828"/>
                </a:lnTo>
                <a:lnTo>
                  <a:pt x="22749" y="14385"/>
                </a:lnTo>
                <a:lnTo>
                  <a:pt x="24050" y="15099"/>
                </a:lnTo>
                <a:lnTo>
                  <a:pt x="24145" y="15263"/>
                </a:lnTo>
                <a:lnTo>
                  <a:pt x="24256" y="15840"/>
                </a:lnTo>
                <a:lnTo>
                  <a:pt x="25272" y="16592"/>
                </a:lnTo>
                <a:lnTo>
                  <a:pt x="26557" y="17215"/>
                </a:lnTo>
                <a:lnTo>
                  <a:pt x="28079" y="18326"/>
                </a:lnTo>
                <a:lnTo>
                  <a:pt x="27857" y="18611"/>
                </a:lnTo>
                <a:lnTo>
                  <a:pt x="25624" y="18130"/>
                </a:lnTo>
                <a:lnTo>
                  <a:pt x="25210" y="17977"/>
                </a:lnTo>
                <a:lnTo>
                  <a:pt x="23738" y="16813"/>
                </a:lnTo>
                <a:lnTo>
                  <a:pt x="21999" y="17021"/>
                </a:lnTo>
                <a:lnTo>
                  <a:pt x="20731" y="16068"/>
                </a:lnTo>
                <a:lnTo>
                  <a:pt x="17772" y="14698"/>
                </a:lnTo>
                <a:lnTo>
                  <a:pt x="14898" y="14929"/>
                </a:lnTo>
                <a:lnTo>
                  <a:pt x="14453" y="13833"/>
                </a:lnTo>
                <a:lnTo>
                  <a:pt x="12566" y="13757"/>
                </a:lnTo>
                <a:lnTo>
                  <a:pt x="11655" y="13293"/>
                </a:lnTo>
                <a:lnTo>
                  <a:pt x="10818" y="12567"/>
                </a:lnTo>
                <a:lnTo>
                  <a:pt x="9677" y="10558"/>
                </a:lnTo>
                <a:lnTo>
                  <a:pt x="7151" y="8798"/>
                </a:lnTo>
                <a:lnTo>
                  <a:pt x="4781" y="7588"/>
                </a:lnTo>
                <a:lnTo>
                  <a:pt x="4192" y="7567"/>
                </a:lnTo>
                <a:lnTo>
                  <a:pt x="3964" y="7760"/>
                </a:lnTo>
                <a:lnTo>
                  <a:pt x="3613" y="7716"/>
                </a:lnTo>
                <a:lnTo>
                  <a:pt x="1996" y="6240"/>
                </a:lnTo>
                <a:lnTo>
                  <a:pt x="1245" y="5301"/>
                </a:lnTo>
                <a:lnTo>
                  <a:pt x="1471" y="4982"/>
                </a:lnTo>
                <a:lnTo>
                  <a:pt x="1403" y="2779"/>
                </a:lnTo>
                <a:lnTo>
                  <a:pt x="881" y="2402"/>
                </a:lnTo>
                <a:lnTo>
                  <a:pt x="555" y="2396"/>
                </a:lnTo>
                <a:lnTo>
                  <a:pt x="336" y="2193"/>
                </a:lnTo>
                <a:lnTo>
                  <a:pt x="67" y="1157"/>
                </a:lnTo>
                <a:lnTo>
                  <a:pt x="0" y="527"/>
                </a:lnTo>
                <a:lnTo>
                  <a:pt x="56" y="6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" name="pg28"/>
          <p:cNvSpPr/>
          <p:nvPr/>
        </p:nvSpPr>
        <p:spPr>
          <a:xfrm>
            <a:off x="2696400" y="5343316"/>
            <a:ext cx="12748" cy="11573"/>
          </a:xfrm>
          <a:custGeom>
            <a:avLst/>
            <a:gdLst/>
            <a:ahLst/>
            <a:cxnLst/>
            <a:rect l="0" t="0" r="0" b="0"/>
            <a:pathLst>
              <a:path w="12748" h="11573">
                <a:moveTo>
                  <a:pt x="0" y="6224"/>
                </a:moveTo>
                <a:lnTo>
                  <a:pt x="252" y="6097"/>
                </a:lnTo>
                <a:lnTo>
                  <a:pt x="618" y="5386"/>
                </a:lnTo>
                <a:lnTo>
                  <a:pt x="1554" y="2904"/>
                </a:lnTo>
                <a:lnTo>
                  <a:pt x="1408" y="2732"/>
                </a:lnTo>
                <a:lnTo>
                  <a:pt x="1398" y="2586"/>
                </a:lnTo>
                <a:lnTo>
                  <a:pt x="1613" y="2234"/>
                </a:lnTo>
                <a:lnTo>
                  <a:pt x="2298" y="1699"/>
                </a:lnTo>
                <a:lnTo>
                  <a:pt x="2827" y="1165"/>
                </a:lnTo>
                <a:lnTo>
                  <a:pt x="3645" y="673"/>
                </a:lnTo>
                <a:lnTo>
                  <a:pt x="4538" y="521"/>
                </a:lnTo>
                <a:lnTo>
                  <a:pt x="5243" y="495"/>
                </a:lnTo>
                <a:lnTo>
                  <a:pt x="6120" y="1031"/>
                </a:lnTo>
                <a:lnTo>
                  <a:pt x="6830" y="1230"/>
                </a:lnTo>
                <a:lnTo>
                  <a:pt x="7143" y="1130"/>
                </a:lnTo>
                <a:lnTo>
                  <a:pt x="7573" y="653"/>
                </a:lnTo>
                <a:lnTo>
                  <a:pt x="7821" y="505"/>
                </a:lnTo>
                <a:lnTo>
                  <a:pt x="9178" y="0"/>
                </a:lnTo>
                <a:lnTo>
                  <a:pt x="9722" y="129"/>
                </a:lnTo>
                <a:lnTo>
                  <a:pt x="11163" y="724"/>
                </a:lnTo>
                <a:lnTo>
                  <a:pt x="12214" y="1542"/>
                </a:lnTo>
                <a:lnTo>
                  <a:pt x="12405" y="1825"/>
                </a:lnTo>
                <a:lnTo>
                  <a:pt x="12748" y="3079"/>
                </a:lnTo>
                <a:lnTo>
                  <a:pt x="11905" y="3961"/>
                </a:lnTo>
                <a:lnTo>
                  <a:pt x="11654" y="4335"/>
                </a:lnTo>
                <a:lnTo>
                  <a:pt x="11226" y="5146"/>
                </a:lnTo>
                <a:lnTo>
                  <a:pt x="11129" y="5601"/>
                </a:lnTo>
                <a:lnTo>
                  <a:pt x="11403" y="6218"/>
                </a:lnTo>
                <a:lnTo>
                  <a:pt x="11865" y="6820"/>
                </a:lnTo>
                <a:lnTo>
                  <a:pt x="12143" y="7650"/>
                </a:lnTo>
                <a:lnTo>
                  <a:pt x="12179" y="8067"/>
                </a:lnTo>
                <a:lnTo>
                  <a:pt x="12084" y="9148"/>
                </a:lnTo>
                <a:lnTo>
                  <a:pt x="10452" y="10166"/>
                </a:lnTo>
                <a:lnTo>
                  <a:pt x="8890" y="10534"/>
                </a:lnTo>
                <a:lnTo>
                  <a:pt x="7008" y="11541"/>
                </a:lnTo>
                <a:lnTo>
                  <a:pt x="6025" y="11573"/>
                </a:lnTo>
                <a:lnTo>
                  <a:pt x="4058" y="10070"/>
                </a:lnTo>
                <a:lnTo>
                  <a:pt x="3375" y="8976"/>
                </a:lnTo>
                <a:lnTo>
                  <a:pt x="1892" y="8445"/>
                </a:lnTo>
                <a:lnTo>
                  <a:pt x="842" y="7972"/>
                </a:lnTo>
                <a:lnTo>
                  <a:pt x="150" y="738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pg29"/>
          <p:cNvSpPr/>
          <p:nvPr/>
        </p:nvSpPr>
        <p:spPr>
          <a:xfrm>
            <a:off x="2679097" y="5390538"/>
            <a:ext cx="14651" cy="17603"/>
          </a:xfrm>
          <a:custGeom>
            <a:avLst/>
            <a:gdLst/>
            <a:ahLst/>
            <a:cxnLst/>
            <a:rect l="0" t="0" r="0" b="0"/>
            <a:pathLst>
              <a:path w="14651" h="17603">
                <a:moveTo>
                  <a:pt x="0" y="6956"/>
                </a:moveTo>
                <a:lnTo>
                  <a:pt x="570" y="2813"/>
                </a:lnTo>
                <a:lnTo>
                  <a:pt x="727" y="2442"/>
                </a:lnTo>
                <a:lnTo>
                  <a:pt x="1253" y="1648"/>
                </a:lnTo>
                <a:lnTo>
                  <a:pt x="4734" y="1727"/>
                </a:lnTo>
                <a:lnTo>
                  <a:pt x="5776" y="2316"/>
                </a:lnTo>
                <a:lnTo>
                  <a:pt x="5658" y="3878"/>
                </a:lnTo>
                <a:lnTo>
                  <a:pt x="5520" y="4188"/>
                </a:lnTo>
                <a:lnTo>
                  <a:pt x="5072" y="4534"/>
                </a:lnTo>
                <a:lnTo>
                  <a:pt x="4686" y="4618"/>
                </a:lnTo>
                <a:lnTo>
                  <a:pt x="4461" y="4795"/>
                </a:lnTo>
                <a:lnTo>
                  <a:pt x="4214" y="5891"/>
                </a:lnTo>
                <a:lnTo>
                  <a:pt x="4228" y="6206"/>
                </a:lnTo>
                <a:lnTo>
                  <a:pt x="4425" y="6484"/>
                </a:lnTo>
                <a:lnTo>
                  <a:pt x="5031" y="6522"/>
                </a:lnTo>
                <a:lnTo>
                  <a:pt x="6285" y="5627"/>
                </a:lnTo>
                <a:lnTo>
                  <a:pt x="7077" y="4536"/>
                </a:lnTo>
                <a:lnTo>
                  <a:pt x="7066" y="3750"/>
                </a:lnTo>
                <a:lnTo>
                  <a:pt x="7467" y="2578"/>
                </a:lnTo>
                <a:lnTo>
                  <a:pt x="8848" y="3285"/>
                </a:lnTo>
                <a:lnTo>
                  <a:pt x="9920" y="2876"/>
                </a:lnTo>
                <a:lnTo>
                  <a:pt x="9542" y="2203"/>
                </a:lnTo>
                <a:lnTo>
                  <a:pt x="9807" y="1118"/>
                </a:lnTo>
                <a:lnTo>
                  <a:pt x="9967" y="697"/>
                </a:lnTo>
                <a:lnTo>
                  <a:pt x="10592" y="146"/>
                </a:lnTo>
                <a:lnTo>
                  <a:pt x="12612" y="0"/>
                </a:lnTo>
                <a:lnTo>
                  <a:pt x="13826" y="1272"/>
                </a:lnTo>
                <a:lnTo>
                  <a:pt x="14280" y="1355"/>
                </a:lnTo>
                <a:lnTo>
                  <a:pt x="14505" y="1560"/>
                </a:lnTo>
                <a:lnTo>
                  <a:pt x="14651" y="2103"/>
                </a:lnTo>
                <a:lnTo>
                  <a:pt x="14514" y="3281"/>
                </a:lnTo>
                <a:lnTo>
                  <a:pt x="14122" y="4234"/>
                </a:lnTo>
                <a:lnTo>
                  <a:pt x="12683" y="5937"/>
                </a:lnTo>
                <a:lnTo>
                  <a:pt x="12225" y="5631"/>
                </a:lnTo>
                <a:lnTo>
                  <a:pt x="11657" y="5105"/>
                </a:lnTo>
                <a:lnTo>
                  <a:pt x="11497" y="5060"/>
                </a:lnTo>
                <a:lnTo>
                  <a:pt x="10641" y="5477"/>
                </a:lnTo>
                <a:lnTo>
                  <a:pt x="9364" y="7124"/>
                </a:lnTo>
                <a:lnTo>
                  <a:pt x="9679" y="7802"/>
                </a:lnTo>
                <a:lnTo>
                  <a:pt x="10834" y="7578"/>
                </a:lnTo>
                <a:lnTo>
                  <a:pt x="11118" y="7723"/>
                </a:lnTo>
                <a:lnTo>
                  <a:pt x="11259" y="7945"/>
                </a:lnTo>
                <a:lnTo>
                  <a:pt x="11333" y="8498"/>
                </a:lnTo>
                <a:lnTo>
                  <a:pt x="11189" y="9571"/>
                </a:lnTo>
                <a:lnTo>
                  <a:pt x="10971" y="9812"/>
                </a:lnTo>
                <a:lnTo>
                  <a:pt x="10412" y="9850"/>
                </a:lnTo>
                <a:lnTo>
                  <a:pt x="8972" y="10713"/>
                </a:lnTo>
                <a:lnTo>
                  <a:pt x="6795" y="13157"/>
                </a:lnTo>
                <a:lnTo>
                  <a:pt x="6360" y="14796"/>
                </a:lnTo>
                <a:lnTo>
                  <a:pt x="6223" y="15942"/>
                </a:lnTo>
                <a:lnTo>
                  <a:pt x="6079" y="17603"/>
                </a:lnTo>
                <a:lnTo>
                  <a:pt x="5751" y="17489"/>
                </a:lnTo>
                <a:lnTo>
                  <a:pt x="5393" y="17139"/>
                </a:lnTo>
                <a:lnTo>
                  <a:pt x="3526" y="14520"/>
                </a:lnTo>
                <a:lnTo>
                  <a:pt x="3486" y="14303"/>
                </a:lnTo>
                <a:lnTo>
                  <a:pt x="3492" y="13706"/>
                </a:lnTo>
                <a:lnTo>
                  <a:pt x="3966" y="13328"/>
                </a:lnTo>
                <a:lnTo>
                  <a:pt x="4615" y="12303"/>
                </a:lnTo>
                <a:lnTo>
                  <a:pt x="4986" y="11453"/>
                </a:lnTo>
                <a:lnTo>
                  <a:pt x="5156" y="9627"/>
                </a:lnTo>
                <a:lnTo>
                  <a:pt x="4618" y="8034"/>
                </a:lnTo>
                <a:lnTo>
                  <a:pt x="1415" y="6080"/>
                </a:lnTo>
                <a:lnTo>
                  <a:pt x="1114" y="6135"/>
                </a:lnTo>
                <a:lnTo>
                  <a:pt x="685" y="634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g30"/>
          <p:cNvSpPr/>
          <p:nvPr/>
        </p:nvSpPr>
        <p:spPr>
          <a:xfrm>
            <a:off x="2301136" y="5131130"/>
            <a:ext cx="12994" cy="21403"/>
          </a:xfrm>
          <a:custGeom>
            <a:avLst/>
            <a:gdLst/>
            <a:ahLst/>
            <a:cxnLst/>
            <a:rect l="0" t="0" r="0" b="0"/>
            <a:pathLst>
              <a:path w="12994" h="21403">
                <a:moveTo>
                  <a:pt x="274" y="16220"/>
                </a:moveTo>
                <a:lnTo>
                  <a:pt x="966" y="14731"/>
                </a:lnTo>
                <a:lnTo>
                  <a:pt x="4584" y="7742"/>
                </a:lnTo>
                <a:lnTo>
                  <a:pt x="6232" y="4684"/>
                </a:lnTo>
                <a:lnTo>
                  <a:pt x="6663" y="4323"/>
                </a:lnTo>
                <a:lnTo>
                  <a:pt x="6910" y="4748"/>
                </a:lnTo>
                <a:lnTo>
                  <a:pt x="6405" y="5712"/>
                </a:lnTo>
                <a:lnTo>
                  <a:pt x="6980" y="6628"/>
                </a:lnTo>
                <a:lnTo>
                  <a:pt x="7301" y="6650"/>
                </a:lnTo>
                <a:lnTo>
                  <a:pt x="7929" y="6374"/>
                </a:lnTo>
                <a:lnTo>
                  <a:pt x="8117" y="6187"/>
                </a:lnTo>
                <a:lnTo>
                  <a:pt x="8049" y="5368"/>
                </a:lnTo>
                <a:lnTo>
                  <a:pt x="7853" y="5085"/>
                </a:lnTo>
                <a:lnTo>
                  <a:pt x="8116" y="3519"/>
                </a:lnTo>
                <a:lnTo>
                  <a:pt x="8284" y="3217"/>
                </a:lnTo>
                <a:lnTo>
                  <a:pt x="11467" y="572"/>
                </a:lnTo>
                <a:lnTo>
                  <a:pt x="12858" y="0"/>
                </a:lnTo>
                <a:lnTo>
                  <a:pt x="12994" y="319"/>
                </a:lnTo>
                <a:lnTo>
                  <a:pt x="12964" y="1076"/>
                </a:lnTo>
                <a:lnTo>
                  <a:pt x="12403" y="2322"/>
                </a:lnTo>
                <a:lnTo>
                  <a:pt x="11120" y="3638"/>
                </a:lnTo>
                <a:lnTo>
                  <a:pt x="10371" y="5713"/>
                </a:lnTo>
                <a:lnTo>
                  <a:pt x="10222" y="7226"/>
                </a:lnTo>
                <a:lnTo>
                  <a:pt x="8670" y="8225"/>
                </a:lnTo>
                <a:lnTo>
                  <a:pt x="8179" y="8661"/>
                </a:lnTo>
                <a:lnTo>
                  <a:pt x="8258" y="9560"/>
                </a:lnTo>
                <a:lnTo>
                  <a:pt x="9569" y="9639"/>
                </a:lnTo>
                <a:lnTo>
                  <a:pt x="9723" y="9960"/>
                </a:lnTo>
                <a:lnTo>
                  <a:pt x="9675" y="10742"/>
                </a:lnTo>
                <a:lnTo>
                  <a:pt x="8921" y="12143"/>
                </a:lnTo>
                <a:lnTo>
                  <a:pt x="7858" y="13686"/>
                </a:lnTo>
                <a:lnTo>
                  <a:pt x="6845" y="14798"/>
                </a:lnTo>
                <a:lnTo>
                  <a:pt x="6632" y="16881"/>
                </a:lnTo>
                <a:lnTo>
                  <a:pt x="6329" y="17777"/>
                </a:lnTo>
                <a:lnTo>
                  <a:pt x="5722" y="19069"/>
                </a:lnTo>
                <a:lnTo>
                  <a:pt x="4313" y="21306"/>
                </a:lnTo>
                <a:lnTo>
                  <a:pt x="4148" y="21403"/>
                </a:lnTo>
                <a:lnTo>
                  <a:pt x="3774" y="20996"/>
                </a:lnTo>
                <a:lnTo>
                  <a:pt x="3008" y="19932"/>
                </a:lnTo>
                <a:lnTo>
                  <a:pt x="2500" y="19035"/>
                </a:lnTo>
                <a:lnTo>
                  <a:pt x="2858" y="18950"/>
                </a:lnTo>
                <a:lnTo>
                  <a:pt x="2990" y="18819"/>
                </a:lnTo>
                <a:lnTo>
                  <a:pt x="3024" y="18465"/>
                </a:lnTo>
                <a:lnTo>
                  <a:pt x="2433" y="17921"/>
                </a:lnTo>
                <a:lnTo>
                  <a:pt x="1152" y="17350"/>
                </a:lnTo>
                <a:lnTo>
                  <a:pt x="224" y="17346"/>
                </a:lnTo>
                <a:lnTo>
                  <a:pt x="0" y="1698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pg31"/>
          <p:cNvSpPr/>
          <p:nvPr/>
        </p:nvSpPr>
        <p:spPr>
          <a:xfrm>
            <a:off x="2744531" y="5399160"/>
            <a:ext cx="8605" cy="14370"/>
          </a:xfrm>
          <a:custGeom>
            <a:avLst/>
            <a:gdLst/>
            <a:ahLst/>
            <a:cxnLst/>
            <a:rect l="0" t="0" r="0" b="0"/>
            <a:pathLst>
              <a:path w="8605" h="14370">
                <a:moveTo>
                  <a:pt x="0" y="12936"/>
                </a:moveTo>
                <a:lnTo>
                  <a:pt x="681" y="12146"/>
                </a:lnTo>
                <a:lnTo>
                  <a:pt x="1388" y="10013"/>
                </a:lnTo>
                <a:lnTo>
                  <a:pt x="811" y="9132"/>
                </a:lnTo>
                <a:lnTo>
                  <a:pt x="1015" y="8176"/>
                </a:lnTo>
                <a:lnTo>
                  <a:pt x="1494" y="7828"/>
                </a:lnTo>
                <a:lnTo>
                  <a:pt x="2094" y="8040"/>
                </a:lnTo>
                <a:lnTo>
                  <a:pt x="2305" y="7105"/>
                </a:lnTo>
                <a:lnTo>
                  <a:pt x="1715" y="6550"/>
                </a:lnTo>
                <a:lnTo>
                  <a:pt x="960" y="5892"/>
                </a:lnTo>
                <a:lnTo>
                  <a:pt x="607" y="5441"/>
                </a:lnTo>
                <a:lnTo>
                  <a:pt x="0" y="2380"/>
                </a:lnTo>
                <a:lnTo>
                  <a:pt x="353" y="609"/>
                </a:lnTo>
                <a:lnTo>
                  <a:pt x="873" y="20"/>
                </a:lnTo>
                <a:lnTo>
                  <a:pt x="1077" y="0"/>
                </a:lnTo>
                <a:lnTo>
                  <a:pt x="1441" y="113"/>
                </a:lnTo>
                <a:lnTo>
                  <a:pt x="2563" y="966"/>
                </a:lnTo>
                <a:lnTo>
                  <a:pt x="3295" y="1074"/>
                </a:lnTo>
                <a:lnTo>
                  <a:pt x="3623" y="1220"/>
                </a:lnTo>
                <a:lnTo>
                  <a:pt x="3699" y="1709"/>
                </a:lnTo>
                <a:lnTo>
                  <a:pt x="4376" y="2706"/>
                </a:lnTo>
                <a:lnTo>
                  <a:pt x="4928" y="2969"/>
                </a:lnTo>
                <a:lnTo>
                  <a:pt x="5359" y="2852"/>
                </a:lnTo>
                <a:lnTo>
                  <a:pt x="5765" y="2846"/>
                </a:lnTo>
                <a:lnTo>
                  <a:pt x="6372" y="3097"/>
                </a:lnTo>
                <a:lnTo>
                  <a:pt x="7779" y="4359"/>
                </a:lnTo>
                <a:lnTo>
                  <a:pt x="8301" y="5183"/>
                </a:lnTo>
                <a:lnTo>
                  <a:pt x="7973" y="5268"/>
                </a:lnTo>
                <a:lnTo>
                  <a:pt x="7738" y="5758"/>
                </a:lnTo>
                <a:lnTo>
                  <a:pt x="8605" y="10227"/>
                </a:lnTo>
                <a:lnTo>
                  <a:pt x="8586" y="11561"/>
                </a:lnTo>
                <a:lnTo>
                  <a:pt x="8064" y="12860"/>
                </a:lnTo>
                <a:lnTo>
                  <a:pt x="7796" y="13156"/>
                </a:lnTo>
                <a:lnTo>
                  <a:pt x="4939" y="13611"/>
                </a:lnTo>
                <a:lnTo>
                  <a:pt x="4494" y="13375"/>
                </a:lnTo>
                <a:lnTo>
                  <a:pt x="4181" y="12935"/>
                </a:lnTo>
                <a:lnTo>
                  <a:pt x="4134" y="12749"/>
                </a:lnTo>
                <a:lnTo>
                  <a:pt x="3379" y="12391"/>
                </a:lnTo>
                <a:lnTo>
                  <a:pt x="2076" y="13605"/>
                </a:lnTo>
                <a:lnTo>
                  <a:pt x="1829" y="14142"/>
                </a:lnTo>
                <a:lnTo>
                  <a:pt x="1384" y="14370"/>
                </a:lnTo>
                <a:lnTo>
                  <a:pt x="1072" y="14275"/>
                </a:lnTo>
                <a:lnTo>
                  <a:pt x="206" y="1337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" name="pg32"/>
          <p:cNvSpPr/>
          <p:nvPr/>
        </p:nvSpPr>
        <p:spPr>
          <a:xfrm>
            <a:off x="1370219" y="5281171"/>
            <a:ext cx="22391" cy="11641"/>
          </a:xfrm>
          <a:custGeom>
            <a:avLst/>
            <a:gdLst/>
            <a:ahLst/>
            <a:cxnLst/>
            <a:rect l="0" t="0" r="0" b="0"/>
            <a:pathLst>
              <a:path w="22391" h="11641">
                <a:moveTo>
                  <a:pt x="324" y="2140"/>
                </a:moveTo>
                <a:lnTo>
                  <a:pt x="680" y="1996"/>
                </a:lnTo>
                <a:lnTo>
                  <a:pt x="2776" y="1911"/>
                </a:lnTo>
                <a:lnTo>
                  <a:pt x="3589" y="3084"/>
                </a:lnTo>
                <a:lnTo>
                  <a:pt x="4517" y="4054"/>
                </a:lnTo>
                <a:lnTo>
                  <a:pt x="4989" y="4348"/>
                </a:lnTo>
                <a:lnTo>
                  <a:pt x="5629" y="4549"/>
                </a:lnTo>
                <a:lnTo>
                  <a:pt x="6452" y="4211"/>
                </a:lnTo>
                <a:lnTo>
                  <a:pt x="7720" y="4271"/>
                </a:lnTo>
                <a:lnTo>
                  <a:pt x="13207" y="5755"/>
                </a:lnTo>
                <a:lnTo>
                  <a:pt x="14705" y="5810"/>
                </a:lnTo>
                <a:lnTo>
                  <a:pt x="15751" y="5607"/>
                </a:lnTo>
                <a:lnTo>
                  <a:pt x="16137" y="5323"/>
                </a:lnTo>
                <a:lnTo>
                  <a:pt x="16917" y="4283"/>
                </a:lnTo>
                <a:lnTo>
                  <a:pt x="18015" y="2508"/>
                </a:lnTo>
                <a:lnTo>
                  <a:pt x="19140" y="547"/>
                </a:lnTo>
                <a:lnTo>
                  <a:pt x="19376" y="280"/>
                </a:lnTo>
                <a:lnTo>
                  <a:pt x="19714" y="71"/>
                </a:lnTo>
                <a:lnTo>
                  <a:pt x="20112" y="0"/>
                </a:lnTo>
                <a:lnTo>
                  <a:pt x="20816" y="386"/>
                </a:lnTo>
                <a:lnTo>
                  <a:pt x="22002" y="1706"/>
                </a:lnTo>
                <a:lnTo>
                  <a:pt x="22391" y="3724"/>
                </a:lnTo>
                <a:lnTo>
                  <a:pt x="22355" y="4370"/>
                </a:lnTo>
                <a:lnTo>
                  <a:pt x="20265" y="5787"/>
                </a:lnTo>
                <a:lnTo>
                  <a:pt x="18830" y="5867"/>
                </a:lnTo>
                <a:lnTo>
                  <a:pt x="18460" y="6002"/>
                </a:lnTo>
                <a:lnTo>
                  <a:pt x="17719" y="6767"/>
                </a:lnTo>
                <a:lnTo>
                  <a:pt x="16461" y="9291"/>
                </a:lnTo>
                <a:lnTo>
                  <a:pt x="16100" y="10541"/>
                </a:lnTo>
                <a:lnTo>
                  <a:pt x="15758" y="10993"/>
                </a:lnTo>
                <a:lnTo>
                  <a:pt x="14572" y="11641"/>
                </a:lnTo>
                <a:lnTo>
                  <a:pt x="10888" y="10921"/>
                </a:lnTo>
                <a:lnTo>
                  <a:pt x="10534" y="10709"/>
                </a:lnTo>
                <a:lnTo>
                  <a:pt x="10094" y="10174"/>
                </a:lnTo>
                <a:lnTo>
                  <a:pt x="9748" y="9547"/>
                </a:lnTo>
                <a:lnTo>
                  <a:pt x="9797" y="9379"/>
                </a:lnTo>
                <a:lnTo>
                  <a:pt x="9889" y="9218"/>
                </a:lnTo>
                <a:lnTo>
                  <a:pt x="10038" y="9061"/>
                </a:lnTo>
                <a:lnTo>
                  <a:pt x="10159" y="8452"/>
                </a:lnTo>
                <a:lnTo>
                  <a:pt x="9928" y="7650"/>
                </a:lnTo>
                <a:lnTo>
                  <a:pt x="9647" y="7065"/>
                </a:lnTo>
                <a:lnTo>
                  <a:pt x="9039" y="6270"/>
                </a:lnTo>
                <a:lnTo>
                  <a:pt x="8281" y="5937"/>
                </a:lnTo>
                <a:lnTo>
                  <a:pt x="7443" y="5733"/>
                </a:lnTo>
                <a:lnTo>
                  <a:pt x="6648" y="5949"/>
                </a:lnTo>
                <a:lnTo>
                  <a:pt x="5733" y="5912"/>
                </a:lnTo>
                <a:lnTo>
                  <a:pt x="4276" y="5351"/>
                </a:lnTo>
                <a:lnTo>
                  <a:pt x="3484" y="4855"/>
                </a:lnTo>
                <a:lnTo>
                  <a:pt x="2734" y="3897"/>
                </a:lnTo>
                <a:lnTo>
                  <a:pt x="2480" y="3805"/>
                </a:lnTo>
                <a:lnTo>
                  <a:pt x="1908" y="3886"/>
                </a:lnTo>
                <a:lnTo>
                  <a:pt x="996" y="4888"/>
                </a:lnTo>
                <a:lnTo>
                  <a:pt x="768" y="5553"/>
                </a:lnTo>
                <a:lnTo>
                  <a:pt x="210" y="5565"/>
                </a:lnTo>
                <a:lnTo>
                  <a:pt x="0" y="4746"/>
                </a:lnTo>
                <a:lnTo>
                  <a:pt x="150" y="228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" name="pg33"/>
          <p:cNvSpPr/>
          <p:nvPr/>
        </p:nvSpPr>
        <p:spPr>
          <a:xfrm>
            <a:off x="1733564" y="5327863"/>
            <a:ext cx="12377" cy="10363"/>
          </a:xfrm>
          <a:custGeom>
            <a:avLst/>
            <a:gdLst/>
            <a:ahLst/>
            <a:cxnLst/>
            <a:rect l="0" t="0" r="0" b="0"/>
            <a:pathLst>
              <a:path w="12377" h="10363">
                <a:moveTo>
                  <a:pt x="741" y="2482"/>
                </a:moveTo>
                <a:lnTo>
                  <a:pt x="1895" y="1164"/>
                </a:lnTo>
                <a:lnTo>
                  <a:pt x="4822" y="157"/>
                </a:lnTo>
                <a:lnTo>
                  <a:pt x="5495" y="0"/>
                </a:lnTo>
                <a:lnTo>
                  <a:pt x="6529" y="448"/>
                </a:lnTo>
                <a:lnTo>
                  <a:pt x="8370" y="1467"/>
                </a:lnTo>
                <a:lnTo>
                  <a:pt x="8470" y="1599"/>
                </a:lnTo>
                <a:lnTo>
                  <a:pt x="8498" y="1768"/>
                </a:lnTo>
                <a:lnTo>
                  <a:pt x="8233" y="2362"/>
                </a:lnTo>
                <a:lnTo>
                  <a:pt x="7861" y="2800"/>
                </a:lnTo>
                <a:lnTo>
                  <a:pt x="7508" y="3009"/>
                </a:lnTo>
                <a:lnTo>
                  <a:pt x="7541" y="3887"/>
                </a:lnTo>
                <a:lnTo>
                  <a:pt x="7613" y="4065"/>
                </a:lnTo>
                <a:lnTo>
                  <a:pt x="8219" y="4613"/>
                </a:lnTo>
                <a:lnTo>
                  <a:pt x="8356" y="4652"/>
                </a:lnTo>
                <a:lnTo>
                  <a:pt x="8617" y="4576"/>
                </a:lnTo>
                <a:lnTo>
                  <a:pt x="9842" y="4092"/>
                </a:lnTo>
                <a:lnTo>
                  <a:pt x="9699" y="4603"/>
                </a:lnTo>
                <a:lnTo>
                  <a:pt x="10642" y="5596"/>
                </a:lnTo>
                <a:lnTo>
                  <a:pt x="10726" y="5801"/>
                </a:lnTo>
                <a:lnTo>
                  <a:pt x="10792" y="6420"/>
                </a:lnTo>
                <a:lnTo>
                  <a:pt x="10742" y="7978"/>
                </a:lnTo>
                <a:lnTo>
                  <a:pt x="12240" y="7938"/>
                </a:lnTo>
                <a:lnTo>
                  <a:pt x="12377" y="8063"/>
                </a:lnTo>
                <a:lnTo>
                  <a:pt x="12297" y="8715"/>
                </a:lnTo>
                <a:lnTo>
                  <a:pt x="11409" y="9672"/>
                </a:lnTo>
                <a:lnTo>
                  <a:pt x="8205" y="10108"/>
                </a:lnTo>
                <a:lnTo>
                  <a:pt x="7200" y="9184"/>
                </a:lnTo>
                <a:lnTo>
                  <a:pt x="4683" y="10363"/>
                </a:lnTo>
                <a:lnTo>
                  <a:pt x="4497" y="9169"/>
                </a:lnTo>
                <a:lnTo>
                  <a:pt x="4571" y="8915"/>
                </a:lnTo>
                <a:lnTo>
                  <a:pt x="4497" y="8755"/>
                </a:lnTo>
                <a:lnTo>
                  <a:pt x="4159" y="8451"/>
                </a:lnTo>
                <a:lnTo>
                  <a:pt x="3796" y="8251"/>
                </a:lnTo>
                <a:lnTo>
                  <a:pt x="2231" y="7881"/>
                </a:lnTo>
                <a:lnTo>
                  <a:pt x="1063" y="7991"/>
                </a:lnTo>
                <a:lnTo>
                  <a:pt x="738" y="8176"/>
                </a:lnTo>
                <a:lnTo>
                  <a:pt x="197" y="8051"/>
                </a:lnTo>
                <a:lnTo>
                  <a:pt x="0" y="4527"/>
                </a:lnTo>
                <a:lnTo>
                  <a:pt x="8" y="342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g34"/>
          <p:cNvSpPr/>
          <p:nvPr/>
        </p:nvSpPr>
        <p:spPr>
          <a:xfrm>
            <a:off x="1908013" y="5334099"/>
            <a:ext cx="17205" cy="18589"/>
          </a:xfrm>
          <a:custGeom>
            <a:avLst/>
            <a:gdLst/>
            <a:ahLst/>
            <a:cxnLst/>
            <a:rect l="0" t="0" r="0" b="0"/>
            <a:pathLst>
              <a:path w="17205" h="18589">
                <a:moveTo>
                  <a:pt x="659" y="15063"/>
                </a:moveTo>
                <a:lnTo>
                  <a:pt x="901" y="14932"/>
                </a:lnTo>
                <a:lnTo>
                  <a:pt x="1568" y="14828"/>
                </a:lnTo>
                <a:lnTo>
                  <a:pt x="3521" y="13082"/>
                </a:lnTo>
                <a:lnTo>
                  <a:pt x="5299" y="11839"/>
                </a:lnTo>
                <a:lnTo>
                  <a:pt x="6213" y="11384"/>
                </a:lnTo>
                <a:lnTo>
                  <a:pt x="7000" y="11262"/>
                </a:lnTo>
                <a:lnTo>
                  <a:pt x="7184" y="11095"/>
                </a:lnTo>
                <a:lnTo>
                  <a:pt x="7116" y="10388"/>
                </a:lnTo>
                <a:lnTo>
                  <a:pt x="6980" y="10178"/>
                </a:lnTo>
                <a:lnTo>
                  <a:pt x="5755" y="10302"/>
                </a:lnTo>
                <a:lnTo>
                  <a:pt x="4766" y="9517"/>
                </a:lnTo>
                <a:lnTo>
                  <a:pt x="5208" y="6542"/>
                </a:lnTo>
                <a:lnTo>
                  <a:pt x="5482" y="6082"/>
                </a:lnTo>
                <a:lnTo>
                  <a:pt x="8300" y="4599"/>
                </a:lnTo>
                <a:lnTo>
                  <a:pt x="8964" y="5597"/>
                </a:lnTo>
                <a:lnTo>
                  <a:pt x="9243" y="6396"/>
                </a:lnTo>
                <a:lnTo>
                  <a:pt x="9198" y="7175"/>
                </a:lnTo>
                <a:lnTo>
                  <a:pt x="9068" y="7184"/>
                </a:lnTo>
                <a:lnTo>
                  <a:pt x="8996" y="7336"/>
                </a:lnTo>
                <a:lnTo>
                  <a:pt x="8994" y="7545"/>
                </a:lnTo>
                <a:lnTo>
                  <a:pt x="9764" y="7531"/>
                </a:lnTo>
                <a:lnTo>
                  <a:pt x="10374" y="7338"/>
                </a:lnTo>
                <a:lnTo>
                  <a:pt x="10672" y="7073"/>
                </a:lnTo>
                <a:lnTo>
                  <a:pt x="10783" y="6824"/>
                </a:lnTo>
                <a:lnTo>
                  <a:pt x="10754" y="5613"/>
                </a:lnTo>
                <a:lnTo>
                  <a:pt x="10345" y="4113"/>
                </a:lnTo>
                <a:lnTo>
                  <a:pt x="10273" y="3008"/>
                </a:lnTo>
                <a:lnTo>
                  <a:pt x="10551" y="2946"/>
                </a:lnTo>
                <a:lnTo>
                  <a:pt x="11326" y="3136"/>
                </a:lnTo>
                <a:lnTo>
                  <a:pt x="11808" y="3808"/>
                </a:lnTo>
                <a:lnTo>
                  <a:pt x="11882" y="4343"/>
                </a:lnTo>
                <a:lnTo>
                  <a:pt x="12092" y="4678"/>
                </a:lnTo>
                <a:lnTo>
                  <a:pt x="13038" y="4473"/>
                </a:lnTo>
                <a:lnTo>
                  <a:pt x="14170" y="3112"/>
                </a:lnTo>
                <a:lnTo>
                  <a:pt x="16407" y="74"/>
                </a:lnTo>
                <a:lnTo>
                  <a:pt x="16717" y="0"/>
                </a:lnTo>
                <a:lnTo>
                  <a:pt x="16881" y="343"/>
                </a:lnTo>
                <a:lnTo>
                  <a:pt x="17205" y="1404"/>
                </a:lnTo>
                <a:lnTo>
                  <a:pt x="17043" y="2363"/>
                </a:lnTo>
                <a:lnTo>
                  <a:pt x="16933" y="2637"/>
                </a:lnTo>
                <a:lnTo>
                  <a:pt x="16423" y="3227"/>
                </a:lnTo>
                <a:lnTo>
                  <a:pt x="16227" y="3306"/>
                </a:lnTo>
                <a:lnTo>
                  <a:pt x="16125" y="3091"/>
                </a:lnTo>
                <a:lnTo>
                  <a:pt x="15545" y="3028"/>
                </a:lnTo>
                <a:lnTo>
                  <a:pt x="15122" y="3524"/>
                </a:lnTo>
                <a:lnTo>
                  <a:pt x="13989" y="6129"/>
                </a:lnTo>
                <a:lnTo>
                  <a:pt x="13968" y="6557"/>
                </a:lnTo>
                <a:lnTo>
                  <a:pt x="14243" y="7265"/>
                </a:lnTo>
                <a:lnTo>
                  <a:pt x="14967" y="7278"/>
                </a:lnTo>
                <a:lnTo>
                  <a:pt x="15254" y="6502"/>
                </a:lnTo>
                <a:lnTo>
                  <a:pt x="15315" y="6142"/>
                </a:lnTo>
                <a:lnTo>
                  <a:pt x="15416" y="5876"/>
                </a:lnTo>
                <a:lnTo>
                  <a:pt x="15876" y="5808"/>
                </a:lnTo>
                <a:lnTo>
                  <a:pt x="16652" y="6199"/>
                </a:lnTo>
                <a:lnTo>
                  <a:pt x="15908" y="7853"/>
                </a:lnTo>
                <a:lnTo>
                  <a:pt x="15427" y="8686"/>
                </a:lnTo>
                <a:lnTo>
                  <a:pt x="14338" y="9781"/>
                </a:lnTo>
                <a:lnTo>
                  <a:pt x="13881" y="9967"/>
                </a:lnTo>
                <a:lnTo>
                  <a:pt x="13521" y="9432"/>
                </a:lnTo>
                <a:lnTo>
                  <a:pt x="13583" y="9200"/>
                </a:lnTo>
                <a:lnTo>
                  <a:pt x="13116" y="8755"/>
                </a:lnTo>
                <a:lnTo>
                  <a:pt x="11869" y="8780"/>
                </a:lnTo>
                <a:lnTo>
                  <a:pt x="11693" y="8980"/>
                </a:lnTo>
                <a:lnTo>
                  <a:pt x="11650" y="9672"/>
                </a:lnTo>
                <a:lnTo>
                  <a:pt x="11150" y="10700"/>
                </a:lnTo>
                <a:lnTo>
                  <a:pt x="7381" y="12922"/>
                </a:lnTo>
                <a:lnTo>
                  <a:pt x="6409" y="13253"/>
                </a:lnTo>
                <a:lnTo>
                  <a:pt x="5287" y="13427"/>
                </a:lnTo>
                <a:lnTo>
                  <a:pt x="2292" y="16355"/>
                </a:lnTo>
                <a:lnTo>
                  <a:pt x="2137" y="17012"/>
                </a:lnTo>
                <a:lnTo>
                  <a:pt x="1156" y="18247"/>
                </a:lnTo>
                <a:lnTo>
                  <a:pt x="251" y="18589"/>
                </a:lnTo>
                <a:lnTo>
                  <a:pt x="0" y="1673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g35"/>
          <p:cNvSpPr/>
          <p:nvPr/>
        </p:nvSpPr>
        <p:spPr>
          <a:xfrm>
            <a:off x="1722449" y="4935984"/>
            <a:ext cx="12291" cy="23117"/>
          </a:xfrm>
          <a:custGeom>
            <a:avLst/>
            <a:gdLst/>
            <a:ahLst/>
            <a:cxnLst/>
            <a:rect l="0" t="0" r="0" b="0"/>
            <a:pathLst>
              <a:path w="12291" h="23117">
                <a:moveTo>
                  <a:pt x="13" y="3485"/>
                </a:moveTo>
                <a:lnTo>
                  <a:pt x="721" y="3178"/>
                </a:lnTo>
                <a:lnTo>
                  <a:pt x="947" y="2619"/>
                </a:lnTo>
                <a:lnTo>
                  <a:pt x="1424" y="1860"/>
                </a:lnTo>
                <a:lnTo>
                  <a:pt x="2147" y="981"/>
                </a:lnTo>
                <a:lnTo>
                  <a:pt x="3547" y="823"/>
                </a:lnTo>
                <a:lnTo>
                  <a:pt x="5229" y="0"/>
                </a:lnTo>
                <a:lnTo>
                  <a:pt x="5962" y="573"/>
                </a:lnTo>
                <a:lnTo>
                  <a:pt x="5333" y="1522"/>
                </a:lnTo>
                <a:lnTo>
                  <a:pt x="4690" y="2038"/>
                </a:lnTo>
                <a:lnTo>
                  <a:pt x="4284" y="2734"/>
                </a:lnTo>
                <a:lnTo>
                  <a:pt x="4133" y="4098"/>
                </a:lnTo>
                <a:lnTo>
                  <a:pt x="3854" y="5445"/>
                </a:lnTo>
                <a:lnTo>
                  <a:pt x="4054" y="7094"/>
                </a:lnTo>
                <a:lnTo>
                  <a:pt x="4375" y="7755"/>
                </a:lnTo>
                <a:lnTo>
                  <a:pt x="4652" y="9778"/>
                </a:lnTo>
                <a:lnTo>
                  <a:pt x="5311" y="11303"/>
                </a:lnTo>
                <a:lnTo>
                  <a:pt x="6220" y="13221"/>
                </a:lnTo>
                <a:lnTo>
                  <a:pt x="6750" y="14451"/>
                </a:lnTo>
                <a:lnTo>
                  <a:pt x="8037" y="15992"/>
                </a:lnTo>
                <a:lnTo>
                  <a:pt x="9471" y="16714"/>
                </a:lnTo>
                <a:lnTo>
                  <a:pt x="10211" y="16537"/>
                </a:lnTo>
                <a:lnTo>
                  <a:pt x="10847" y="17534"/>
                </a:lnTo>
                <a:lnTo>
                  <a:pt x="10719" y="17995"/>
                </a:lnTo>
                <a:lnTo>
                  <a:pt x="10982" y="19294"/>
                </a:lnTo>
                <a:lnTo>
                  <a:pt x="11525" y="20995"/>
                </a:lnTo>
                <a:lnTo>
                  <a:pt x="11962" y="22126"/>
                </a:lnTo>
                <a:lnTo>
                  <a:pt x="12291" y="22868"/>
                </a:lnTo>
                <a:lnTo>
                  <a:pt x="11860" y="22878"/>
                </a:lnTo>
                <a:lnTo>
                  <a:pt x="11157" y="23117"/>
                </a:lnTo>
                <a:lnTo>
                  <a:pt x="10271" y="22729"/>
                </a:lnTo>
                <a:lnTo>
                  <a:pt x="10411" y="21761"/>
                </a:lnTo>
                <a:lnTo>
                  <a:pt x="10482" y="20811"/>
                </a:lnTo>
                <a:lnTo>
                  <a:pt x="9439" y="19719"/>
                </a:lnTo>
                <a:lnTo>
                  <a:pt x="8192" y="18982"/>
                </a:lnTo>
                <a:lnTo>
                  <a:pt x="6837" y="18246"/>
                </a:lnTo>
                <a:lnTo>
                  <a:pt x="5023" y="18091"/>
                </a:lnTo>
                <a:lnTo>
                  <a:pt x="4422" y="17774"/>
                </a:lnTo>
                <a:lnTo>
                  <a:pt x="4333" y="16742"/>
                </a:lnTo>
                <a:lnTo>
                  <a:pt x="3399" y="14845"/>
                </a:lnTo>
                <a:lnTo>
                  <a:pt x="3070" y="14463"/>
                </a:lnTo>
                <a:lnTo>
                  <a:pt x="3019" y="12803"/>
                </a:lnTo>
                <a:lnTo>
                  <a:pt x="2599" y="10633"/>
                </a:lnTo>
                <a:lnTo>
                  <a:pt x="2025" y="8011"/>
                </a:lnTo>
                <a:lnTo>
                  <a:pt x="1880" y="7693"/>
                </a:lnTo>
                <a:lnTo>
                  <a:pt x="1895" y="6768"/>
                </a:lnTo>
                <a:lnTo>
                  <a:pt x="1991" y="6347"/>
                </a:lnTo>
                <a:lnTo>
                  <a:pt x="1435" y="5804"/>
                </a:lnTo>
                <a:lnTo>
                  <a:pt x="871" y="5063"/>
                </a:lnTo>
                <a:lnTo>
                  <a:pt x="344" y="4215"/>
                </a:lnTo>
                <a:lnTo>
                  <a:pt x="0" y="388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g36"/>
          <p:cNvSpPr/>
          <p:nvPr/>
        </p:nvSpPr>
        <p:spPr>
          <a:xfrm>
            <a:off x="1949624" y="5149422"/>
            <a:ext cx="14517" cy="11113"/>
          </a:xfrm>
          <a:custGeom>
            <a:avLst/>
            <a:gdLst/>
            <a:ahLst/>
            <a:cxnLst/>
            <a:rect l="0" t="0" r="0" b="0"/>
            <a:pathLst>
              <a:path w="14517" h="11113">
                <a:moveTo>
                  <a:pt x="557" y="8275"/>
                </a:moveTo>
                <a:lnTo>
                  <a:pt x="1535" y="6027"/>
                </a:lnTo>
                <a:lnTo>
                  <a:pt x="3296" y="2862"/>
                </a:lnTo>
                <a:lnTo>
                  <a:pt x="7511" y="1756"/>
                </a:lnTo>
                <a:lnTo>
                  <a:pt x="9448" y="2135"/>
                </a:lnTo>
                <a:lnTo>
                  <a:pt x="14153" y="0"/>
                </a:lnTo>
                <a:lnTo>
                  <a:pt x="14517" y="227"/>
                </a:lnTo>
                <a:lnTo>
                  <a:pt x="5434" y="10394"/>
                </a:lnTo>
                <a:lnTo>
                  <a:pt x="2931" y="11113"/>
                </a:lnTo>
                <a:lnTo>
                  <a:pt x="36" y="10355"/>
                </a:lnTo>
                <a:lnTo>
                  <a:pt x="0" y="1002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g37"/>
          <p:cNvSpPr/>
          <p:nvPr/>
        </p:nvSpPr>
        <p:spPr>
          <a:xfrm>
            <a:off x="1277596" y="5220152"/>
            <a:ext cx="12782" cy="28352"/>
          </a:xfrm>
          <a:custGeom>
            <a:avLst/>
            <a:gdLst/>
            <a:ahLst/>
            <a:cxnLst/>
            <a:rect l="0" t="0" r="0" b="0"/>
            <a:pathLst>
              <a:path w="12782" h="28352">
                <a:moveTo>
                  <a:pt x="200" y="549"/>
                </a:moveTo>
                <a:lnTo>
                  <a:pt x="1293" y="0"/>
                </a:lnTo>
                <a:lnTo>
                  <a:pt x="1868" y="151"/>
                </a:lnTo>
                <a:lnTo>
                  <a:pt x="2059" y="497"/>
                </a:lnTo>
                <a:lnTo>
                  <a:pt x="1940" y="1033"/>
                </a:lnTo>
                <a:lnTo>
                  <a:pt x="1965" y="1432"/>
                </a:lnTo>
                <a:lnTo>
                  <a:pt x="2773" y="2865"/>
                </a:lnTo>
                <a:lnTo>
                  <a:pt x="3947" y="3728"/>
                </a:lnTo>
                <a:lnTo>
                  <a:pt x="4437" y="3997"/>
                </a:lnTo>
                <a:lnTo>
                  <a:pt x="5549" y="5675"/>
                </a:lnTo>
                <a:lnTo>
                  <a:pt x="6246" y="6776"/>
                </a:lnTo>
                <a:lnTo>
                  <a:pt x="6334" y="7487"/>
                </a:lnTo>
                <a:lnTo>
                  <a:pt x="5980" y="7941"/>
                </a:lnTo>
                <a:lnTo>
                  <a:pt x="5812" y="8265"/>
                </a:lnTo>
                <a:lnTo>
                  <a:pt x="5794" y="8402"/>
                </a:lnTo>
                <a:lnTo>
                  <a:pt x="6779" y="11466"/>
                </a:lnTo>
                <a:lnTo>
                  <a:pt x="6967" y="15304"/>
                </a:lnTo>
                <a:lnTo>
                  <a:pt x="7180" y="16356"/>
                </a:lnTo>
                <a:lnTo>
                  <a:pt x="7731" y="17874"/>
                </a:lnTo>
                <a:lnTo>
                  <a:pt x="8097" y="18482"/>
                </a:lnTo>
                <a:lnTo>
                  <a:pt x="8433" y="18726"/>
                </a:lnTo>
                <a:lnTo>
                  <a:pt x="8695" y="19053"/>
                </a:lnTo>
                <a:lnTo>
                  <a:pt x="8641" y="20650"/>
                </a:lnTo>
                <a:lnTo>
                  <a:pt x="8413" y="21499"/>
                </a:lnTo>
                <a:lnTo>
                  <a:pt x="8184" y="22043"/>
                </a:lnTo>
                <a:lnTo>
                  <a:pt x="8217" y="22328"/>
                </a:lnTo>
                <a:lnTo>
                  <a:pt x="8783" y="23014"/>
                </a:lnTo>
                <a:lnTo>
                  <a:pt x="10496" y="24374"/>
                </a:lnTo>
                <a:lnTo>
                  <a:pt x="11736" y="25347"/>
                </a:lnTo>
                <a:lnTo>
                  <a:pt x="11980" y="25793"/>
                </a:lnTo>
                <a:lnTo>
                  <a:pt x="12782" y="28055"/>
                </a:lnTo>
                <a:lnTo>
                  <a:pt x="12766" y="28352"/>
                </a:lnTo>
                <a:lnTo>
                  <a:pt x="12148" y="28327"/>
                </a:lnTo>
                <a:lnTo>
                  <a:pt x="10734" y="27650"/>
                </a:lnTo>
                <a:lnTo>
                  <a:pt x="10545" y="27400"/>
                </a:lnTo>
                <a:lnTo>
                  <a:pt x="10512" y="27157"/>
                </a:lnTo>
                <a:lnTo>
                  <a:pt x="10298" y="26477"/>
                </a:lnTo>
                <a:lnTo>
                  <a:pt x="7302" y="25172"/>
                </a:lnTo>
                <a:lnTo>
                  <a:pt x="6856" y="23539"/>
                </a:lnTo>
                <a:lnTo>
                  <a:pt x="7117" y="23008"/>
                </a:lnTo>
                <a:lnTo>
                  <a:pt x="7006" y="22521"/>
                </a:lnTo>
                <a:lnTo>
                  <a:pt x="5748" y="18332"/>
                </a:lnTo>
                <a:lnTo>
                  <a:pt x="5268" y="16988"/>
                </a:lnTo>
                <a:lnTo>
                  <a:pt x="5343" y="15428"/>
                </a:lnTo>
                <a:lnTo>
                  <a:pt x="5391" y="14181"/>
                </a:lnTo>
                <a:lnTo>
                  <a:pt x="5323" y="11803"/>
                </a:lnTo>
                <a:lnTo>
                  <a:pt x="5221" y="10990"/>
                </a:lnTo>
                <a:lnTo>
                  <a:pt x="3701" y="7302"/>
                </a:lnTo>
                <a:lnTo>
                  <a:pt x="3472" y="6995"/>
                </a:lnTo>
                <a:lnTo>
                  <a:pt x="2434" y="6542"/>
                </a:lnTo>
                <a:lnTo>
                  <a:pt x="2082" y="6515"/>
                </a:lnTo>
                <a:lnTo>
                  <a:pt x="1792" y="5997"/>
                </a:lnTo>
                <a:lnTo>
                  <a:pt x="813" y="4064"/>
                </a:lnTo>
                <a:lnTo>
                  <a:pt x="3" y="1313"/>
                </a:lnTo>
                <a:lnTo>
                  <a:pt x="0" y="118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g38"/>
          <p:cNvSpPr/>
          <p:nvPr/>
        </p:nvSpPr>
        <p:spPr>
          <a:xfrm>
            <a:off x="1251537" y="5178697"/>
            <a:ext cx="17908" cy="9704"/>
          </a:xfrm>
          <a:custGeom>
            <a:avLst/>
            <a:gdLst/>
            <a:ahLst/>
            <a:cxnLst/>
            <a:rect l="0" t="0" r="0" b="0"/>
            <a:pathLst>
              <a:path w="17908" h="9704">
                <a:moveTo>
                  <a:pt x="483" y="3219"/>
                </a:moveTo>
                <a:lnTo>
                  <a:pt x="1605" y="3223"/>
                </a:lnTo>
                <a:lnTo>
                  <a:pt x="2836" y="3503"/>
                </a:lnTo>
                <a:lnTo>
                  <a:pt x="3251" y="3889"/>
                </a:lnTo>
                <a:lnTo>
                  <a:pt x="5531" y="3257"/>
                </a:lnTo>
                <a:lnTo>
                  <a:pt x="5875" y="2976"/>
                </a:lnTo>
                <a:lnTo>
                  <a:pt x="7981" y="3528"/>
                </a:lnTo>
                <a:lnTo>
                  <a:pt x="9784" y="4642"/>
                </a:lnTo>
                <a:lnTo>
                  <a:pt x="10367" y="4525"/>
                </a:lnTo>
                <a:lnTo>
                  <a:pt x="10988" y="3943"/>
                </a:lnTo>
                <a:lnTo>
                  <a:pt x="11277" y="3648"/>
                </a:lnTo>
                <a:lnTo>
                  <a:pt x="11961" y="2632"/>
                </a:lnTo>
                <a:lnTo>
                  <a:pt x="14837" y="599"/>
                </a:lnTo>
                <a:lnTo>
                  <a:pt x="15900" y="0"/>
                </a:lnTo>
                <a:lnTo>
                  <a:pt x="17293" y="57"/>
                </a:lnTo>
                <a:lnTo>
                  <a:pt x="17908" y="2284"/>
                </a:lnTo>
                <a:lnTo>
                  <a:pt x="17607" y="3484"/>
                </a:lnTo>
                <a:lnTo>
                  <a:pt x="16912" y="4034"/>
                </a:lnTo>
                <a:lnTo>
                  <a:pt x="16517" y="4193"/>
                </a:lnTo>
                <a:lnTo>
                  <a:pt x="16408" y="4042"/>
                </a:lnTo>
                <a:lnTo>
                  <a:pt x="16071" y="3908"/>
                </a:lnTo>
                <a:lnTo>
                  <a:pt x="15746" y="3887"/>
                </a:lnTo>
                <a:lnTo>
                  <a:pt x="14071" y="5075"/>
                </a:lnTo>
                <a:lnTo>
                  <a:pt x="13521" y="5480"/>
                </a:lnTo>
                <a:lnTo>
                  <a:pt x="12596" y="5527"/>
                </a:lnTo>
                <a:lnTo>
                  <a:pt x="12377" y="5570"/>
                </a:lnTo>
                <a:lnTo>
                  <a:pt x="10875" y="5954"/>
                </a:lnTo>
                <a:lnTo>
                  <a:pt x="10472" y="6246"/>
                </a:lnTo>
                <a:lnTo>
                  <a:pt x="10304" y="6858"/>
                </a:lnTo>
                <a:lnTo>
                  <a:pt x="10295" y="7078"/>
                </a:lnTo>
                <a:lnTo>
                  <a:pt x="10816" y="7825"/>
                </a:lnTo>
                <a:lnTo>
                  <a:pt x="10981" y="8013"/>
                </a:lnTo>
                <a:lnTo>
                  <a:pt x="11751" y="8367"/>
                </a:lnTo>
                <a:lnTo>
                  <a:pt x="11725" y="8619"/>
                </a:lnTo>
                <a:lnTo>
                  <a:pt x="11267" y="9237"/>
                </a:lnTo>
                <a:lnTo>
                  <a:pt x="10811" y="9683"/>
                </a:lnTo>
                <a:lnTo>
                  <a:pt x="10594" y="9704"/>
                </a:lnTo>
                <a:lnTo>
                  <a:pt x="9461" y="9195"/>
                </a:lnTo>
                <a:lnTo>
                  <a:pt x="7892" y="7418"/>
                </a:lnTo>
                <a:lnTo>
                  <a:pt x="6370" y="5650"/>
                </a:lnTo>
                <a:lnTo>
                  <a:pt x="5193" y="5464"/>
                </a:lnTo>
                <a:lnTo>
                  <a:pt x="4130" y="5668"/>
                </a:lnTo>
                <a:lnTo>
                  <a:pt x="2585" y="6753"/>
                </a:lnTo>
                <a:lnTo>
                  <a:pt x="2617" y="7081"/>
                </a:lnTo>
                <a:lnTo>
                  <a:pt x="1919" y="8080"/>
                </a:lnTo>
                <a:lnTo>
                  <a:pt x="1136" y="8557"/>
                </a:lnTo>
                <a:lnTo>
                  <a:pt x="823" y="8481"/>
                </a:lnTo>
                <a:lnTo>
                  <a:pt x="733" y="8162"/>
                </a:lnTo>
                <a:lnTo>
                  <a:pt x="886" y="7553"/>
                </a:lnTo>
                <a:lnTo>
                  <a:pt x="1004" y="7245"/>
                </a:lnTo>
                <a:lnTo>
                  <a:pt x="893" y="6342"/>
                </a:lnTo>
                <a:lnTo>
                  <a:pt x="510" y="4887"/>
                </a:lnTo>
                <a:lnTo>
                  <a:pt x="69" y="4299"/>
                </a:lnTo>
                <a:lnTo>
                  <a:pt x="0" y="395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pg39"/>
          <p:cNvSpPr/>
          <p:nvPr/>
        </p:nvSpPr>
        <p:spPr>
          <a:xfrm>
            <a:off x="2093676" y="5306767"/>
            <a:ext cx="13831" cy="7020"/>
          </a:xfrm>
          <a:custGeom>
            <a:avLst/>
            <a:gdLst/>
            <a:ahLst/>
            <a:cxnLst/>
            <a:rect l="0" t="0" r="0" b="0"/>
            <a:pathLst>
              <a:path w="13831" h="7020">
                <a:moveTo>
                  <a:pt x="181" y="2799"/>
                </a:moveTo>
                <a:lnTo>
                  <a:pt x="1016" y="1837"/>
                </a:lnTo>
                <a:lnTo>
                  <a:pt x="2118" y="901"/>
                </a:lnTo>
                <a:lnTo>
                  <a:pt x="2812" y="515"/>
                </a:lnTo>
                <a:lnTo>
                  <a:pt x="4233" y="73"/>
                </a:lnTo>
                <a:lnTo>
                  <a:pt x="4838" y="0"/>
                </a:lnTo>
                <a:lnTo>
                  <a:pt x="5165" y="245"/>
                </a:lnTo>
                <a:lnTo>
                  <a:pt x="5249" y="412"/>
                </a:lnTo>
                <a:lnTo>
                  <a:pt x="5790" y="696"/>
                </a:lnTo>
                <a:lnTo>
                  <a:pt x="7172" y="688"/>
                </a:lnTo>
                <a:lnTo>
                  <a:pt x="7901" y="443"/>
                </a:lnTo>
                <a:lnTo>
                  <a:pt x="8190" y="453"/>
                </a:lnTo>
                <a:lnTo>
                  <a:pt x="8393" y="491"/>
                </a:lnTo>
                <a:lnTo>
                  <a:pt x="8516" y="677"/>
                </a:lnTo>
                <a:lnTo>
                  <a:pt x="8605" y="1292"/>
                </a:lnTo>
                <a:lnTo>
                  <a:pt x="8515" y="2013"/>
                </a:lnTo>
                <a:lnTo>
                  <a:pt x="8544" y="2354"/>
                </a:lnTo>
                <a:lnTo>
                  <a:pt x="9130" y="3958"/>
                </a:lnTo>
                <a:lnTo>
                  <a:pt x="9521" y="4279"/>
                </a:lnTo>
                <a:lnTo>
                  <a:pt x="9957" y="4387"/>
                </a:lnTo>
                <a:lnTo>
                  <a:pt x="11924" y="4427"/>
                </a:lnTo>
                <a:lnTo>
                  <a:pt x="12695" y="4232"/>
                </a:lnTo>
                <a:lnTo>
                  <a:pt x="13707" y="4387"/>
                </a:lnTo>
                <a:lnTo>
                  <a:pt x="13831" y="4838"/>
                </a:lnTo>
                <a:lnTo>
                  <a:pt x="13817" y="5186"/>
                </a:lnTo>
                <a:lnTo>
                  <a:pt x="13076" y="5992"/>
                </a:lnTo>
                <a:lnTo>
                  <a:pt x="10967" y="6978"/>
                </a:lnTo>
                <a:lnTo>
                  <a:pt x="9779" y="7020"/>
                </a:lnTo>
                <a:lnTo>
                  <a:pt x="6314" y="6292"/>
                </a:lnTo>
                <a:lnTo>
                  <a:pt x="5723" y="5934"/>
                </a:lnTo>
                <a:lnTo>
                  <a:pt x="5188" y="5731"/>
                </a:lnTo>
                <a:lnTo>
                  <a:pt x="4204" y="5838"/>
                </a:lnTo>
                <a:lnTo>
                  <a:pt x="3105" y="6194"/>
                </a:lnTo>
                <a:lnTo>
                  <a:pt x="1273" y="5198"/>
                </a:lnTo>
                <a:lnTo>
                  <a:pt x="214" y="4448"/>
                </a:lnTo>
                <a:lnTo>
                  <a:pt x="0" y="366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" name="pg40"/>
          <p:cNvSpPr/>
          <p:nvPr/>
        </p:nvSpPr>
        <p:spPr>
          <a:xfrm>
            <a:off x="2736077" y="5393105"/>
            <a:ext cx="6909" cy="14638"/>
          </a:xfrm>
          <a:custGeom>
            <a:avLst/>
            <a:gdLst/>
            <a:ahLst/>
            <a:cxnLst/>
            <a:rect l="0" t="0" r="0" b="0"/>
            <a:pathLst>
              <a:path w="6909" h="14638">
                <a:moveTo>
                  <a:pt x="0" y="3078"/>
                </a:moveTo>
                <a:lnTo>
                  <a:pt x="175" y="144"/>
                </a:lnTo>
                <a:lnTo>
                  <a:pt x="218" y="0"/>
                </a:lnTo>
                <a:lnTo>
                  <a:pt x="790" y="21"/>
                </a:lnTo>
                <a:lnTo>
                  <a:pt x="1533" y="418"/>
                </a:lnTo>
                <a:lnTo>
                  <a:pt x="1660" y="783"/>
                </a:lnTo>
                <a:lnTo>
                  <a:pt x="1934" y="1048"/>
                </a:lnTo>
                <a:lnTo>
                  <a:pt x="3168" y="1801"/>
                </a:lnTo>
                <a:lnTo>
                  <a:pt x="4635" y="3284"/>
                </a:lnTo>
                <a:lnTo>
                  <a:pt x="5637" y="3989"/>
                </a:lnTo>
                <a:lnTo>
                  <a:pt x="6215" y="4227"/>
                </a:lnTo>
                <a:lnTo>
                  <a:pt x="6909" y="5241"/>
                </a:lnTo>
                <a:lnTo>
                  <a:pt x="6663" y="5974"/>
                </a:lnTo>
                <a:lnTo>
                  <a:pt x="5820" y="6614"/>
                </a:lnTo>
                <a:lnTo>
                  <a:pt x="5971" y="9604"/>
                </a:lnTo>
                <a:lnTo>
                  <a:pt x="5392" y="10893"/>
                </a:lnTo>
                <a:lnTo>
                  <a:pt x="4903" y="14638"/>
                </a:lnTo>
                <a:lnTo>
                  <a:pt x="3216" y="13105"/>
                </a:lnTo>
                <a:lnTo>
                  <a:pt x="2147" y="11712"/>
                </a:lnTo>
                <a:lnTo>
                  <a:pt x="2096" y="11560"/>
                </a:lnTo>
                <a:lnTo>
                  <a:pt x="2146" y="11374"/>
                </a:lnTo>
                <a:lnTo>
                  <a:pt x="1069" y="7595"/>
                </a:lnTo>
                <a:lnTo>
                  <a:pt x="654" y="687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g41"/>
          <p:cNvSpPr/>
          <p:nvPr/>
        </p:nvSpPr>
        <p:spPr>
          <a:xfrm>
            <a:off x="1828000" y="5347371"/>
            <a:ext cx="13177" cy="11141"/>
          </a:xfrm>
          <a:custGeom>
            <a:avLst/>
            <a:gdLst/>
            <a:ahLst/>
            <a:cxnLst/>
            <a:rect l="0" t="0" r="0" b="0"/>
            <a:pathLst>
              <a:path w="13177" h="11141">
                <a:moveTo>
                  <a:pt x="1202" y="2158"/>
                </a:moveTo>
                <a:lnTo>
                  <a:pt x="1778" y="536"/>
                </a:lnTo>
                <a:lnTo>
                  <a:pt x="2156" y="0"/>
                </a:lnTo>
                <a:lnTo>
                  <a:pt x="2913" y="433"/>
                </a:lnTo>
                <a:lnTo>
                  <a:pt x="4231" y="1643"/>
                </a:lnTo>
                <a:lnTo>
                  <a:pt x="5924" y="3232"/>
                </a:lnTo>
                <a:lnTo>
                  <a:pt x="6777" y="3752"/>
                </a:lnTo>
                <a:lnTo>
                  <a:pt x="8025" y="4714"/>
                </a:lnTo>
                <a:lnTo>
                  <a:pt x="8411" y="6137"/>
                </a:lnTo>
                <a:lnTo>
                  <a:pt x="9268" y="7045"/>
                </a:lnTo>
                <a:lnTo>
                  <a:pt x="10575" y="7246"/>
                </a:lnTo>
                <a:lnTo>
                  <a:pt x="11846" y="7946"/>
                </a:lnTo>
                <a:lnTo>
                  <a:pt x="12415" y="8526"/>
                </a:lnTo>
                <a:lnTo>
                  <a:pt x="13177" y="9773"/>
                </a:lnTo>
                <a:lnTo>
                  <a:pt x="12023" y="10643"/>
                </a:lnTo>
                <a:lnTo>
                  <a:pt x="10915" y="10062"/>
                </a:lnTo>
                <a:lnTo>
                  <a:pt x="10245" y="10328"/>
                </a:lnTo>
                <a:lnTo>
                  <a:pt x="9420" y="11141"/>
                </a:lnTo>
                <a:lnTo>
                  <a:pt x="8882" y="10594"/>
                </a:lnTo>
                <a:lnTo>
                  <a:pt x="7823" y="8646"/>
                </a:lnTo>
                <a:lnTo>
                  <a:pt x="5977" y="8442"/>
                </a:lnTo>
                <a:lnTo>
                  <a:pt x="3902" y="6664"/>
                </a:lnTo>
                <a:lnTo>
                  <a:pt x="3478" y="5764"/>
                </a:lnTo>
                <a:lnTo>
                  <a:pt x="2018" y="5965"/>
                </a:lnTo>
                <a:lnTo>
                  <a:pt x="1848" y="6812"/>
                </a:lnTo>
                <a:lnTo>
                  <a:pt x="1272" y="6380"/>
                </a:lnTo>
                <a:lnTo>
                  <a:pt x="866" y="5392"/>
                </a:lnTo>
                <a:lnTo>
                  <a:pt x="0" y="318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g42"/>
          <p:cNvSpPr/>
          <p:nvPr/>
        </p:nvSpPr>
        <p:spPr>
          <a:xfrm>
            <a:off x="1307022" y="5220829"/>
            <a:ext cx="8474" cy="8040"/>
          </a:xfrm>
          <a:custGeom>
            <a:avLst/>
            <a:gdLst/>
            <a:ahLst/>
            <a:cxnLst/>
            <a:rect l="0" t="0" r="0" b="0"/>
            <a:pathLst>
              <a:path w="8474" h="8040">
                <a:moveTo>
                  <a:pt x="1774" y="0"/>
                </a:moveTo>
                <a:lnTo>
                  <a:pt x="1907" y="23"/>
                </a:lnTo>
                <a:lnTo>
                  <a:pt x="2795" y="884"/>
                </a:lnTo>
                <a:lnTo>
                  <a:pt x="3585" y="783"/>
                </a:lnTo>
                <a:lnTo>
                  <a:pt x="4754" y="323"/>
                </a:lnTo>
                <a:lnTo>
                  <a:pt x="6018" y="511"/>
                </a:lnTo>
                <a:lnTo>
                  <a:pt x="6778" y="854"/>
                </a:lnTo>
                <a:lnTo>
                  <a:pt x="7336" y="1462"/>
                </a:lnTo>
                <a:lnTo>
                  <a:pt x="8474" y="5862"/>
                </a:lnTo>
                <a:lnTo>
                  <a:pt x="8334" y="6332"/>
                </a:lnTo>
                <a:lnTo>
                  <a:pt x="7630" y="6799"/>
                </a:lnTo>
                <a:lnTo>
                  <a:pt x="6995" y="7125"/>
                </a:lnTo>
                <a:lnTo>
                  <a:pt x="5985" y="7999"/>
                </a:lnTo>
                <a:lnTo>
                  <a:pt x="2819" y="8040"/>
                </a:lnTo>
                <a:lnTo>
                  <a:pt x="2284" y="7929"/>
                </a:lnTo>
                <a:lnTo>
                  <a:pt x="1679" y="7486"/>
                </a:lnTo>
                <a:lnTo>
                  <a:pt x="175" y="4653"/>
                </a:lnTo>
                <a:lnTo>
                  <a:pt x="0" y="2852"/>
                </a:lnTo>
                <a:lnTo>
                  <a:pt x="260" y="194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g43"/>
          <p:cNvSpPr/>
          <p:nvPr/>
        </p:nvSpPr>
        <p:spPr>
          <a:xfrm>
            <a:off x="1182373" y="5081763"/>
            <a:ext cx="12485" cy="10407"/>
          </a:xfrm>
          <a:custGeom>
            <a:avLst/>
            <a:gdLst/>
            <a:ahLst/>
            <a:cxnLst/>
            <a:rect l="0" t="0" r="0" b="0"/>
            <a:pathLst>
              <a:path w="12485" h="10407">
                <a:moveTo>
                  <a:pt x="0" y="640"/>
                </a:moveTo>
                <a:lnTo>
                  <a:pt x="1403" y="0"/>
                </a:lnTo>
                <a:lnTo>
                  <a:pt x="3430" y="299"/>
                </a:lnTo>
                <a:lnTo>
                  <a:pt x="3596" y="355"/>
                </a:lnTo>
                <a:lnTo>
                  <a:pt x="3711" y="1268"/>
                </a:lnTo>
                <a:lnTo>
                  <a:pt x="3808" y="1555"/>
                </a:lnTo>
                <a:lnTo>
                  <a:pt x="4307" y="2110"/>
                </a:lnTo>
                <a:lnTo>
                  <a:pt x="5070" y="2297"/>
                </a:lnTo>
                <a:lnTo>
                  <a:pt x="5238" y="2320"/>
                </a:lnTo>
                <a:lnTo>
                  <a:pt x="6243" y="1990"/>
                </a:lnTo>
                <a:lnTo>
                  <a:pt x="6333" y="1855"/>
                </a:lnTo>
                <a:lnTo>
                  <a:pt x="6444" y="1505"/>
                </a:lnTo>
                <a:lnTo>
                  <a:pt x="6785" y="1570"/>
                </a:lnTo>
                <a:lnTo>
                  <a:pt x="7378" y="2343"/>
                </a:lnTo>
                <a:lnTo>
                  <a:pt x="9177" y="1784"/>
                </a:lnTo>
                <a:lnTo>
                  <a:pt x="10597" y="2694"/>
                </a:lnTo>
                <a:lnTo>
                  <a:pt x="11781" y="3859"/>
                </a:lnTo>
                <a:lnTo>
                  <a:pt x="12485" y="4556"/>
                </a:lnTo>
                <a:lnTo>
                  <a:pt x="12373" y="4841"/>
                </a:lnTo>
                <a:lnTo>
                  <a:pt x="11635" y="4950"/>
                </a:lnTo>
                <a:lnTo>
                  <a:pt x="11202" y="4754"/>
                </a:lnTo>
                <a:lnTo>
                  <a:pt x="9986" y="4793"/>
                </a:lnTo>
                <a:lnTo>
                  <a:pt x="9106" y="5346"/>
                </a:lnTo>
                <a:lnTo>
                  <a:pt x="8579" y="5825"/>
                </a:lnTo>
                <a:lnTo>
                  <a:pt x="8384" y="6186"/>
                </a:lnTo>
                <a:lnTo>
                  <a:pt x="8434" y="6528"/>
                </a:lnTo>
                <a:lnTo>
                  <a:pt x="8390" y="6683"/>
                </a:lnTo>
                <a:lnTo>
                  <a:pt x="8188" y="7333"/>
                </a:lnTo>
                <a:lnTo>
                  <a:pt x="7551" y="8487"/>
                </a:lnTo>
                <a:lnTo>
                  <a:pt x="6309" y="10407"/>
                </a:lnTo>
                <a:lnTo>
                  <a:pt x="4693" y="8881"/>
                </a:lnTo>
                <a:lnTo>
                  <a:pt x="4594" y="8694"/>
                </a:lnTo>
                <a:lnTo>
                  <a:pt x="4570" y="8532"/>
                </a:lnTo>
                <a:lnTo>
                  <a:pt x="4469" y="7012"/>
                </a:lnTo>
                <a:lnTo>
                  <a:pt x="4684" y="6186"/>
                </a:lnTo>
                <a:lnTo>
                  <a:pt x="4847" y="5656"/>
                </a:lnTo>
                <a:lnTo>
                  <a:pt x="4231" y="5050"/>
                </a:lnTo>
                <a:lnTo>
                  <a:pt x="3597" y="5086"/>
                </a:lnTo>
                <a:lnTo>
                  <a:pt x="2659" y="4762"/>
                </a:lnTo>
                <a:lnTo>
                  <a:pt x="1997" y="4243"/>
                </a:lnTo>
                <a:lnTo>
                  <a:pt x="1640" y="3813"/>
                </a:lnTo>
                <a:lnTo>
                  <a:pt x="1598" y="3391"/>
                </a:lnTo>
                <a:lnTo>
                  <a:pt x="746" y="1583"/>
                </a:lnTo>
                <a:lnTo>
                  <a:pt x="584" y="131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g44"/>
          <p:cNvSpPr/>
          <p:nvPr/>
        </p:nvSpPr>
        <p:spPr>
          <a:xfrm>
            <a:off x="1416335" y="5290049"/>
            <a:ext cx="7526" cy="10625"/>
          </a:xfrm>
          <a:custGeom>
            <a:avLst/>
            <a:gdLst/>
            <a:ahLst/>
            <a:cxnLst/>
            <a:rect l="0" t="0" r="0" b="0"/>
            <a:pathLst>
              <a:path w="7526" h="10625">
                <a:moveTo>
                  <a:pt x="2682" y="1001"/>
                </a:moveTo>
                <a:lnTo>
                  <a:pt x="3724" y="255"/>
                </a:lnTo>
                <a:lnTo>
                  <a:pt x="5021" y="0"/>
                </a:lnTo>
                <a:lnTo>
                  <a:pt x="6308" y="1271"/>
                </a:lnTo>
                <a:lnTo>
                  <a:pt x="7201" y="1902"/>
                </a:lnTo>
                <a:lnTo>
                  <a:pt x="7088" y="3302"/>
                </a:lnTo>
                <a:lnTo>
                  <a:pt x="7526" y="4351"/>
                </a:lnTo>
                <a:lnTo>
                  <a:pt x="6914" y="5324"/>
                </a:lnTo>
                <a:lnTo>
                  <a:pt x="7457" y="6448"/>
                </a:lnTo>
                <a:lnTo>
                  <a:pt x="6953" y="6938"/>
                </a:lnTo>
                <a:lnTo>
                  <a:pt x="6390" y="6694"/>
                </a:lnTo>
                <a:lnTo>
                  <a:pt x="5671" y="6807"/>
                </a:lnTo>
                <a:lnTo>
                  <a:pt x="4795" y="6852"/>
                </a:lnTo>
                <a:lnTo>
                  <a:pt x="4666" y="7631"/>
                </a:lnTo>
                <a:lnTo>
                  <a:pt x="4663" y="8430"/>
                </a:lnTo>
                <a:lnTo>
                  <a:pt x="4818" y="9951"/>
                </a:lnTo>
                <a:lnTo>
                  <a:pt x="4192" y="10511"/>
                </a:lnTo>
                <a:lnTo>
                  <a:pt x="3301" y="10618"/>
                </a:lnTo>
                <a:lnTo>
                  <a:pt x="2889" y="10625"/>
                </a:lnTo>
                <a:lnTo>
                  <a:pt x="1168" y="9625"/>
                </a:lnTo>
                <a:lnTo>
                  <a:pt x="0" y="7673"/>
                </a:lnTo>
                <a:lnTo>
                  <a:pt x="1610" y="5572"/>
                </a:lnTo>
                <a:lnTo>
                  <a:pt x="989" y="5042"/>
                </a:lnTo>
                <a:lnTo>
                  <a:pt x="1529" y="3688"/>
                </a:lnTo>
                <a:lnTo>
                  <a:pt x="2026" y="148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g45"/>
          <p:cNvSpPr/>
          <p:nvPr/>
        </p:nvSpPr>
        <p:spPr>
          <a:xfrm>
            <a:off x="1516997" y="5334033"/>
            <a:ext cx="10753" cy="6025"/>
          </a:xfrm>
          <a:custGeom>
            <a:avLst/>
            <a:gdLst/>
            <a:ahLst/>
            <a:cxnLst/>
            <a:rect l="0" t="0" r="0" b="0"/>
            <a:pathLst>
              <a:path w="10753" h="6025">
                <a:moveTo>
                  <a:pt x="1134" y="1962"/>
                </a:moveTo>
                <a:lnTo>
                  <a:pt x="3493" y="397"/>
                </a:lnTo>
                <a:lnTo>
                  <a:pt x="3754" y="289"/>
                </a:lnTo>
                <a:lnTo>
                  <a:pt x="7072" y="0"/>
                </a:lnTo>
                <a:lnTo>
                  <a:pt x="7960" y="15"/>
                </a:lnTo>
                <a:lnTo>
                  <a:pt x="9054" y="735"/>
                </a:lnTo>
                <a:lnTo>
                  <a:pt x="10595" y="2983"/>
                </a:lnTo>
                <a:lnTo>
                  <a:pt x="10753" y="3683"/>
                </a:lnTo>
                <a:lnTo>
                  <a:pt x="10654" y="4493"/>
                </a:lnTo>
                <a:lnTo>
                  <a:pt x="10380" y="5104"/>
                </a:lnTo>
                <a:lnTo>
                  <a:pt x="9845" y="5380"/>
                </a:lnTo>
                <a:lnTo>
                  <a:pt x="6082" y="6025"/>
                </a:lnTo>
                <a:lnTo>
                  <a:pt x="2509" y="5446"/>
                </a:lnTo>
                <a:lnTo>
                  <a:pt x="323" y="4327"/>
                </a:lnTo>
                <a:lnTo>
                  <a:pt x="169" y="4100"/>
                </a:lnTo>
                <a:lnTo>
                  <a:pt x="0" y="333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g46"/>
          <p:cNvSpPr/>
          <p:nvPr/>
        </p:nvSpPr>
        <p:spPr>
          <a:xfrm>
            <a:off x="2080290" y="5305464"/>
            <a:ext cx="12975" cy="9047"/>
          </a:xfrm>
          <a:custGeom>
            <a:avLst/>
            <a:gdLst/>
            <a:ahLst/>
            <a:cxnLst/>
            <a:rect l="0" t="0" r="0" b="0"/>
            <a:pathLst>
              <a:path w="12975" h="9047">
                <a:moveTo>
                  <a:pt x="67" y="7001"/>
                </a:moveTo>
                <a:lnTo>
                  <a:pt x="1205" y="5740"/>
                </a:lnTo>
                <a:lnTo>
                  <a:pt x="2672" y="4222"/>
                </a:lnTo>
                <a:lnTo>
                  <a:pt x="3903" y="3147"/>
                </a:lnTo>
                <a:lnTo>
                  <a:pt x="9580" y="113"/>
                </a:lnTo>
                <a:lnTo>
                  <a:pt x="9898" y="0"/>
                </a:lnTo>
                <a:lnTo>
                  <a:pt x="10187" y="55"/>
                </a:lnTo>
                <a:lnTo>
                  <a:pt x="11891" y="624"/>
                </a:lnTo>
                <a:lnTo>
                  <a:pt x="12720" y="1535"/>
                </a:lnTo>
                <a:lnTo>
                  <a:pt x="12947" y="1919"/>
                </a:lnTo>
                <a:lnTo>
                  <a:pt x="12975" y="2148"/>
                </a:lnTo>
                <a:lnTo>
                  <a:pt x="12797" y="2332"/>
                </a:lnTo>
                <a:lnTo>
                  <a:pt x="12952" y="2899"/>
                </a:lnTo>
                <a:lnTo>
                  <a:pt x="12967" y="3142"/>
                </a:lnTo>
                <a:lnTo>
                  <a:pt x="12886" y="3334"/>
                </a:lnTo>
                <a:lnTo>
                  <a:pt x="11433" y="4071"/>
                </a:lnTo>
                <a:lnTo>
                  <a:pt x="8499" y="5156"/>
                </a:lnTo>
                <a:lnTo>
                  <a:pt x="7238" y="5340"/>
                </a:lnTo>
                <a:lnTo>
                  <a:pt x="5265" y="6114"/>
                </a:lnTo>
                <a:lnTo>
                  <a:pt x="4066" y="6891"/>
                </a:lnTo>
                <a:lnTo>
                  <a:pt x="3238" y="7564"/>
                </a:lnTo>
                <a:lnTo>
                  <a:pt x="2735" y="8126"/>
                </a:lnTo>
                <a:lnTo>
                  <a:pt x="1589" y="8974"/>
                </a:lnTo>
                <a:lnTo>
                  <a:pt x="1388" y="9047"/>
                </a:lnTo>
                <a:lnTo>
                  <a:pt x="778" y="8929"/>
                </a:lnTo>
                <a:lnTo>
                  <a:pt x="517" y="8725"/>
                </a:lnTo>
                <a:lnTo>
                  <a:pt x="242" y="8290"/>
                </a:lnTo>
                <a:lnTo>
                  <a:pt x="50" y="7795"/>
                </a:lnTo>
                <a:lnTo>
                  <a:pt x="0" y="734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g47"/>
          <p:cNvSpPr/>
          <p:nvPr/>
        </p:nvSpPr>
        <p:spPr>
          <a:xfrm>
            <a:off x="1571884" y="5344273"/>
            <a:ext cx="10209" cy="6058"/>
          </a:xfrm>
          <a:custGeom>
            <a:avLst/>
            <a:gdLst/>
            <a:ahLst/>
            <a:cxnLst/>
            <a:rect l="0" t="0" r="0" b="0"/>
            <a:pathLst>
              <a:path w="10209" h="6058">
                <a:moveTo>
                  <a:pt x="1199" y="2542"/>
                </a:moveTo>
                <a:lnTo>
                  <a:pt x="2308" y="1111"/>
                </a:lnTo>
                <a:lnTo>
                  <a:pt x="2455" y="993"/>
                </a:lnTo>
                <a:lnTo>
                  <a:pt x="5891" y="110"/>
                </a:lnTo>
                <a:lnTo>
                  <a:pt x="7819" y="0"/>
                </a:lnTo>
                <a:lnTo>
                  <a:pt x="8821" y="545"/>
                </a:lnTo>
                <a:lnTo>
                  <a:pt x="9913" y="2029"/>
                </a:lnTo>
                <a:lnTo>
                  <a:pt x="10209" y="2615"/>
                </a:lnTo>
                <a:lnTo>
                  <a:pt x="10137" y="2992"/>
                </a:lnTo>
                <a:lnTo>
                  <a:pt x="9832" y="3790"/>
                </a:lnTo>
                <a:lnTo>
                  <a:pt x="9401" y="4258"/>
                </a:lnTo>
                <a:lnTo>
                  <a:pt x="7420" y="5602"/>
                </a:lnTo>
                <a:lnTo>
                  <a:pt x="6430" y="5464"/>
                </a:lnTo>
                <a:lnTo>
                  <a:pt x="5750" y="5233"/>
                </a:lnTo>
                <a:lnTo>
                  <a:pt x="5615" y="5077"/>
                </a:lnTo>
                <a:lnTo>
                  <a:pt x="5665" y="4776"/>
                </a:lnTo>
                <a:lnTo>
                  <a:pt x="5555" y="4557"/>
                </a:lnTo>
                <a:lnTo>
                  <a:pt x="5281" y="4472"/>
                </a:lnTo>
                <a:lnTo>
                  <a:pt x="4846" y="4499"/>
                </a:lnTo>
                <a:lnTo>
                  <a:pt x="3381" y="4812"/>
                </a:lnTo>
                <a:lnTo>
                  <a:pt x="2010" y="5474"/>
                </a:lnTo>
                <a:lnTo>
                  <a:pt x="1479" y="5902"/>
                </a:lnTo>
                <a:lnTo>
                  <a:pt x="1024" y="6058"/>
                </a:lnTo>
                <a:lnTo>
                  <a:pt x="0" y="445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g48"/>
          <p:cNvSpPr/>
          <p:nvPr/>
        </p:nvSpPr>
        <p:spPr>
          <a:xfrm>
            <a:off x="2749739" y="5412529"/>
            <a:ext cx="8896" cy="7434"/>
          </a:xfrm>
          <a:custGeom>
            <a:avLst/>
            <a:gdLst/>
            <a:ahLst/>
            <a:cxnLst/>
            <a:rect l="0" t="0" r="0" b="0"/>
            <a:pathLst>
              <a:path w="8896" h="7434">
                <a:moveTo>
                  <a:pt x="30" y="3300"/>
                </a:moveTo>
                <a:lnTo>
                  <a:pt x="134" y="3170"/>
                </a:lnTo>
                <a:lnTo>
                  <a:pt x="2198" y="1954"/>
                </a:lnTo>
                <a:lnTo>
                  <a:pt x="6311" y="0"/>
                </a:lnTo>
                <a:lnTo>
                  <a:pt x="6831" y="15"/>
                </a:lnTo>
                <a:lnTo>
                  <a:pt x="6963" y="392"/>
                </a:lnTo>
                <a:lnTo>
                  <a:pt x="6686" y="971"/>
                </a:lnTo>
                <a:lnTo>
                  <a:pt x="7416" y="3421"/>
                </a:lnTo>
                <a:lnTo>
                  <a:pt x="7724" y="3527"/>
                </a:lnTo>
                <a:lnTo>
                  <a:pt x="8174" y="3437"/>
                </a:lnTo>
                <a:lnTo>
                  <a:pt x="8896" y="3815"/>
                </a:lnTo>
                <a:lnTo>
                  <a:pt x="8803" y="4244"/>
                </a:lnTo>
                <a:lnTo>
                  <a:pt x="7467" y="6655"/>
                </a:lnTo>
                <a:lnTo>
                  <a:pt x="7142" y="7079"/>
                </a:lnTo>
                <a:lnTo>
                  <a:pt x="4541" y="7434"/>
                </a:lnTo>
                <a:lnTo>
                  <a:pt x="767" y="5125"/>
                </a:lnTo>
                <a:lnTo>
                  <a:pt x="0" y="433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g49"/>
          <p:cNvSpPr/>
          <p:nvPr/>
        </p:nvSpPr>
        <p:spPr>
          <a:xfrm>
            <a:off x="1746832" y="5327942"/>
            <a:ext cx="7949" cy="10179"/>
          </a:xfrm>
          <a:custGeom>
            <a:avLst/>
            <a:gdLst/>
            <a:ahLst/>
            <a:cxnLst/>
            <a:rect l="0" t="0" r="0" b="0"/>
            <a:pathLst>
              <a:path w="7949" h="10179">
                <a:moveTo>
                  <a:pt x="879" y="1834"/>
                </a:moveTo>
                <a:lnTo>
                  <a:pt x="1409" y="1200"/>
                </a:lnTo>
                <a:lnTo>
                  <a:pt x="3125" y="0"/>
                </a:lnTo>
                <a:lnTo>
                  <a:pt x="3445" y="50"/>
                </a:lnTo>
                <a:lnTo>
                  <a:pt x="3684" y="236"/>
                </a:lnTo>
                <a:lnTo>
                  <a:pt x="3899" y="510"/>
                </a:lnTo>
                <a:lnTo>
                  <a:pt x="4206" y="1205"/>
                </a:lnTo>
                <a:lnTo>
                  <a:pt x="6220" y="1130"/>
                </a:lnTo>
                <a:lnTo>
                  <a:pt x="6771" y="1378"/>
                </a:lnTo>
                <a:lnTo>
                  <a:pt x="7345" y="1851"/>
                </a:lnTo>
                <a:lnTo>
                  <a:pt x="7035" y="2504"/>
                </a:lnTo>
                <a:lnTo>
                  <a:pt x="5969" y="2517"/>
                </a:lnTo>
                <a:lnTo>
                  <a:pt x="4384" y="3023"/>
                </a:lnTo>
                <a:lnTo>
                  <a:pt x="4282" y="3177"/>
                </a:lnTo>
                <a:lnTo>
                  <a:pt x="4227" y="3382"/>
                </a:lnTo>
                <a:lnTo>
                  <a:pt x="4210" y="3792"/>
                </a:lnTo>
                <a:lnTo>
                  <a:pt x="4773" y="5561"/>
                </a:lnTo>
                <a:lnTo>
                  <a:pt x="5180" y="5842"/>
                </a:lnTo>
                <a:lnTo>
                  <a:pt x="5701" y="5917"/>
                </a:lnTo>
                <a:lnTo>
                  <a:pt x="7681" y="6747"/>
                </a:lnTo>
                <a:lnTo>
                  <a:pt x="7889" y="7326"/>
                </a:lnTo>
                <a:lnTo>
                  <a:pt x="7949" y="7784"/>
                </a:lnTo>
                <a:lnTo>
                  <a:pt x="7131" y="8548"/>
                </a:lnTo>
                <a:lnTo>
                  <a:pt x="6809" y="8333"/>
                </a:lnTo>
                <a:lnTo>
                  <a:pt x="6624" y="8051"/>
                </a:lnTo>
                <a:lnTo>
                  <a:pt x="5162" y="7464"/>
                </a:lnTo>
                <a:lnTo>
                  <a:pt x="4969" y="7544"/>
                </a:lnTo>
                <a:lnTo>
                  <a:pt x="2483" y="9439"/>
                </a:lnTo>
                <a:lnTo>
                  <a:pt x="1777" y="10156"/>
                </a:lnTo>
                <a:lnTo>
                  <a:pt x="1256" y="10179"/>
                </a:lnTo>
                <a:lnTo>
                  <a:pt x="989" y="10042"/>
                </a:lnTo>
                <a:lnTo>
                  <a:pt x="214" y="9016"/>
                </a:lnTo>
                <a:lnTo>
                  <a:pt x="0" y="8255"/>
                </a:lnTo>
                <a:lnTo>
                  <a:pt x="1139" y="4857"/>
                </a:lnTo>
                <a:lnTo>
                  <a:pt x="1724" y="4596"/>
                </a:lnTo>
                <a:lnTo>
                  <a:pt x="2693" y="4399"/>
                </a:lnTo>
                <a:lnTo>
                  <a:pt x="3000" y="4253"/>
                </a:lnTo>
                <a:lnTo>
                  <a:pt x="3292" y="3996"/>
                </a:lnTo>
                <a:lnTo>
                  <a:pt x="3264" y="3489"/>
                </a:lnTo>
                <a:lnTo>
                  <a:pt x="3123" y="3169"/>
                </a:lnTo>
                <a:lnTo>
                  <a:pt x="2758" y="2798"/>
                </a:lnTo>
                <a:lnTo>
                  <a:pt x="2628" y="2844"/>
                </a:lnTo>
                <a:lnTo>
                  <a:pt x="2136" y="3283"/>
                </a:lnTo>
                <a:lnTo>
                  <a:pt x="1665" y="3326"/>
                </a:lnTo>
                <a:lnTo>
                  <a:pt x="858" y="3032"/>
                </a:lnTo>
                <a:lnTo>
                  <a:pt x="690" y="2507"/>
                </a:lnTo>
                <a:lnTo>
                  <a:pt x="702" y="213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pg50"/>
          <p:cNvSpPr/>
          <p:nvPr/>
        </p:nvSpPr>
        <p:spPr>
          <a:xfrm>
            <a:off x="1600348" y="5345771"/>
            <a:ext cx="10227" cy="7652"/>
          </a:xfrm>
          <a:custGeom>
            <a:avLst/>
            <a:gdLst/>
            <a:ahLst/>
            <a:cxnLst/>
            <a:rect l="0" t="0" r="0" b="0"/>
            <a:pathLst>
              <a:path w="10227" h="7652">
                <a:moveTo>
                  <a:pt x="716" y="276"/>
                </a:moveTo>
                <a:lnTo>
                  <a:pt x="1311" y="0"/>
                </a:lnTo>
                <a:lnTo>
                  <a:pt x="1769" y="69"/>
                </a:lnTo>
                <a:lnTo>
                  <a:pt x="2677" y="384"/>
                </a:lnTo>
                <a:lnTo>
                  <a:pt x="3521" y="1270"/>
                </a:lnTo>
                <a:lnTo>
                  <a:pt x="4862" y="1623"/>
                </a:lnTo>
                <a:lnTo>
                  <a:pt x="4968" y="694"/>
                </a:lnTo>
                <a:lnTo>
                  <a:pt x="5608" y="587"/>
                </a:lnTo>
                <a:lnTo>
                  <a:pt x="6450" y="1202"/>
                </a:lnTo>
                <a:lnTo>
                  <a:pt x="8015" y="1012"/>
                </a:lnTo>
                <a:lnTo>
                  <a:pt x="8645" y="1390"/>
                </a:lnTo>
                <a:lnTo>
                  <a:pt x="9687" y="2318"/>
                </a:lnTo>
                <a:lnTo>
                  <a:pt x="10227" y="3890"/>
                </a:lnTo>
                <a:lnTo>
                  <a:pt x="8922" y="5507"/>
                </a:lnTo>
                <a:lnTo>
                  <a:pt x="7631" y="6829"/>
                </a:lnTo>
                <a:lnTo>
                  <a:pt x="7260" y="7652"/>
                </a:lnTo>
                <a:lnTo>
                  <a:pt x="6497" y="7443"/>
                </a:lnTo>
                <a:lnTo>
                  <a:pt x="6309" y="6385"/>
                </a:lnTo>
                <a:lnTo>
                  <a:pt x="4528" y="3917"/>
                </a:lnTo>
                <a:lnTo>
                  <a:pt x="3377" y="3423"/>
                </a:lnTo>
                <a:lnTo>
                  <a:pt x="3023" y="3699"/>
                </a:lnTo>
                <a:lnTo>
                  <a:pt x="2597" y="3874"/>
                </a:lnTo>
                <a:lnTo>
                  <a:pt x="1563" y="3931"/>
                </a:lnTo>
                <a:lnTo>
                  <a:pt x="822" y="3809"/>
                </a:lnTo>
                <a:lnTo>
                  <a:pt x="543" y="3596"/>
                </a:lnTo>
                <a:lnTo>
                  <a:pt x="0" y="2442"/>
                </a:lnTo>
                <a:lnTo>
                  <a:pt x="140" y="92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" name="pg51"/>
          <p:cNvSpPr/>
          <p:nvPr/>
        </p:nvSpPr>
        <p:spPr>
          <a:xfrm>
            <a:off x="1927235" y="5338936"/>
            <a:ext cx="6963" cy="10823"/>
          </a:xfrm>
          <a:custGeom>
            <a:avLst/>
            <a:gdLst/>
            <a:ahLst/>
            <a:cxnLst/>
            <a:rect l="0" t="0" r="0" b="0"/>
            <a:pathLst>
              <a:path w="6963" h="10823">
                <a:moveTo>
                  <a:pt x="1869" y="2038"/>
                </a:moveTo>
                <a:lnTo>
                  <a:pt x="3347" y="3451"/>
                </a:lnTo>
                <a:lnTo>
                  <a:pt x="4469" y="1474"/>
                </a:lnTo>
                <a:lnTo>
                  <a:pt x="6819" y="0"/>
                </a:lnTo>
                <a:lnTo>
                  <a:pt x="6963" y="1078"/>
                </a:lnTo>
                <a:lnTo>
                  <a:pt x="6705" y="1704"/>
                </a:lnTo>
                <a:lnTo>
                  <a:pt x="6290" y="2351"/>
                </a:lnTo>
                <a:lnTo>
                  <a:pt x="5335" y="3371"/>
                </a:lnTo>
                <a:lnTo>
                  <a:pt x="6013" y="4013"/>
                </a:lnTo>
                <a:lnTo>
                  <a:pt x="6101" y="4196"/>
                </a:lnTo>
                <a:lnTo>
                  <a:pt x="5971" y="5204"/>
                </a:lnTo>
                <a:lnTo>
                  <a:pt x="5633" y="6155"/>
                </a:lnTo>
                <a:lnTo>
                  <a:pt x="5315" y="6319"/>
                </a:lnTo>
                <a:lnTo>
                  <a:pt x="5138" y="6331"/>
                </a:lnTo>
                <a:lnTo>
                  <a:pt x="4180" y="7373"/>
                </a:lnTo>
                <a:lnTo>
                  <a:pt x="3737" y="8470"/>
                </a:lnTo>
                <a:lnTo>
                  <a:pt x="3887" y="8881"/>
                </a:lnTo>
                <a:lnTo>
                  <a:pt x="4691" y="10208"/>
                </a:lnTo>
                <a:lnTo>
                  <a:pt x="4612" y="10386"/>
                </a:lnTo>
                <a:lnTo>
                  <a:pt x="4408" y="10593"/>
                </a:lnTo>
                <a:lnTo>
                  <a:pt x="3729" y="10823"/>
                </a:lnTo>
                <a:lnTo>
                  <a:pt x="3556" y="10587"/>
                </a:lnTo>
                <a:lnTo>
                  <a:pt x="3288" y="9733"/>
                </a:lnTo>
                <a:lnTo>
                  <a:pt x="2289" y="9358"/>
                </a:lnTo>
                <a:lnTo>
                  <a:pt x="1873" y="10204"/>
                </a:lnTo>
                <a:lnTo>
                  <a:pt x="1377" y="9811"/>
                </a:lnTo>
                <a:lnTo>
                  <a:pt x="110" y="9888"/>
                </a:lnTo>
                <a:lnTo>
                  <a:pt x="29" y="9650"/>
                </a:lnTo>
                <a:lnTo>
                  <a:pt x="0" y="9258"/>
                </a:lnTo>
                <a:lnTo>
                  <a:pt x="208" y="8420"/>
                </a:lnTo>
                <a:lnTo>
                  <a:pt x="995" y="5527"/>
                </a:lnTo>
                <a:lnTo>
                  <a:pt x="1524" y="236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" name="pg52"/>
          <p:cNvSpPr/>
          <p:nvPr/>
        </p:nvSpPr>
        <p:spPr>
          <a:xfrm>
            <a:off x="1848222" y="5327610"/>
            <a:ext cx="6548" cy="7952"/>
          </a:xfrm>
          <a:custGeom>
            <a:avLst/>
            <a:gdLst/>
            <a:ahLst/>
            <a:cxnLst/>
            <a:rect l="0" t="0" r="0" b="0"/>
            <a:pathLst>
              <a:path w="6548" h="7952">
                <a:moveTo>
                  <a:pt x="513" y="1779"/>
                </a:moveTo>
                <a:lnTo>
                  <a:pt x="4118" y="84"/>
                </a:lnTo>
                <a:lnTo>
                  <a:pt x="4473" y="0"/>
                </a:lnTo>
                <a:lnTo>
                  <a:pt x="6050" y="729"/>
                </a:lnTo>
                <a:lnTo>
                  <a:pt x="6301" y="1029"/>
                </a:lnTo>
                <a:lnTo>
                  <a:pt x="6403" y="1203"/>
                </a:lnTo>
                <a:lnTo>
                  <a:pt x="6548" y="2003"/>
                </a:lnTo>
                <a:lnTo>
                  <a:pt x="5349" y="5623"/>
                </a:lnTo>
                <a:lnTo>
                  <a:pt x="5078" y="6056"/>
                </a:lnTo>
                <a:lnTo>
                  <a:pt x="3386" y="7501"/>
                </a:lnTo>
                <a:lnTo>
                  <a:pt x="3100" y="7647"/>
                </a:lnTo>
                <a:lnTo>
                  <a:pt x="2465" y="7913"/>
                </a:lnTo>
                <a:lnTo>
                  <a:pt x="1822" y="7952"/>
                </a:lnTo>
                <a:lnTo>
                  <a:pt x="1196" y="7276"/>
                </a:lnTo>
                <a:lnTo>
                  <a:pt x="79" y="4548"/>
                </a:lnTo>
                <a:lnTo>
                  <a:pt x="0" y="409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" name="pg53"/>
          <p:cNvSpPr/>
          <p:nvPr/>
        </p:nvSpPr>
        <p:spPr>
          <a:xfrm>
            <a:off x="1865846" y="5322537"/>
            <a:ext cx="9718" cy="8470"/>
          </a:xfrm>
          <a:custGeom>
            <a:avLst/>
            <a:gdLst/>
            <a:ahLst/>
            <a:cxnLst/>
            <a:rect l="0" t="0" r="0" b="0"/>
            <a:pathLst>
              <a:path w="9718" h="8470">
                <a:moveTo>
                  <a:pt x="687" y="2434"/>
                </a:moveTo>
                <a:lnTo>
                  <a:pt x="1210" y="1195"/>
                </a:lnTo>
                <a:lnTo>
                  <a:pt x="1856" y="370"/>
                </a:lnTo>
                <a:lnTo>
                  <a:pt x="3168" y="0"/>
                </a:lnTo>
                <a:lnTo>
                  <a:pt x="3827" y="43"/>
                </a:lnTo>
                <a:lnTo>
                  <a:pt x="5983" y="1704"/>
                </a:lnTo>
                <a:lnTo>
                  <a:pt x="6369" y="2271"/>
                </a:lnTo>
                <a:lnTo>
                  <a:pt x="6657" y="3325"/>
                </a:lnTo>
                <a:lnTo>
                  <a:pt x="7072" y="3768"/>
                </a:lnTo>
                <a:lnTo>
                  <a:pt x="7448" y="3978"/>
                </a:lnTo>
                <a:lnTo>
                  <a:pt x="7788" y="4055"/>
                </a:lnTo>
                <a:lnTo>
                  <a:pt x="8713" y="5153"/>
                </a:lnTo>
                <a:lnTo>
                  <a:pt x="9358" y="6103"/>
                </a:lnTo>
                <a:lnTo>
                  <a:pt x="9467" y="6327"/>
                </a:lnTo>
                <a:lnTo>
                  <a:pt x="9718" y="7417"/>
                </a:lnTo>
                <a:lnTo>
                  <a:pt x="9703" y="7549"/>
                </a:lnTo>
                <a:lnTo>
                  <a:pt x="9415" y="8259"/>
                </a:lnTo>
                <a:lnTo>
                  <a:pt x="9146" y="8424"/>
                </a:lnTo>
                <a:lnTo>
                  <a:pt x="8895" y="8470"/>
                </a:lnTo>
                <a:lnTo>
                  <a:pt x="8405" y="8343"/>
                </a:lnTo>
                <a:lnTo>
                  <a:pt x="8218" y="8135"/>
                </a:lnTo>
                <a:lnTo>
                  <a:pt x="7965" y="7520"/>
                </a:lnTo>
                <a:lnTo>
                  <a:pt x="8030" y="7320"/>
                </a:lnTo>
                <a:lnTo>
                  <a:pt x="8377" y="7036"/>
                </a:lnTo>
                <a:lnTo>
                  <a:pt x="7215" y="5416"/>
                </a:lnTo>
                <a:lnTo>
                  <a:pt x="6553" y="5605"/>
                </a:lnTo>
                <a:lnTo>
                  <a:pt x="6390" y="5723"/>
                </a:lnTo>
                <a:lnTo>
                  <a:pt x="6311" y="5982"/>
                </a:lnTo>
                <a:lnTo>
                  <a:pt x="5819" y="6335"/>
                </a:lnTo>
                <a:lnTo>
                  <a:pt x="4096" y="7126"/>
                </a:lnTo>
                <a:lnTo>
                  <a:pt x="3476" y="6610"/>
                </a:lnTo>
                <a:lnTo>
                  <a:pt x="3039" y="5462"/>
                </a:lnTo>
                <a:lnTo>
                  <a:pt x="2776" y="4174"/>
                </a:lnTo>
                <a:lnTo>
                  <a:pt x="2958" y="3523"/>
                </a:lnTo>
                <a:lnTo>
                  <a:pt x="2912" y="3359"/>
                </a:lnTo>
                <a:lnTo>
                  <a:pt x="2458" y="2971"/>
                </a:lnTo>
                <a:lnTo>
                  <a:pt x="1422" y="3688"/>
                </a:lnTo>
                <a:lnTo>
                  <a:pt x="808" y="4241"/>
                </a:lnTo>
                <a:lnTo>
                  <a:pt x="0" y="259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4" name="pg54"/>
          <p:cNvSpPr/>
          <p:nvPr/>
        </p:nvSpPr>
        <p:spPr>
          <a:xfrm>
            <a:off x="1411280" y="5300169"/>
            <a:ext cx="9043" cy="7236"/>
          </a:xfrm>
          <a:custGeom>
            <a:avLst/>
            <a:gdLst/>
            <a:ahLst/>
            <a:cxnLst/>
            <a:rect l="0" t="0" r="0" b="0"/>
            <a:pathLst>
              <a:path w="9043" h="7236">
                <a:moveTo>
                  <a:pt x="56" y="2195"/>
                </a:moveTo>
                <a:lnTo>
                  <a:pt x="1837" y="210"/>
                </a:lnTo>
                <a:lnTo>
                  <a:pt x="2358" y="0"/>
                </a:lnTo>
                <a:lnTo>
                  <a:pt x="3171" y="557"/>
                </a:lnTo>
                <a:lnTo>
                  <a:pt x="3215" y="733"/>
                </a:lnTo>
                <a:lnTo>
                  <a:pt x="3165" y="881"/>
                </a:lnTo>
                <a:lnTo>
                  <a:pt x="3161" y="1368"/>
                </a:lnTo>
                <a:lnTo>
                  <a:pt x="3410" y="2174"/>
                </a:lnTo>
                <a:lnTo>
                  <a:pt x="4381" y="3047"/>
                </a:lnTo>
                <a:lnTo>
                  <a:pt x="4944" y="3210"/>
                </a:lnTo>
                <a:lnTo>
                  <a:pt x="5405" y="2902"/>
                </a:lnTo>
                <a:lnTo>
                  <a:pt x="5437" y="2770"/>
                </a:lnTo>
                <a:lnTo>
                  <a:pt x="5416" y="2471"/>
                </a:lnTo>
                <a:lnTo>
                  <a:pt x="4797" y="1296"/>
                </a:lnTo>
                <a:lnTo>
                  <a:pt x="4974" y="1233"/>
                </a:lnTo>
                <a:lnTo>
                  <a:pt x="6516" y="1363"/>
                </a:lnTo>
                <a:lnTo>
                  <a:pt x="7902" y="1702"/>
                </a:lnTo>
                <a:lnTo>
                  <a:pt x="8647" y="2090"/>
                </a:lnTo>
                <a:lnTo>
                  <a:pt x="8732" y="2413"/>
                </a:lnTo>
                <a:lnTo>
                  <a:pt x="8553" y="3567"/>
                </a:lnTo>
                <a:lnTo>
                  <a:pt x="9043" y="3567"/>
                </a:lnTo>
                <a:lnTo>
                  <a:pt x="8834" y="4207"/>
                </a:lnTo>
                <a:lnTo>
                  <a:pt x="8463" y="4803"/>
                </a:lnTo>
                <a:lnTo>
                  <a:pt x="7650" y="5704"/>
                </a:lnTo>
                <a:lnTo>
                  <a:pt x="7276" y="5080"/>
                </a:lnTo>
                <a:lnTo>
                  <a:pt x="5458" y="4319"/>
                </a:lnTo>
                <a:lnTo>
                  <a:pt x="5849" y="5577"/>
                </a:lnTo>
                <a:lnTo>
                  <a:pt x="5548" y="7236"/>
                </a:lnTo>
                <a:lnTo>
                  <a:pt x="4978" y="6680"/>
                </a:lnTo>
                <a:lnTo>
                  <a:pt x="4523" y="5617"/>
                </a:lnTo>
                <a:lnTo>
                  <a:pt x="3515" y="4398"/>
                </a:lnTo>
                <a:lnTo>
                  <a:pt x="2789" y="6128"/>
                </a:lnTo>
                <a:lnTo>
                  <a:pt x="2335" y="5129"/>
                </a:lnTo>
                <a:lnTo>
                  <a:pt x="1921" y="4890"/>
                </a:lnTo>
                <a:lnTo>
                  <a:pt x="1395" y="5760"/>
                </a:lnTo>
                <a:lnTo>
                  <a:pt x="551" y="6164"/>
                </a:lnTo>
                <a:lnTo>
                  <a:pt x="343" y="4775"/>
                </a:lnTo>
                <a:lnTo>
                  <a:pt x="923" y="3955"/>
                </a:lnTo>
                <a:lnTo>
                  <a:pt x="200" y="3136"/>
                </a:lnTo>
                <a:lnTo>
                  <a:pt x="0" y="233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" name="pg55"/>
          <p:cNvSpPr/>
          <p:nvPr/>
        </p:nvSpPr>
        <p:spPr>
          <a:xfrm>
            <a:off x="2012681" y="4893817"/>
            <a:ext cx="7900" cy="5903"/>
          </a:xfrm>
          <a:custGeom>
            <a:avLst/>
            <a:gdLst/>
            <a:ahLst/>
            <a:cxnLst/>
            <a:rect l="0" t="0" r="0" b="0"/>
            <a:pathLst>
              <a:path w="7900" h="5903">
                <a:moveTo>
                  <a:pt x="651" y="1510"/>
                </a:moveTo>
                <a:lnTo>
                  <a:pt x="1832" y="892"/>
                </a:lnTo>
                <a:lnTo>
                  <a:pt x="2858" y="174"/>
                </a:lnTo>
                <a:lnTo>
                  <a:pt x="3485" y="225"/>
                </a:lnTo>
                <a:lnTo>
                  <a:pt x="4283" y="0"/>
                </a:lnTo>
                <a:lnTo>
                  <a:pt x="4660" y="61"/>
                </a:lnTo>
                <a:lnTo>
                  <a:pt x="5131" y="585"/>
                </a:lnTo>
                <a:lnTo>
                  <a:pt x="5257" y="1078"/>
                </a:lnTo>
                <a:lnTo>
                  <a:pt x="6191" y="1480"/>
                </a:lnTo>
                <a:lnTo>
                  <a:pt x="6458" y="1511"/>
                </a:lnTo>
                <a:lnTo>
                  <a:pt x="6731" y="1427"/>
                </a:lnTo>
                <a:lnTo>
                  <a:pt x="6942" y="1081"/>
                </a:lnTo>
                <a:lnTo>
                  <a:pt x="7080" y="955"/>
                </a:lnTo>
                <a:lnTo>
                  <a:pt x="7514" y="1227"/>
                </a:lnTo>
                <a:lnTo>
                  <a:pt x="7900" y="1831"/>
                </a:lnTo>
                <a:lnTo>
                  <a:pt x="7880" y="3690"/>
                </a:lnTo>
                <a:lnTo>
                  <a:pt x="6917" y="5764"/>
                </a:lnTo>
                <a:lnTo>
                  <a:pt x="6071" y="5903"/>
                </a:lnTo>
                <a:lnTo>
                  <a:pt x="5345" y="5422"/>
                </a:lnTo>
                <a:lnTo>
                  <a:pt x="4249" y="4999"/>
                </a:lnTo>
                <a:lnTo>
                  <a:pt x="2405" y="4674"/>
                </a:lnTo>
                <a:lnTo>
                  <a:pt x="2131" y="4791"/>
                </a:lnTo>
                <a:lnTo>
                  <a:pt x="1114" y="4200"/>
                </a:lnTo>
                <a:lnTo>
                  <a:pt x="102" y="2872"/>
                </a:lnTo>
                <a:lnTo>
                  <a:pt x="0" y="163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6" name="pg56"/>
          <p:cNvSpPr/>
          <p:nvPr/>
        </p:nvSpPr>
        <p:spPr>
          <a:xfrm>
            <a:off x="2046446" y="5334243"/>
            <a:ext cx="6157" cy="7693"/>
          </a:xfrm>
          <a:custGeom>
            <a:avLst/>
            <a:gdLst/>
            <a:ahLst/>
            <a:cxnLst/>
            <a:rect l="0" t="0" r="0" b="0"/>
            <a:pathLst>
              <a:path w="6157" h="7693">
                <a:moveTo>
                  <a:pt x="76" y="3399"/>
                </a:moveTo>
                <a:lnTo>
                  <a:pt x="1845" y="2938"/>
                </a:lnTo>
                <a:lnTo>
                  <a:pt x="3096" y="2201"/>
                </a:lnTo>
                <a:lnTo>
                  <a:pt x="4060" y="622"/>
                </a:lnTo>
                <a:lnTo>
                  <a:pt x="5588" y="0"/>
                </a:lnTo>
                <a:lnTo>
                  <a:pt x="6157" y="390"/>
                </a:lnTo>
                <a:lnTo>
                  <a:pt x="6003" y="1539"/>
                </a:lnTo>
                <a:lnTo>
                  <a:pt x="4939" y="3301"/>
                </a:lnTo>
                <a:lnTo>
                  <a:pt x="4985" y="5424"/>
                </a:lnTo>
                <a:lnTo>
                  <a:pt x="4672" y="6433"/>
                </a:lnTo>
                <a:lnTo>
                  <a:pt x="3624" y="7693"/>
                </a:lnTo>
                <a:lnTo>
                  <a:pt x="220" y="6321"/>
                </a:lnTo>
                <a:lnTo>
                  <a:pt x="43" y="5918"/>
                </a:lnTo>
                <a:lnTo>
                  <a:pt x="0" y="358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" name="pg57"/>
          <p:cNvSpPr/>
          <p:nvPr/>
        </p:nvSpPr>
        <p:spPr>
          <a:xfrm>
            <a:off x="1757327" y="5341638"/>
            <a:ext cx="8693" cy="4691"/>
          </a:xfrm>
          <a:custGeom>
            <a:avLst/>
            <a:gdLst/>
            <a:ahLst/>
            <a:cxnLst/>
            <a:rect l="0" t="0" r="0" b="0"/>
            <a:pathLst>
              <a:path w="8693" h="4691">
                <a:moveTo>
                  <a:pt x="0" y="595"/>
                </a:moveTo>
                <a:lnTo>
                  <a:pt x="895" y="96"/>
                </a:lnTo>
                <a:lnTo>
                  <a:pt x="2755" y="0"/>
                </a:lnTo>
                <a:lnTo>
                  <a:pt x="4124" y="722"/>
                </a:lnTo>
                <a:lnTo>
                  <a:pt x="4603" y="1191"/>
                </a:lnTo>
                <a:lnTo>
                  <a:pt x="5045" y="1451"/>
                </a:lnTo>
                <a:lnTo>
                  <a:pt x="5788" y="1734"/>
                </a:lnTo>
                <a:lnTo>
                  <a:pt x="6455" y="1251"/>
                </a:lnTo>
                <a:lnTo>
                  <a:pt x="7313" y="1610"/>
                </a:lnTo>
                <a:lnTo>
                  <a:pt x="8402" y="1921"/>
                </a:lnTo>
                <a:lnTo>
                  <a:pt x="8693" y="2502"/>
                </a:lnTo>
                <a:lnTo>
                  <a:pt x="8494" y="3140"/>
                </a:lnTo>
                <a:lnTo>
                  <a:pt x="8348" y="3370"/>
                </a:lnTo>
                <a:lnTo>
                  <a:pt x="6840" y="4670"/>
                </a:lnTo>
                <a:lnTo>
                  <a:pt x="6598" y="4691"/>
                </a:lnTo>
                <a:lnTo>
                  <a:pt x="4128" y="4252"/>
                </a:lnTo>
                <a:lnTo>
                  <a:pt x="203" y="1472"/>
                </a:lnTo>
                <a:lnTo>
                  <a:pt x="9" y="125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" name="pg58"/>
          <p:cNvSpPr/>
          <p:nvPr/>
        </p:nvSpPr>
        <p:spPr>
          <a:xfrm>
            <a:off x="2316182" y="5123154"/>
            <a:ext cx="4856" cy="6229"/>
          </a:xfrm>
          <a:custGeom>
            <a:avLst/>
            <a:gdLst/>
            <a:ahLst/>
            <a:cxnLst/>
            <a:rect l="0" t="0" r="0" b="0"/>
            <a:pathLst>
              <a:path w="4856" h="6229">
                <a:moveTo>
                  <a:pt x="0" y="4329"/>
                </a:moveTo>
                <a:lnTo>
                  <a:pt x="650" y="2849"/>
                </a:lnTo>
                <a:lnTo>
                  <a:pt x="933" y="526"/>
                </a:lnTo>
                <a:lnTo>
                  <a:pt x="3352" y="0"/>
                </a:lnTo>
                <a:lnTo>
                  <a:pt x="3620" y="130"/>
                </a:lnTo>
                <a:lnTo>
                  <a:pt x="3941" y="1569"/>
                </a:lnTo>
                <a:lnTo>
                  <a:pt x="4856" y="4276"/>
                </a:lnTo>
                <a:lnTo>
                  <a:pt x="3545" y="6133"/>
                </a:lnTo>
                <a:lnTo>
                  <a:pt x="849" y="6229"/>
                </a:lnTo>
                <a:lnTo>
                  <a:pt x="106" y="619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" name="pg59"/>
          <p:cNvSpPr/>
          <p:nvPr/>
        </p:nvSpPr>
        <p:spPr>
          <a:xfrm>
            <a:off x="1692837" y="5129761"/>
            <a:ext cx="7955" cy="5049"/>
          </a:xfrm>
          <a:custGeom>
            <a:avLst/>
            <a:gdLst/>
            <a:ahLst/>
            <a:cxnLst/>
            <a:rect l="0" t="0" r="0" b="0"/>
            <a:pathLst>
              <a:path w="7955" h="5049">
                <a:moveTo>
                  <a:pt x="161" y="1366"/>
                </a:moveTo>
                <a:lnTo>
                  <a:pt x="853" y="290"/>
                </a:lnTo>
                <a:lnTo>
                  <a:pt x="1460" y="51"/>
                </a:lnTo>
                <a:lnTo>
                  <a:pt x="1866" y="0"/>
                </a:lnTo>
                <a:lnTo>
                  <a:pt x="3523" y="177"/>
                </a:lnTo>
                <a:lnTo>
                  <a:pt x="4041" y="347"/>
                </a:lnTo>
                <a:lnTo>
                  <a:pt x="4336" y="932"/>
                </a:lnTo>
                <a:lnTo>
                  <a:pt x="4876" y="1298"/>
                </a:lnTo>
                <a:lnTo>
                  <a:pt x="5641" y="1451"/>
                </a:lnTo>
                <a:lnTo>
                  <a:pt x="7857" y="1684"/>
                </a:lnTo>
                <a:lnTo>
                  <a:pt x="7955" y="2130"/>
                </a:lnTo>
                <a:lnTo>
                  <a:pt x="6445" y="3915"/>
                </a:lnTo>
                <a:lnTo>
                  <a:pt x="2400" y="5049"/>
                </a:lnTo>
                <a:lnTo>
                  <a:pt x="2710" y="4179"/>
                </a:lnTo>
                <a:lnTo>
                  <a:pt x="2640" y="3541"/>
                </a:lnTo>
                <a:lnTo>
                  <a:pt x="2191" y="3193"/>
                </a:lnTo>
                <a:lnTo>
                  <a:pt x="1345" y="2792"/>
                </a:lnTo>
                <a:lnTo>
                  <a:pt x="0" y="177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pg60"/>
          <p:cNvSpPr/>
          <p:nvPr/>
        </p:nvSpPr>
        <p:spPr>
          <a:xfrm>
            <a:off x="2698204" y="5353248"/>
            <a:ext cx="5603" cy="8873"/>
          </a:xfrm>
          <a:custGeom>
            <a:avLst/>
            <a:gdLst/>
            <a:ahLst/>
            <a:cxnLst/>
            <a:rect l="0" t="0" r="0" b="0"/>
            <a:pathLst>
              <a:path w="5603" h="8873">
                <a:moveTo>
                  <a:pt x="0" y="2638"/>
                </a:moveTo>
                <a:lnTo>
                  <a:pt x="461" y="1257"/>
                </a:lnTo>
                <a:lnTo>
                  <a:pt x="569" y="233"/>
                </a:lnTo>
                <a:lnTo>
                  <a:pt x="1143" y="0"/>
                </a:lnTo>
                <a:lnTo>
                  <a:pt x="1695" y="312"/>
                </a:lnTo>
                <a:lnTo>
                  <a:pt x="1699" y="1182"/>
                </a:lnTo>
                <a:lnTo>
                  <a:pt x="2734" y="2413"/>
                </a:lnTo>
                <a:lnTo>
                  <a:pt x="3264" y="3341"/>
                </a:lnTo>
                <a:lnTo>
                  <a:pt x="4335" y="5169"/>
                </a:lnTo>
                <a:lnTo>
                  <a:pt x="4624" y="6624"/>
                </a:lnTo>
                <a:lnTo>
                  <a:pt x="5603" y="8072"/>
                </a:lnTo>
                <a:lnTo>
                  <a:pt x="5414" y="8413"/>
                </a:lnTo>
                <a:lnTo>
                  <a:pt x="4591" y="8169"/>
                </a:lnTo>
                <a:lnTo>
                  <a:pt x="4294" y="8873"/>
                </a:lnTo>
                <a:lnTo>
                  <a:pt x="3789" y="8496"/>
                </a:lnTo>
                <a:lnTo>
                  <a:pt x="2881" y="7705"/>
                </a:lnTo>
                <a:lnTo>
                  <a:pt x="1884" y="6415"/>
                </a:lnTo>
                <a:lnTo>
                  <a:pt x="976" y="6339"/>
                </a:lnTo>
                <a:lnTo>
                  <a:pt x="677" y="5430"/>
                </a:lnTo>
                <a:lnTo>
                  <a:pt x="555" y="4806"/>
                </a:lnTo>
                <a:lnTo>
                  <a:pt x="749" y="4227"/>
                </a:lnTo>
                <a:lnTo>
                  <a:pt x="590" y="369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g61"/>
          <p:cNvSpPr/>
          <p:nvPr/>
        </p:nvSpPr>
        <p:spPr>
          <a:xfrm>
            <a:off x="2150190" y="5167592"/>
            <a:ext cx="5783" cy="4729"/>
          </a:xfrm>
          <a:custGeom>
            <a:avLst/>
            <a:gdLst/>
            <a:ahLst/>
            <a:cxnLst/>
            <a:rect l="0" t="0" r="0" b="0"/>
            <a:pathLst>
              <a:path w="5783" h="4729">
                <a:moveTo>
                  <a:pt x="591" y="448"/>
                </a:moveTo>
                <a:lnTo>
                  <a:pt x="1841" y="708"/>
                </a:lnTo>
                <a:lnTo>
                  <a:pt x="4618" y="0"/>
                </a:lnTo>
                <a:lnTo>
                  <a:pt x="5134" y="260"/>
                </a:lnTo>
                <a:lnTo>
                  <a:pt x="5783" y="2239"/>
                </a:lnTo>
                <a:lnTo>
                  <a:pt x="5628" y="3386"/>
                </a:lnTo>
                <a:lnTo>
                  <a:pt x="4810" y="4244"/>
                </a:lnTo>
                <a:lnTo>
                  <a:pt x="3425" y="4729"/>
                </a:lnTo>
                <a:lnTo>
                  <a:pt x="824" y="4294"/>
                </a:lnTo>
                <a:lnTo>
                  <a:pt x="163" y="3592"/>
                </a:lnTo>
                <a:lnTo>
                  <a:pt x="0" y="140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g62"/>
          <p:cNvSpPr/>
          <p:nvPr/>
        </p:nvSpPr>
        <p:spPr>
          <a:xfrm>
            <a:off x="2660532" y="5371412"/>
            <a:ext cx="7518" cy="8606"/>
          </a:xfrm>
          <a:custGeom>
            <a:avLst/>
            <a:gdLst/>
            <a:ahLst/>
            <a:cxnLst/>
            <a:rect l="0" t="0" r="0" b="0"/>
            <a:pathLst>
              <a:path w="7518" h="8606">
                <a:moveTo>
                  <a:pt x="0" y="4452"/>
                </a:moveTo>
                <a:lnTo>
                  <a:pt x="845" y="3553"/>
                </a:lnTo>
                <a:lnTo>
                  <a:pt x="1448" y="3687"/>
                </a:lnTo>
                <a:lnTo>
                  <a:pt x="2855" y="3227"/>
                </a:lnTo>
                <a:lnTo>
                  <a:pt x="2920" y="3850"/>
                </a:lnTo>
                <a:lnTo>
                  <a:pt x="3106" y="5111"/>
                </a:lnTo>
                <a:lnTo>
                  <a:pt x="3986" y="4362"/>
                </a:lnTo>
                <a:lnTo>
                  <a:pt x="5616" y="3556"/>
                </a:lnTo>
                <a:lnTo>
                  <a:pt x="6216" y="3380"/>
                </a:lnTo>
                <a:lnTo>
                  <a:pt x="6600" y="2639"/>
                </a:lnTo>
                <a:lnTo>
                  <a:pt x="6478" y="1773"/>
                </a:lnTo>
                <a:lnTo>
                  <a:pt x="6848" y="0"/>
                </a:lnTo>
                <a:lnTo>
                  <a:pt x="7518" y="11"/>
                </a:lnTo>
                <a:lnTo>
                  <a:pt x="7166" y="2069"/>
                </a:lnTo>
                <a:lnTo>
                  <a:pt x="7079" y="3420"/>
                </a:lnTo>
                <a:lnTo>
                  <a:pt x="7232" y="3613"/>
                </a:lnTo>
                <a:lnTo>
                  <a:pt x="7059" y="4274"/>
                </a:lnTo>
                <a:lnTo>
                  <a:pt x="6929" y="4521"/>
                </a:lnTo>
                <a:lnTo>
                  <a:pt x="6759" y="4645"/>
                </a:lnTo>
                <a:lnTo>
                  <a:pt x="6487" y="4601"/>
                </a:lnTo>
                <a:lnTo>
                  <a:pt x="5846" y="4884"/>
                </a:lnTo>
                <a:lnTo>
                  <a:pt x="4738" y="5784"/>
                </a:lnTo>
                <a:lnTo>
                  <a:pt x="4112" y="6455"/>
                </a:lnTo>
                <a:lnTo>
                  <a:pt x="3876" y="7032"/>
                </a:lnTo>
                <a:lnTo>
                  <a:pt x="2996" y="8182"/>
                </a:lnTo>
                <a:lnTo>
                  <a:pt x="2740" y="8430"/>
                </a:lnTo>
                <a:lnTo>
                  <a:pt x="1820" y="8606"/>
                </a:lnTo>
                <a:lnTo>
                  <a:pt x="1406" y="8145"/>
                </a:lnTo>
                <a:lnTo>
                  <a:pt x="882" y="7842"/>
                </a:lnTo>
                <a:lnTo>
                  <a:pt x="807" y="7155"/>
                </a:lnTo>
                <a:lnTo>
                  <a:pt x="1595" y="6476"/>
                </a:lnTo>
                <a:lnTo>
                  <a:pt x="1155" y="5938"/>
                </a:lnTo>
                <a:lnTo>
                  <a:pt x="607" y="531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g63"/>
          <p:cNvSpPr/>
          <p:nvPr/>
        </p:nvSpPr>
        <p:spPr>
          <a:xfrm>
            <a:off x="1694717" y="5165586"/>
            <a:ext cx="7321" cy="6475"/>
          </a:xfrm>
          <a:custGeom>
            <a:avLst/>
            <a:gdLst/>
            <a:ahLst/>
            <a:cxnLst/>
            <a:rect l="0" t="0" r="0" b="0"/>
            <a:pathLst>
              <a:path w="7321" h="6475">
                <a:moveTo>
                  <a:pt x="23" y="0"/>
                </a:moveTo>
                <a:lnTo>
                  <a:pt x="718" y="198"/>
                </a:lnTo>
                <a:lnTo>
                  <a:pt x="2543" y="1673"/>
                </a:lnTo>
                <a:lnTo>
                  <a:pt x="4077" y="2728"/>
                </a:lnTo>
                <a:lnTo>
                  <a:pt x="5520" y="3345"/>
                </a:lnTo>
                <a:lnTo>
                  <a:pt x="6219" y="3483"/>
                </a:lnTo>
                <a:lnTo>
                  <a:pt x="6700" y="3813"/>
                </a:lnTo>
                <a:lnTo>
                  <a:pt x="7321" y="4665"/>
                </a:lnTo>
                <a:lnTo>
                  <a:pt x="7291" y="4824"/>
                </a:lnTo>
                <a:lnTo>
                  <a:pt x="6472" y="5344"/>
                </a:lnTo>
                <a:lnTo>
                  <a:pt x="3535" y="6448"/>
                </a:lnTo>
                <a:lnTo>
                  <a:pt x="3108" y="6475"/>
                </a:lnTo>
                <a:lnTo>
                  <a:pt x="1817" y="5511"/>
                </a:lnTo>
                <a:lnTo>
                  <a:pt x="1637" y="5296"/>
                </a:lnTo>
                <a:lnTo>
                  <a:pt x="1526" y="5053"/>
                </a:lnTo>
                <a:lnTo>
                  <a:pt x="1456" y="4581"/>
                </a:lnTo>
                <a:lnTo>
                  <a:pt x="1484" y="4212"/>
                </a:lnTo>
                <a:lnTo>
                  <a:pt x="1675" y="3917"/>
                </a:lnTo>
                <a:lnTo>
                  <a:pt x="1844" y="3330"/>
                </a:lnTo>
                <a:lnTo>
                  <a:pt x="1760" y="2990"/>
                </a:lnTo>
                <a:lnTo>
                  <a:pt x="213" y="1690"/>
                </a:lnTo>
                <a:lnTo>
                  <a:pt x="0" y="28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g64"/>
          <p:cNvSpPr/>
          <p:nvPr/>
        </p:nvSpPr>
        <p:spPr>
          <a:xfrm>
            <a:off x="1914012" y="5322109"/>
            <a:ext cx="6289" cy="5313"/>
          </a:xfrm>
          <a:custGeom>
            <a:avLst/>
            <a:gdLst/>
            <a:ahLst/>
            <a:cxnLst/>
            <a:rect l="0" t="0" r="0" b="0"/>
            <a:pathLst>
              <a:path w="6289" h="5313">
                <a:moveTo>
                  <a:pt x="146" y="1158"/>
                </a:moveTo>
                <a:lnTo>
                  <a:pt x="1115" y="435"/>
                </a:lnTo>
                <a:lnTo>
                  <a:pt x="2951" y="0"/>
                </a:lnTo>
                <a:lnTo>
                  <a:pt x="3136" y="8"/>
                </a:lnTo>
                <a:lnTo>
                  <a:pt x="3982" y="458"/>
                </a:lnTo>
                <a:lnTo>
                  <a:pt x="4337" y="817"/>
                </a:lnTo>
                <a:lnTo>
                  <a:pt x="6289" y="1711"/>
                </a:lnTo>
                <a:lnTo>
                  <a:pt x="5118" y="4881"/>
                </a:lnTo>
                <a:lnTo>
                  <a:pt x="5039" y="5060"/>
                </a:lnTo>
                <a:lnTo>
                  <a:pt x="4793" y="5313"/>
                </a:lnTo>
                <a:lnTo>
                  <a:pt x="4626" y="5264"/>
                </a:lnTo>
                <a:lnTo>
                  <a:pt x="3506" y="4125"/>
                </a:lnTo>
                <a:lnTo>
                  <a:pt x="1490" y="3265"/>
                </a:lnTo>
                <a:lnTo>
                  <a:pt x="656" y="3156"/>
                </a:lnTo>
                <a:lnTo>
                  <a:pt x="331" y="3026"/>
                </a:lnTo>
                <a:lnTo>
                  <a:pt x="85" y="2057"/>
                </a:lnTo>
                <a:lnTo>
                  <a:pt x="0" y="143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g65"/>
          <p:cNvSpPr/>
          <p:nvPr/>
        </p:nvSpPr>
        <p:spPr>
          <a:xfrm>
            <a:off x="2013132" y="5288855"/>
            <a:ext cx="9715" cy="4368"/>
          </a:xfrm>
          <a:custGeom>
            <a:avLst/>
            <a:gdLst/>
            <a:ahLst/>
            <a:cxnLst/>
            <a:rect l="0" t="0" r="0" b="0"/>
            <a:pathLst>
              <a:path w="9715" h="4368">
                <a:moveTo>
                  <a:pt x="254" y="1586"/>
                </a:moveTo>
                <a:lnTo>
                  <a:pt x="1281" y="780"/>
                </a:lnTo>
                <a:lnTo>
                  <a:pt x="1636" y="546"/>
                </a:lnTo>
                <a:lnTo>
                  <a:pt x="2910" y="0"/>
                </a:lnTo>
                <a:lnTo>
                  <a:pt x="5715" y="652"/>
                </a:lnTo>
                <a:lnTo>
                  <a:pt x="7173" y="1170"/>
                </a:lnTo>
                <a:lnTo>
                  <a:pt x="7513" y="1373"/>
                </a:lnTo>
                <a:lnTo>
                  <a:pt x="8616" y="2714"/>
                </a:lnTo>
                <a:lnTo>
                  <a:pt x="9392" y="3561"/>
                </a:lnTo>
                <a:lnTo>
                  <a:pt x="9700" y="4050"/>
                </a:lnTo>
                <a:lnTo>
                  <a:pt x="9715" y="4269"/>
                </a:lnTo>
                <a:lnTo>
                  <a:pt x="9305" y="4368"/>
                </a:lnTo>
                <a:lnTo>
                  <a:pt x="8880" y="4100"/>
                </a:lnTo>
                <a:lnTo>
                  <a:pt x="8843" y="3912"/>
                </a:lnTo>
                <a:lnTo>
                  <a:pt x="8601" y="3621"/>
                </a:lnTo>
                <a:lnTo>
                  <a:pt x="7746" y="2998"/>
                </a:lnTo>
                <a:lnTo>
                  <a:pt x="6166" y="2465"/>
                </a:lnTo>
                <a:lnTo>
                  <a:pt x="5935" y="2443"/>
                </a:lnTo>
                <a:lnTo>
                  <a:pt x="5235" y="2784"/>
                </a:lnTo>
                <a:lnTo>
                  <a:pt x="4890" y="3175"/>
                </a:lnTo>
                <a:lnTo>
                  <a:pt x="4343" y="3217"/>
                </a:lnTo>
                <a:lnTo>
                  <a:pt x="32" y="2360"/>
                </a:lnTo>
                <a:lnTo>
                  <a:pt x="0" y="218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" name="pg66"/>
          <p:cNvSpPr/>
          <p:nvPr/>
        </p:nvSpPr>
        <p:spPr>
          <a:xfrm>
            <a:off x="1930895" y="5349102"/>
            <a:ext cx="4906" cy="6360"/>
          </a:xfrm>
          <a:custGeom>
            <a:avLst/>
            <a:gdLst/>
            <a:ahLst/>
            <a:cxnLst/>
            <a:rect l="0" t="0" r="0" b="0"/>
            <a:pathLst>
              <a:path w="4906" h="6360">
                <a:moveTo>
                  <a:pt x="2" y="5765"/>
                </a:moveTo>
                <a:lnTo>
                  <a:pt x="650" y="4485"/>
                </a:lnTo>
                <a:lnTo>
                  <a:pt x="1168" y="3908"/>
                </a:lnTo>
                <a:lnTo>
                  <a:pt x="1998" y="3503"/>
                </a:lnTo>
                <a:lnTo>
                  <a:pt x="2305" y="2393"/>
                </a:lnTo>
                <a:lnTo>
                  <a:pt x="1484" y="1387"/>
                </a:lnTo>
                <a:lnTo>
                  <a:pt x="1890" y="90"/>
                </a:lnTo>
                <a:lnTo>
                  <a:pt x="2125" y="0"/>
                </a:lnTo>
                <a:lnTo>
                  <a:pt x="3965" y="562"/>
                </a:lnTo>
                <a:lnTo>
                  <a:pt x="4906" y="1096"/>
                </a:lnTo>
                <a:lnTo>
                  <a:pt x="4895" y="1795"/>
                </a:lnTo>
                <a:lnTo>
                  <a:pt x="4133" y="5221"/>
                </a:lnTo>
                <a:lnTo>
                  <a:pt x="3957" y="5501"/>
                </a:lnTo>
                <a:lnTo>
                  <a:pt x="817" y="6360"/>
                </a:lnTo>
                <a:lnTo>
                  <a:pt x="209" y="6229"/>
                </a:lnTo>
                <a:lnTo>
                  <a:pt x="0" y="592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" name="pg67"/>
          <p:cNvSpPr/>
          <p:nvPr/>
        </p:nvSpPr>
        <p:spPr>
          <a:xfrm>
            <a:off x="2199452" y="5118255"/>
            <a:ext cx="7662" cy="8319"/>
          </a:xfrm>
          <a:custGeom>
            <a:avLst/>
            <a:gdLst/>
            <a:ahLst/>
            <a:cxnLst/>
            <a:rect l="0" t="0" r="0" b="0"/>
            <a:pathLst>
              <a:path w="7662" h="8319">
                <a:moveTo>
                  <a:pt x="0" y="8061"/>
                </a:moveTo>
                <a:lnTo>
                  <a:pt x="440" y="7327"/>
                </a:lnTo>
                <a:lnTo>
                  <a:pt x="2429" y="5400"/>
                </a:lnTo>
                <a:lnTo>
                  <a:pt x="3350" y="5009"/>
                </a:lnTo>
                <a:lnTo>
                  <a:pt x="4415" y="1992"/>
                </a:lnTo>
                <a:lnTo>
                  <a:pt x="5173" y="194"/>
                </a:lnTo>
                <a:lnTo>
                  <a:pt x="5779" y="0"/>
                </a:lnTo>
                <a:lnTo>
                  <a:pt x="7662" y="1977"/>
                </a:lnTo>
                <a:lnTo>
                  <a:pt x="7559" y="2213"/>
                </a:lnTo>
                <a:lnTo>
                  <a:pt x="5977" y="3045"/>
                </a:lnTo>
                <a:lnTo>
                  <a:pt x="5834" y="4090"/>
                </a:lnTo>
                <a:lnTo>
                  <a:pt x="4527" y="4359"/>
                </a:lnTo>
                <a:lnTo>
                  <a:pt x="3185" y="6356"/>
                </a:lnTo>
                <a:lnTo>
                  <a:pt x="3383" y="7515"/>
                </a:lnTo>
                <a:lnTo>
                  <a:pt x="13" y="831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" name="pg68"/>
          <p:cNvSpPr/>
          <p:nvPr/>
        </p:nvSpPr>
        <p:spPr>
          <a:xfrm>
            <a:off x="1343313" y="5257842"/>
            <a:ext cx="3884" cy="5003"/>
          </a:xfrm>
          <a:custGeom>
            <a:avLst/>
            <a:gdLst/>
            <a:ahLst/>
            <a:cxnLst/>
            <a:rect l="0" t="0" r="0" b="0"/>
            <a:pathLst>
              <a:path w="3884" h="5003">
                <a:moveTo>
                  <a:pt x="432" y="1162"/>
                </a:moveTo>
                <a:lnTo>
                  <a:pt x="1460" y="182"/>
                </a:lnTo>
                <a:lnTo>
                  <a:pt x="2629" y="0"/>
                </a:lnTo>
                <a:lnTo>
                  <a:pt x="2955" y="2"/>
                </a:lnTo>
                <a:lnTo>
                  <a:pt x="3143" y="172"/>
                </a:lnTo>
                <a:lnTo>
                  <a:pt x="3526" y="868"/>
                </a:lnTo>
                <a:lnTo>
                  <a:pt x="3777" y="1670"/>
                </a:lnTo>
                <a:lnTo>
                  <a:pt x="3884" y="2624"/>
                </a:lnTo>
                <a:lnTo>
                  <a:pt x="3518" y="4090"/>
                </a:lnTo>
                <a:lnTo>
                  <a:pt x="2349" y="5003"/>
                </a:lnTo>
                <a:lnTo>
                  <a:pt x="1434" y="4966"/>
                </a:lnTo>
                <a:lnTo>
                  <a:pt x="969" y="4806"/>
                </a:lnTo>
                <a:lnTo>
                  <a:pt x="604" y="4483"/>
                </a:lnTo>
                <a:lnTo>
                  <a:pt x="475" y="4252"/>
                </a:lnTo>
                <a:lnTo>
                  <a:pt x="0" y="169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" name="pg69"/>
          <p:cNvSpPr/>
          <p:nvPr/>
        </p:nvSpPr>
        <p:spPr>
          <a:xfrm>
            <a:off x="2220714" y="5180633"/>
            <a:ext cx="5012" cy="5870"/>
          </a:xfrm>
          <a:custGeom>
            <a:avLst/>
            <a:gdLst/>
            <a:ahLst/>
            <a:cxnLst/>
            <a:rect l="0" t="0" r="0" b="0"/>
            <a:pathLst>
              <a:path w="5012" h="5870">
                <a:moveTo>
                  <a:pt x="285" y="3552"/>
                </a:moveTo>
                <a:lnTo>
                  <a:pt x="1222" y="2792"/>
                </a:lnTo>
                <a:lnTo>
                  <a:pt x="2680" y="952"/>
                </a:lnTo>
                <a:lnTo>
                  <a:pt x="3679" y="0"/>
                </a:lnTo>
                <a:lnTo>
                  <a:pt x="4907" y="1007"/>
                </a:lnTo>
                <a:lnTo>
                  <a:pt x="5012" y="1480"/>
                </a:lnTo>
                <a:lnTo>
                  <a:pt x="4475" y="3014"/>
                </a:lnTo>
                <a:lnTo>
                  <a:pt x="3516" y="3518"/>
                </a:lnTo>
                <a:lnTo>
                  <a:pt x="2337" y="5354"/>
                </a:lnTo>
                <a:lnTo>
                  <a:pt x="1147" y="5870"/>
                </a:lnTo>
                <a:lnTo>
                  <a:pt x="228" y="5062"/>
                </a:lnTo>
                <a:lnTo>
                  <a:pt x="0" y="482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" name="pg70"/>
          <p:cNvSpPr/>
          <p:nvPr/>
        </p:nvSpPr>
        <p:spPr>
          <a:xfrm>
            <a:off x="1282665" y="5201753"/>
            <a:ext cx="3840" cy="5259"/>
          </a:xfrm>
          <a:custGeom>
            <a:avLst/>
            <a:gdLst/>
            <a:ahLst/>
            <a:cxnLst/>
            <a:rect l="0" t="0" r="0" b="0"/>
            <a:pathLst>
              <a:path w="3840" h="5259">
                <a:moveTo>
                  <a:pt x="1172" y="128"/>
                </a:moveTo>
                <a:lnTo>
                  <a:pt x="1855" y="0"/>
                </a:lnTo>
                <a:lnTo>
                  <a:pt x="2207" y="298"/>
                </a:lnTo>
                <a:lnTo>
                  <a:pt x="3557" y="2297"/>
                </a:lnTo>
                <a:lnTo>
                  <a:pt x="3807" y="2902"/>
                </a:lnTo>
                <a:lnTo>
                  <a:pt x="3840" y="3993"/>
                </a:lnTo>
                <a:lnTo>
                  <a:pt x="3590" y="4294"/>
                </a:lnTo>
                <a:lnTo>
                  <a:pt x="2456" y="4754"/>
                </a:lnTo>
                <a:lnTo>
                  <a:pt x="1099" y="5259"/>
                </a:lnTo>
                <a:lnTo>
                  <a:pt x="504" y="5032"/>
                </a:lnTo>
                <a:lnTo>
                  <a:pt x="110" y="4731"/>
                </a:lnTo>
                <a:lnTo>
                  <a:pt x="0" y="3935"/>
                </a:lnTo>
                <a:lnTo>
                  <a:pt x="259" y="2635"/>
                </a:lnTo>
                <a:lnTo>
                  <a:pt x="817" y="107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" name="pg71"/>
          <p:cNvSpPr/>
          <p:nvPr/>
        </p:nvSpPr>
        <p:spPr>
          <a:xfrm>
            <a:off x="2710877" y="5343544"/>
            <a:ext cx="4427" cy="4440"/>
          </a:xfrm>
          <a:custGeom>
            <a:avLst/>
            <a:gdLst/>
            <a:ahLst/>
            <a:cxnLst/>
            <a:rect l="0" t="0" r="0" b="0"/>
            <a:pathLst>
              <a:path w="4427" h="4440">
                <a:moveTo>
                  <a:pt x="0" y="3270"/>
                </a:moveTo>
                <a:lnTo>
                  <a:pt x="93" y="2003"/>
                </a:lnTo>
                <a:lnTo>
                  <a:pt x="1462" y="166"/>
                </a:lnTo>
                <a:lnTo>
                  <a:pt x="2136" y="0"/>
                </a:lnTo>
                <a:lnTo>
                  <a:pt x="3968" y="990"/>
                </a:lnTo>
                <a:lnTo>
                  <a:pt x="4406" y="1431"/>
                </a:lnTo>
                <a:lnTo>
                  <a:pt x="4427" y="2410"/>
                </a:lnTo>
                <a:lnTo>
                  <a:pt x="2061" y="4298"/>
                </a:lnTo>
                <a:lnTo>
                  <a:pt x="1331" y="4440"/>
                </a:lnTo>
                <a:lnTo>
                  <a:pt x="151" y="398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" name="pg72"/>
          <p:cNvSpPr/>
          <p:nvPr/>
        </p:nvSpPr>
        <p:spPr>
          <a:xfrm>
            <a:off x="2303878" y="5121047"/>
            <a:ext cx="4051" cy="5072"/>
          </a:xfrm>
          <a:custGeom>
            <a:avLst/>
            <a:gdLst/>
            <a:ahLst/>
            <a:cxnLst/>
            <a:rect l="0" t="0" r="0" b="0"/>
            <a:pathLst>
              <a:path w="4051" h="5072">
                <a:moveTo>
                  <a:pt x="0" y="1231"/>
                </a:moveTo>
                <a:lnTo>
                  <a:pt x="1597" y="0"/>
                </a:lnTo>
                <a:lnTo>
                  <a:pt x="1762" y="246"/>
                </a:lnTo>
                <a:lnTo>
                  <a:pt x="1839" y="563"/>
                </a:lnTo>
                <a:lnTo>
                  <a:pt x="2924" y="1030"/>
                </a:lnTo>
                <a:lnTo>
                  <a:pt x="4031" y="3135"/>
                </a:lnTo>
                <a:lnTo>
                  <a:pt x="4051" y="3327"/>
                </a:lnTo>
                <a:lnTo>
                  <a:pt x="3554" y="4178"/>
                </a:lnTo>
                <a:lnTo>
                  <a:pt x="3299" y="4486"/>
                </a:lnTo>
                <a:lnTo>
                  <a:pt x="1556" y="5072"/>
                </a:lnTo>
                <a:lnTo>
                  <a:pt x="777" y="402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" name="pg73"/>
          <p:cNvSpPr/>
          <p:nvPr/>
        </p:nvSpPr>
        <p:spPr>
          <a:xfrm>
            <a:off x="1593359" y="5346832"/>
            <a:ext cx="4615" cy="4384"/>
          </a:xfrm>
          <a:custGeom>
            <a:avLst/>
            <a:gdLst/>
            <a:ahLst/>
            <a:cxnLst/>
            <a:rect l="0" t="0" r="0" b="0"/>
            <a:pathLst>
              <a:path w="4615" h="4384">
                <a:moveTo>
                  <a:pt x="0" y="2811"/>
                </a:moveTo>
                <a:lnTo>
                  <a:pt x="1814" y="0"/>
                </a:lnTo>
                <a:lnTo>
                  <a:pt x="3002" y="440"/>
                </a:lnTo>
                <a:lnTo>
                  <a:pt x="4489" y="2011"/>
                </a:lnTo>
                <a:lnTo>
                  <a:pt x="4615" y="2340"/>
                </a:lnTo>
                <a:lnTo>
                  <a:pt x="4395" y="2850"/>
                </a:lnTo>
                <a:lnTo>
                  <a:pt x="4038" y="3444"/>
                </a:lnTo>
                <a:lnTo>
                  <a:pt x="3145" y="4295"/>
                </a:lnTo>
                <a:lnTo>
                  <a:pt x="2856" y="4384"/>
                </a:lnTo>
                <a:lnTo>
                  <a:pt x="1777" y="4104"/>
                </a:lnTo>
                <a:lnTo>
                  <a:pt x="277" y="328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pg74"/>
          <p:cNvSpPr/>
          <p:nvPr/>
        </p:nvSpPr>
        <p:spPr>
          <a:xfrm>
            <a:off x="1422726" y="5299563"/>
            <a:ext cx="4011" cy="6245"/>
          </a:xfrm>
          <a:custGeom>
            <a:avLst/>
            <a:gdLst/>
            <a:ahLst/>
            <a:cxnLst/>
            <a:rect l="0" t="0" r="0" b="0"/>
            <a:pathLst>
              <a:path w="4011" h="6245">
                <a:moveTo>
                  <a:pt x="55" y="0"/>
                </a:moveTo>
                <a:lnTo>
                  <a:pt x="1462" y="95"/>
                </a:lnTo>
                <a:lnTo>
                  <a:pt x="3965" y="1727"/>
                </a:lnTo>
                <a:lnTo>
                  <a:pt x="4011" y="2060"/>
                </a:lnTo>
                <a:lnTo>
                  <a:pt x="3524" y="3758"/>
                </a:lnTo>
                <a:lnTo>
                  <a:pt x="3267" y="4811"/>
                </a:lnTo>
                <a:lnTo>
                  <a:pt x="3530" y="5885"/>
                </a:lnTo>
                <a:lnTo>
                  <a:pt x="3329" y="6245"/>
                </a:lnTo>
                <a:lnTo>
                  <a:pt x="2002" y="5172"/>
                </a:lnTo>
                <a:lnTo>
                  <a:pt x="1352" y="3307"/>
                </a:lnTo>
                <a:lnTo>
                  <a:pt x="1513" y="2133"/>
                </a:lnTo>
                <a:lnTo>
                  <a:pt x="0" y="45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" name="pg75"/>
          <p:cNvSpPr/>
          <p:nvPr/>
        </p:nvSpPr>
        <p:spPr>
          <a:xfrm>
            <a:off x="2322380" y="5114983"/>
            <a:ext cx="6413" cy="3147"/>
          </a:xfrm>
          <a:custGeom>
            <a:avLst/>
            <a:gdLst/>
            <a:ahLst/>
            <a:cxnLst/>
            <a:rect l="0" t="0" r="0" b="0"/>
            <a:pathLst>
              <a:path w="6413" h="3147">
                <a:moveTo>
                  <a:pt x="138" y="1301"/>
                </a:moveTo>
                <a:lnTo>
                  <a:pt x="2731" y="0"/>
                </a:lnTo>
                <a:lnTo>
                  <a:pt x="3112" y="128"/>
                </a:lnTo>
                <a:lnTo>
                  <a:pt x="3482" y="476"/>
                </a:lnTo>
                <a:lnTo>
                  <a:pt x="3845" y="476"/>
                </a:lnTo>
                <a:lnTo>
                  <a:pt x="5098" y="128"/>
                </a:lnTo>
                <a:lnTo>
                  <a:pt x="5485" y="222"/>
                </a:lnTo>
                <a:lnTo>
                  <a:pt x="6311" y="966"/>
                </a:lnTo>
                <a:lnTo>
                  <a:pt x="6413" y="1275"/>
                </a:lnTo>
                <a:lnTo>
                  <a:pt x="5815" y="2217"/>
                </a:lnTo>
                <a:lnTo>
                  <a:pt x="4759" y="2979"/>
                </a:lnTo>
                <a:lnTo>
                  <a:pt x="4355" y="3147"/>
                </a:lnTo>
                <a:lnTo>
                  <a:pt x="3167" y="2614"/>
                </a:lnTo>
                <a:lnTo>
                  <a:pt x="2606" y="2126"/>
                </a:lnTo>
                <a:lnTo>
                  <a:pt x="1757" y="1862"/>
                </a:lnTo>
                <a:lnTo>
                  <a:pt x="382" y="1659"/>
                </a:lnTo>
                <a:lnTo>
                  <a:pt x="0" y="144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" name="pg76"/>
          <p:cNvSpPr/>
          <p:nvPr/>
        </p:nvSpPr>
        <p:spPr>
          <a:xfrm>
            <a:off x="1960039" y="5312409"/>
            <a:ext cx="5539" cy="4083"/>
          </a:xfrm>
          <a:custGeom>
            <a:avLst/>
            <a:gdLst/>
            <a:ahLst/>
            <a:cxnLst/>
            <a:rect l="0" t="0" r="0" b="0"/>
            <a:pathLst>
              <a:path w="5539" h="4083">
                <a:moveTo>
                  <a:pt x="19" y="2525"/>
                </a:moveTo>
                <a:lnTo>
                  <a:pt x="1082" y="626"/>
                </a:lnTo>
                <a:lnTo>
                  <a:pt x="1640" y="0"/>
                </a:lnTo>
                <a:lnTo>
                  <a:pt x="3665" y="6"/>
                </a:lnTo>
                <a:lnTo>
                  <a:pt x="4800" y="1172"/>
                </a:lnTo>
                <a:lnTo>
                  <a:pt x="5539" y="3273"/>
                </a:lnTo>
                <a:lnTo>
                  <a:pt x="5443" y="3771"/>
                </a:lnTo>
                <a:lnTo>
                  <a:pt x="5067" y="4083"/>
                </a:lnTo>
                <a:lnTo>
                  <a:pt x="4552" y="3830"/>
                </a:lnTo>
                <a:lnTo>
                  <a:pt x="3962" y="3084"/>
                </a:lnTo>
                <a:lnTo>
                  <a:pt x="3018" y="1658"/>
                </a:lnTo>
                <a:lnTo>
                  <a:pt x="1872" y="1537"/>
                </a:lnTo>
                <a:lnTo>
                  <a:pt x="914" y="2731"/>
                </a:lnTo>
                <a:lnTo>
                  <a:pt x="1498" y="3583"/>
                </a:lnTo>
                <a:lnTo>
                  <a:pt x="1291" y="3891"/>
                </a:lnTo>
                <a:lnTo>
                  <a:pt x="0" y="341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" name="pg77"/>
          <p:cNvSpPr/>
          <p:nvPr/>
        </p:nvSpPr>
        <p:spPr>
          <a:xfrm>
            <a:off x="1933562" y="5356359"/>
            <a:ext cx="4112" cy="4322"/>
          </a:xfrm>
          <a:custGeom>
            <a:avLst/>
            <a:gdLst/>
            <a:ahLst/>
            <a:cxnLst/>
            <a:rect l="0" t="0" r="0" b="0"/>
            <a:pathLst>
              <a:path w="4112" h="4322">
                <a:moveTo>
                  <a:pt x="393" y="2251"/>
                </a:moveTo>
                <a:lnTo>
                  <a:pt x="689" y="2001"/>
                </a:lnTo>
                <a:lnTo>
                  <a:pt x="826" y="1698"/>
                </a:lnTo>
                <a:lnTo>
                  <a:pt x="949" y="1232"/>
                </a:lnTo>
                <a:lnTo>
                  <a:pt x="775" y="649"/>
                </a:lnTo>
                <a:lnTo>
                  <a:pt x="1045" y="431"/>
                </a:lnTo>
                <a:lnTo>
                  <a:pt x="2359" y="0"/>
                </a:lnTo>
                <a:lnTo>
                  <a:pt x="4112" y="1783"/>
                </a:lnTo>
                <a:lnTo>
                  <a:pt x="3937" y="2320"/>
                </a:lnTo>
                <a:lnTo>
                  <a:pt x="3385" y="3195"/>
                </a:lnTo>
                <a:lnTo>
                  <a:pt x="2429" y="3996"/>
                </a:lnTo>
                <a:lnTo>
                  <a:pt x="1227" y="4322"/>
                </a:lnTo>
                <a:lnTo>
                  <a:pt x="286" y="4074"/>
                </a:lnTo>
                <a:lnTo>
                  <a:pt x="212" y="3935"/>
                </a:lnTo>
                <a:lnTo>
                  <a:pt x="0" y="282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8" name="pg78"/>
          <p:cNvSpPr/>
          <p:nvPr/>
        </p:nvSpPr>
        <p:spPr>
          <a:xfrm>
            <a:off x="1556928" y="5344407"/>
            <a:ext cx="4069" cy="4058"/>
          </a:xfrm>
          <a:custGeom>
            <a:avLst/>
            <a:gdLst/>
            <a:ahLst/>
            <a:cxnLst/>
            <a:rect l="0" t="0" r="0" b="0"/>
            <a:pathLst>
              <a:path w="4069" h="4058">
                <a:moveTo>
                  <a:pt x="793" y="917"/>
                </a:moveTo>
                <a:lnTo>
                  <a:pt x="1120" y="601"/>
                </a:lnTo>
                <a:lnTo>
                  <a:pt x="1864" y="183"/>
                </a:lnTo>
                <a:lnTo>
                  <a:pt x="2429" y="3"/>
                </a:lnTo>
                <a:lnTo>
                  <a:pt x="3275" y="0"/>
                </a:lnTo>
                <a:lnTo>
                  <a:pt x="4069" y="2346"/>
                </a:lnTo>
                <a:lnTo>
                  <a:pt x="3006" y="3552"/>
                </a:lnTo>
                <a:lnTo>
                  <a:pt x="2721" y="3750"/>
                </a:lnTo>
                <a:lnTo>
                  <a:pt x="1823" y="4058"/>
                </a:lnTo>
                <a:lnTo>
                  <a:pt x="1382" y="3893"/>
                </a:lnTo>
                <a:lnTo>
                  <a:pt x="285" y="3222"/>
                </a:lnTo>
                <a:lnTo>
                  <a:pt x="100" y="3271"/>
                </a:lnTo>
                <a:lnTo>
                  <a:pt x="0" y="3144"/>
                </a:lnTo>
                <a:lnTo>
                  <a:pt x="299" y="190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pg79"/>
          <p:cNvSpPr/>
          <p:nvPr/>
        </p:nvSpPr>
        <p:spPr>
          <a:xfrm>
            <a:off x="2672852" y="5373212"/>
            <a:ext cx="3102" cy="4754"/>
          </a:xfrm>
          <a:custGeom>
            <a:avLst/>
            <a:gdLst/>
            <a:ahLst/>
            <a:cxnLst/>
            <a:rect l="0" t="0" r="0" b="0"/>
            <a:pathLst>
              <a:path w="3102" h="4754">
                <a:moveTo>
                  <a:pt x="2" y="1468"/>
                </a:moveTo>
                <a:lnTo>
                  <a:pt x="76" y="1201"/>
                </a:lnTo>
                <a:lnTo>
                  <a:pt x="218" y="1024"/>
                </a:lnTo>
                <a:lnTo>
                  <a:pt x="1416" y="92"/>
                </a:lnTo>
                <a:lnTo>
                  <a:pt x="1859" y="0"/>
                </a:lnTo>
                <a:lnTo>
                  <a:pt x="2225" y="38"/>
                </a:lnTo>
                <a:lnTo>
                  <a:pt x="2527" y="252"/>
                </a:lnTo>
                <a:lnTo>
                  <a:pt x="2821" y="1249"/>
                </a:lnTo>
                <a:lnTo>
                  <a:pt x="2866" y="1608"/>
                </a:lnTo>
                <a:lnTo>
                  <a:pt x="3064" y="2202"/>
                </a:lnTo>
                <a:lnTo>
                  <a:pt x="3102" y="2505"/>
                </a:lnTo>
                <a:lnTo>
                  <a:pt x="2955" y="3402"/>
                </a:lnTo>
                <a:lnTo>
                  <a:pt x="2640" y="4499"/>
                </a:lnTo>
                <a:lnTo>
                  <a:pt x="2477" y="4667"/>
                </a:lnTo>
                <a:lnTo>
                  <a:pt x="1670" y="4754"/>
                </a:lnTo>
                <a:lnTo>
                  <a:pt x="1414" y="4651"/>
                </a:lnTo>
                <a:lnTo>
                  <a:pt x="871" y="4073"/>
                </a:lnTo>
                <a:lnTo>
                  <a:pt x="572" y="3625"/>
                </a:lnTo>
                <a:lnTo>
                  <a:pt x="0" y="230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pg80"/>
          <p:cNvSpPr/>
          <p:nvPr/>
        </p:nvSpPr>
        <p:spPr>
          <a:xfrm>
            <a:off x="2351455" y="5144164"/>
            <a:ext cx="6661" cy="3252"/>
          </a:xfrm>
          <a:custGeom>
            <a:avLst/>
            <a:gdLst/>
            <a:ahLst/>
            <a:cxnLst/>
            <a:rect l="0" t="0" r="0" b="0"/>
            <a:pathLst>
              <a:path w="6661" h="3252">
                <a:moveTo>
                  <a:pt x="0" y="467"/>
                </a:moveTo>
                <a:lnTo>
                  <a:pt x="1556" y="0"/>
                </a:lnTo>
                <a:lnTo>
                  <a:pt x="3386" y="495"/>
                </a:lnTo>
                <a:lnTo>
                  <a:pt x="4505" y="1148"/>
                </a:lnTo>
                <a:lnTo>
                  <a:pt x="6187" y="1271"/>
                </a:lnTo>
                <a:lnTo>
                  <a:pt x="6661" y="1626"/>
                </a:lnTo>
                <a:lnTo>
                  <a:pt x="6228" y="2954"/>
                </a:lnTo>
                <a:lnTo>
                  <a:pt x="5533" y="3250"/>
                </a:lnTo>
                <a:lnTo>
                  <a:pt x="4226" y="3252"/>
                </a:lnTo>
                <a:lnTo>
                  <a:pt x="3364" y="2806"/>
                </a:lnTo>
                <a:lnTo>
                  <a:pt x="2418" y="1725"/>
                </a:lnTo>
                <a:lnTo>
                  <a:pt x="518" y="97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" name="pg81"/>
          <p:cNvSpPr/>
          <p:nvPr/>
        </p:nvSpPr>
        <p:spPr>
          <a:xfrm>
            <a:off x="2021797" y="5317435"/>
            <a:ext cx="3383" cy="5333"/>
          </a:xfrm>
          <a:custGeom>
            <a:avLst/>
            <a:gdLst/>
            <a:ahLst/>
            <a:cxnLst/>
            <a:rect l="0" t="0" r="0" b="0"/>
            <a:pathLst>
              <a:path w="3383" h="5333">
                <a:moveTo>
                  <a:pt x="0" y="2676"/>
                </a:moveTo>
                <a:lnTo>
                  <a:pt x="1036" y="731"/>
                </a:lnTo>
                <a:lnTo>
                  <a:pt x="2718" y="0"/>
                </a:lnTo>
                <a:lnTo>
                  <a:pt x="3383" y="1251"/>
                </a:lnTo>
                <a:lnTo>
                  <a:pt x="3349" y="2927"/>
                </a:lnTo>
                <a:lnTo>
                  <a:pt x="1967" y="3729"/>
                </a:lnTo>
                <a:lnTo>
                  <a:pt x="1707" y="4764"/>
                </a:lnTo>
                <a:lnTo>
                  <a:pt x="1291" y="5333"/>
                </a:lnTo>
                <a:lnTo>
                  <a:pt x="220" y="352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" name="pg82"/>
          <p:cNvSpPr/>
          <p:nvPr/>
        </p:nvSpPr>
        <p:spPr>
          <a:xfrm>
            <a:off x="2616110" y="5251853"/>
            <a:ext cx="5205" cy="2917"/>
          </a:xfrm>
          <a:custGeom>
            <a:avLst/>
            <a:gdLst/>
            <a:ahLst/>
            <a:cxnLst/>
            <a:rect l="0" t="0" r="0" b="0"/>
            <a:pathLst>
              <a:path w="5205" h="2917">
                <a:moveTo>
                  <a:pt x="0" y="949"/>
                </a:moveTo>
                <a:lnTo>
                  <a:pt x="1555" y="66"/>
                </a:lnTo>
                <a:lnTo>
                  <a:pt x="2591" y="0"/>
                </a:lnTo>
                <a:lnTo>
                  <a:pt x="3404" y="241"/>
                </a:lnTo>
                <a:lnTo>
                  <a:pt x="5205" y="2035"/>
                </a:lnTo>
                <a:lnTo>
                  <a:pt x="5062" y="2437"/>
                </a:lnTo>
                <a:lnTo>
                  <a:pt x="2193" y="2917"/>
                </a:lnTo>
                <a:lnTo>
                  <a:pt x="903" y="241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" name="pg83"/>
          <p:cNvSpPr/>
          <p:nvPr/>
        </p:nvSpPr>
        <p:spPr>
          <a:xfrm>
            <a:off x="2682354" y="5384770"/>
            <a:ext cx="3150" cy="5894"/>
          </a:xfrm>
          <a:custGeom>
            <a:avLst/>
            <a:gdLst/>
            <a:ahLst/>
            <a:cxnLst/>
            <a:rect l="0" t="0" r="0" b="0"/>
            <a:pathLst>
              <a:path w="3150" h="5894">
                <a:moveTo>
                  <a:pt x="0" y="3785"/>
                </a:moveTo>
                <a:lnTo>
                  <a:pt x="827" y="2684"/>
                </a:lnTo>
                <a:lnTo>
                  <a:pt x="881" y="1223"/>
                </a:lnTo>
                <a:lnTo>
                  <a:pt x="765" y="0"/>
                </a:lnTo>
                <a:lnTo>
                  <a:pt x="1329" y="214"/>
                </a:lnTo>
                <a:lnTo>
                  <a:pt x="2970" y="1118"/>
                </a:lnTo>
                <a:lnTo>
                  <a:pt x="2932" y="2143"/>
                </a:lnTo>
                <a:lnTo>
                  <a:pt x="3150" y="2508"/>
                </a:lnTo>
                <a:lnTo>
                  <a:pt x="2466" y="3541"/>
                </a:lnTo>
                <a:lnTo>
                  <a:pt x="1879" y="4737"/>
                </a:lnTo>
                <a:lnTo>
                  <a:pt x="1140" y="5894"/>
                </a:lnTo>
                <a:lnTo>
                  <a:pt x="64" y="453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" name="pg84"/>
          <p:cNvSpPr/>
          <p:nvPr/>
        </p:nvSpPr>
        <p:spPr>
          <a:xfrm>
            <a:off x="1873725" y="5320855"/>
            <a:ext cx="5357" cy="2744"/>
          </a:xfrm>
          <a:custGeom>
            <a:avLst/>
            <a:gdLst/>
            <a:ahLst/>
            <a:cxnLst/>
            <a:rect l="0" t="0" r="0" b="0"/>
            <a:pathLst>
              <a:path w="5357" h="2744">
                <a:moveTo>
                  <a:pt x="280" y="999"/>
                </a:moveTo>
                <a:lnTo>
                  <a:pt x="779" y="312"/>
                </a:lnTo>
                <a:lnTo>
                  <a:pt x="1753" y="0"/>
                </a:lnTo>
                <a:lnTo>
                  <a:pt x="2763" y="500"/>
                </a:lnTo>
                <a:lnTo>
                  <a:pt x="5153" y="341"/>
                </a:lnTo>
                <a:lnTo>
                  <a:pt x="5357" y="836"/>
                </a:lnTo>
                <a:lnTo>
                  <a:pt x="3717" y="2744"/>
                </a:lnTo>
                <a:lnTo>
                  <a:pt x="1647" y="2636"/>
                </a:lnTo>
                <a:lnTo>
                  <a:pt x="0" y="197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" name="pg85"/>
          <p:cNvSpPr/>
          <p:nvPr/>
        </p:nvSpPr>
        <p:spPr>
          <a:xfrm>
            <a:off x="1921290" y="5343614"/>
            <a:ext cx="5462" cy="5019"/>
          </a:xfrm>
          <a:custGeom>
            <a:avLst/>
            <a:gdLst/>
            <a:ahLst/>
            <a:cxnLst/>
            <a:rect l="0" t="0" r="0" b="0"/>
            <a:pathLst>
              <a:path w="5462" h="5019">
                <a:moveTo>
                  <a:pt x="568" y="2615"/>
                </a:moveTo>
                <a:lnTo>
                  <a:pt x="1485" y="1785"/>
                </a:lnTo>
                <a:lnTo>
                  <a:pt x="1926" y="1210"/>
                </a:lnTo>
                <a:lnTo>
                  <a:pt x="4845" y="112"/>
                </a:lnTo>
                <a:lnTo>
                  <a:pt x="5369" y="0"/>
                </a:lnTo>
                <a:lnTo>
                  <a:pt x="5462" y="479"/>
                </a:lnTo>
                <a:lnTo>
                  <a:pt x="4793" y="1806"/>
                </a:lnTo>
                <a:lnTo>
                  <a:pt x="3342" y="2875"/>
                </a:lnTo>
                <a:lnTo>
                  <a:pt x="2042" y="2799"/>
                </a:lnTo>
                <a:lnTo>
                  <a:pt x="1043" y="4322"/>
                </a:lnTo>
                <a:lnTo>
                  <a:pt x="924" y="4905"/>
                </a:lnTo>
                <a:lnTo>
                  <a:pt x="304" y="5019"/>
                </a:lnTo>
                <a:lnTo>
                  <a:pt x="0" y="329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6" name="pg86"/>
          <p:cNvSpPr/>
          <p:nvPr/>
        </p:nvSpPr>
        <p:spPr>
          <a:xfrm>
            <a:off x="2179603" y="5234620"/>
            <a:ext cx="3224" cy="4683"/>
          </a:xfrm>
          <a:custGeom>
            <a:avLst/>
            <a:gdLst/>
            <a:ahLst/>
            <a:cxnLst/>
            <a:rect l="0" t="0" r="0" b="0"/>
            <a:pathLst>
              <a:path w="3224" h="4683">
                <a:moveTo>
                  <a:pt x="351" y="1929"/>
                </a:moveTo>
                <a:lnTo>
                  <a:pt x="1461" y="94"/>
                </a:lnTo>
                <a:lnTo>
                  <a:pt x="2718" y="0"/>
                </a:lnTo>
                <a:lnTo>
                  <a:pt x="3224" y="978"/>
                </a:lnTo>
                <a:lnTo>
                  <a:pt x="2707" y="2792"/>
                </a:lnTo>
                <a:lnTo>
                  <a:pt x="1842" y="4100"/>
                </a:lnTo>
                <a:lnTo>
                  <a:pt x="478" y="4683"/>
                </a:lnTo>
                <a:lnTo>
                  <a:pt x="240" y="4577"/>
                </a:lnTo>
                <a:lnTo>
                  <a:pt x="0" y="326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7" name="pg87"/>
          <p:cNvSpPr/>
          <p:nvPr/>
        </p:nvSpPr>
        <p:spPr>
          <a:xfrm>
            <a:off x="1610422" y="5340873"/>
            <a:ext cx="3783" cy="4025"/>
          </a:xfrm>
          <a:custGeom>
            <a:avLst/>
            <a:gdLst/>
            <a:ahLst/>
            <a:cxnLst/>
            <a:rect l="0" t="0" r="0" b="0"/>
            <a:pathLst>
              <a:path w="3783" h="4025">
                <a:moveTo>
                  <a:pt x="116" y="1977"/>
                </a:moveTo>
                <a:lnTo>
                  <a:pt x="1553" y="84"/>
                </a:lnTo>
                <a:lnTo>
                  <a:pt x="1698" y="0"/>
                </a:lnTo>
                <a:lnTo>
                  <a:pt x="3111" y="110"/>
                </a:lnTo>
                <a:lnTo>
                  <a:pt x="3627" y="285"/>
                </a:lnTo>
                <a:lnTo>
                  <a:pt x="3783" y="1024"/>
                </a:lnTo>
                <a:lnTo>
                  <a:pt x="3759" y="1175"/>
                </a:lnTo>
                <a:lnTo>
                  <a:pt x="3147" y="2321"/>
                </a:lnTo>
                <a:lnTo>
                  <a:pt x="1407" y="3790"/>
                </a:lnTo>
                <a:lnTo>
                  <a:pt x="523" y="4025"/>
                </a:lnTo>
                <a:lnTo>
                  <a:pt x="100" y="3556"/>
                </a:lnTo>
                <a:lnTo>
                  <a:pt x="0" y="2566"/>
                </a:lnTo>
                <a:lnTo>
                  <a:pt x="24" y="232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8" name="pg88"/>
          <p:cNvSpPr/>
          <p:nvPr/>
        </p:nvSpPr>
        <p:spPr>
          <a:xfrm>
            <a:off x="1749621" y="5340609"/>
            <a:ext cx="6553" cy="4034"/>
          </a:xfrm>
          <a:custGeom>
            <a:avLst/>
            <a:gdLst/>
            <a:ahLst/>
            <a:cxnLst/>
            <a:rect l="0" t="0" r="0" b="0"/>
            <a:pathLst>
              <a:path w="6553" h="4034">
                <a:moveTo>
                  <a:pt x="38" y="61"/>
                </a:moveTo>
                <a:lnTo>
                  <a:pt x="542" y="0"/>
                </a:lnTo>
                <a:lnTo>
                  <a:pt x="1426" y="99"/>
                </a:lnTo>
                <a:lnTo>
                  <a:pt x="4809" y="860"/>
                </a:lnTo>
                <a:lnTo>
                  <a:pt x="6329" y="1423"/>
                </a:lnTo>
                <a:lnTo>
                  <a:pt x="6553" y="3396"/>
                </a:lnTo>
                <a:lnTo>
                  <a:pt x="6131" y="3610"/>
                </a:lnTo>
                <a:lnTo>
                  <a:pt x="5146" y="3160"/>
                </a:lnTo>
                <a:lnTo>
                  <a:pt x="4641" y="4034"/>
                </a:lnTo>
                <a:lnTo>
                  <a:pt x="4079" y="3141"/>
                </a:lnTo>
                <a:lnTo>
                  <a:pt x="3928" y="1917"/>
                </a:lnTo>
                <a:lnTo>
                  <a:pt x="3204" y="1441"/>
                </a:lnTo>
                <a:lnTo>
                  <a:pt x="550" y="772"/>
                </a:lnTo>
                <a:lnTo>
                  <a:pt x="0" y="20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9" name="pg89"/>
          <p:cNvSpPr/>
          <p:nvPr/>
        </p:nvSpPr>
        <p:spPr>
          <a:xfrm>
            <a:off x="2634737" y="5243577"/>
            <a:ext cx="6450" cy="7315"/>
          </a:xfrm>
          <a:custGeom>
            <a:avLst/>
            <a:gdLst/>
            <a:ahLst/>
            <a:cxnLst/>
            <a:rect l="0" t="0" r="0" b="0"/>
            <a:pathLst>
              <a:path w="6450" h="7315">
                <a:moveTo>
                  <a:pt x="84" y="0"/>
                </a:moveTo>
                <a:lnTo>
                  <a:pt x="278" y="16"/>
                </a:lnTo>
                <a:lnTo>
                  <a:pt x="1149" y="718"/>
                </a:lnTo>
                <a:lnTo>
                  <a:pt x="1701" y="769"/>
                </a:lnTo>
                <a:lnTo>
                  <a:pt x="3555" y="1735"/>
                </a:lnTo>
                <a:lnTo>
                  <a:pt x="5089" y="4193"/>
                </a:lnTo>
                <a:lnTo>
                  <a:pt x="6450" y="7030"/>
                </a:lnTo>
                <a:lnTo>
                  <a:pt x="6344" y="7222"/>
                </a:lnTo>
                <a:lnTo>
                  <a:pt x="5520" y="7315"/>
                </a:lnTo>
                <a:lnTo>
                  <a:pt x="3175" y="2444"/>
                </a:lnTo>
                <a:lnTo>
                  <a:pt x="2159" y="2420"/>
                </a:lnTo>
                <a:lnTo>
                  <a:pt x="820" y="1753"/>
                </a:lnTo>
                <a:lnTo>
                  <a:pt x="0" y="31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g90"/>
          <p:cNvSpPr/>
          <p:nvPr/>
        </p:nvSpPr>
        <p:spPr>
          <a:xfrm>
            <a:off x="1599139" y="5341240"/>
            <a:ext cx="3419" cy="3672"/>
          </a:xfrm>
          <a:custGeom>
            <a:avLst/>
            <a:gdLst/>
            <a:ahLst/>
            <a:cxnLst/>
            <a:rect l="0" t="0" r="0" b="0"/>
            <a:pathLst>
              <a:path w="3419" h="3672">
                <a:moveTo>
                  <a:pt x="258" y="665"/>
                </a:moveTo>
                <a:lnTo>
                  <a:pt x="1208" y="97"/>
                </a:lnTo>
                <a:lnTo>
                  <a:pt x="1526" y="0"/>
                </a:lnTo>
                <a:lnTo>
                  <a:pt x="2537" y="488"/>
                </a:lnTo>
                <a:lnTo>
                  <a:pt x="3086" y="1160"/>
                </a:lnTo>
                <a:lnTo>
                  <a:pt x="3419" y="1753"/>
                </a:lnTo>
                <a:lnTo>
                  <a:pt x="3409" y="2207"/>
                </a:lnTo>
                <a:lnTo>
                  <a:pt x="3142" y="2728"/>
                </a:lnTo>
                <a:lnTo>
                  <a:pt x="2909" y="3059"/>
                </a:lnTo>
                <a:lnTo>
                  <a:pt x="2735" y="3200"/>
                </a:lnTo>
                <a:lnTo>
                  <a:pt x="2154" y="3511"/>
                </a:lnTo>
                <a:lnTo>
                  <a:pt x="927" y="3672"/>
                </a:lnTo>
                <a:lnTo>
                  <a:pt x="19" y="2417"/>
                </a:lnTo>
                <a:lnTo>
                  <a:pt x="0" y="119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1" name="pg91"/>
          <p:cNvSpPr/>
          <p:nvPr/>
        </p:nvSpPr>
        <p:spPr>
          <a:xfrm>
            <a:off x="2707813" y="5337368"/>
            <a:ext cx="3516" cy="6014"/>
          </a:xfrm>
          <a:custGeom>
            <a:avLst/>
            <a:gdLst/>
            <a:ahLst/>
            <a:cxnLst/>
            <a:rect l="0" t="0" r="0" b="0"/>
            <a:pathLst>
              <a:path w="3516" h="6014">
                <a:moveTo>
                  <a:pt x="0" y="4450"/>
                </a:moveTo>
                <a:lnTo>
                  <a:pt x="86" y="4257"/>
                </a:lnTo>
                <a:lnTo>
                  <a:pt x="955" y="2998"/>
                </a:lnTo>
                <a:lnTo>
                  <a:pt x="1180" y="2820"/>
                </a:lnTo>
                <a:lnTo>
                  <a:pt x="1915" y="2770"/>
                </a:lnTo>
                <a:lnTo>
                  <a:pt x="2338" y="1529"/>
                </a:lnTo>
                <a:lnTo>
                  <a:pt x="2719" y="598"/>
                </a:lnTo>
                <a:lnTo>
                  <a:pt x="3129" y="1"/>
                </a:lnTo>
                <a:lnTo>
                  <a:pt x="3421" y="0"/>
                </a:lnTo>
                <a:lnTo>
                  <a:pt x="3516" y="295"/>
                </a:lnTo>
                <a:lnTo>
                  <a:pt x="3499" y="1063"/>
                </a:lnTo>
                <a:lnTo>
                  <a:pt x="3134" y="2544"/>
                </a:lnTo>
                <a:lnTo>
                  <a:pt x="2550" y="3712"/>
                </a:lnTo>
                <a:lnTo>
                  <a:pt x="2259" y="3927"/>
                </a:lnTo>
                <a:lnTo>
                  <a:pt x="2303" y="5577"/>
                </a:lnTo>
                <a:lnTo>
                  <a:pt x="2063" y="5971"/>
                </a:lnTo>
                <a:lnTo>
                  <a:pt x="1671" y="6014"/>
                </a:lnTo>
                <a:lnTo>
                  <a:pt x="88" y="487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2" name="pg92"/>
          <p:cNvSpPr/>
          <p:nvPr/>
        </p:nvSpPr>
        <p:spPr>
          <a:xfrm>
            <a:off x="2359814" y="5146885"/>
            <a:ext cx="3748" cy="3634"/>
          </a:xfrm>
          <a:custGeom>
            <a:avLst/>
            <a:gdLst/>
            <a:ahLst/>
            <a:cxnLst/>
            <a:rect l="0" t="0" r="0" b="0"/>
            <a:pathLst>
              <a:path w="3748" h="3634">
                <a:moveTo>
                  <a:pt x="383" y="0"/>
                </a:moveTo>
                <a:lnTo>
                  <a:pt x="2108" y="275"/>
                </a:lnTo>
                <a:lnTo>
                  <a:pt x="2845" y="860"/>
                </a:lnTo>
                <a:lnTo>
                  <a:pt x="3188" y="1861"/>
                </a:lnTo>
                <a:lnTo>
                  <a:pt x="3624" y="2100"/>
                </a:lnTo>
                <a:lnTo>
                  <a:pt x="3748" y="2880"/>
                </a:lnTo>
                <a:lnTo>
                  <a:pt x="3116" y="3246"/>
                </a:lnTo>
                <a:lnTo>
                  <a:pt x="2227" y="3634"/>
                </a:lnTo>
                <a:lnTo>
                  <a:pt x="1198" y="3085"/>
                </a:lnTo>
                <a:lnTo>
                  <a:pt x="575" y="1856"/>
                </a:lnTo>
                <a:lnTo>
                  <a:pt x="0" y="19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3" name="pg93"/>
          <p:cNvSpPr/>
          <p:nvPr/>
        </p:nvSpPr>
        <p:spPr>
          <a:xfrm>
            <a:off x="1944789" y="5312091"/>
            <a:ext cx="4172" cy="4515"/>
          </a:xfrm>
          <a:custGeom>
            <a:avLst/>
            <a:gdLst/>
            <a:ahLst/>
            <a:cxnLst/>
            <a:rect l="0" t="0" r="0" b="0"/>
            <a:pathLst>
              <a:path w="4172" h="4515">
                <a:moveTo>
                  <a:pt x="830" y="2865"/>
                </a:moveTo>
                <a:lnTo>
                  <a:pt x="2530" y="157"/>
                </a:lnTo>
                <a:lnTo>
                  <a:pt x="3596" y="0"/>
                </a:lnTo>
                <a:lnTo>
                  <a:pt x="4075" y="1353"/>
                </a:lnTo>
                <a:lnTo>
                  <a:pt x="4172" y="2488"/>
                </a:lnTo>
                <a:lnTo>
                  <a:pt x="3887" y="3035"/>
                </a:lnTo>
                <a:lnTo>
                  <a:pt x="2889" y="3424"/>
                </a:lnTo>
                <a:lnTo>
                  <a:pt x="1636" y="3259"/>
                </a:lnTo>
                <a:lnTo>
                  <a:pt x="0" y="451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4" name="pg94"/>
          <p:cNvSpPr/>
          <p:nvPr/>
        </p:nvSpPr>
        <p:spPr>
          <a:xfrm>
            <a:off x="1326978" y="5275442"/>
            <a:ext cx="3647" cy="3926"/>
          </a:xfrm>
          <a:custGeom>
            <a:avLst/>
            <a:gdLst/>
            <a:ahLst/>
            <a:cxnLst/>
            <a:rect l="0" t="0" r="0" b="0"/>
            <a:pathLst>
              <a:path w="3647" h="3926">
                <a:moveTo>
                  <a:pt x="1941" y="560"/>
                </a:moveTo>
                <a:lnTo>
                  <a:pt x="2801" y="0"/>
                </a:lnTo>
                <a:lnTo>
                  <a:pt x="3241" y="74"/>
                </a:lnTo>
                <a:lnTo>
                  <a:pt x="3647" y="1612"/>
                </a:lnTo>
                <a:lnTo>
                  <a:pt x="3409" y="2747"/>
                </a:lnTo>
                <a:lnTo>
                  <a:pt x="2880" y="3926"/>
                </a:lnTo>
                <a:lnTo>
                  <a:pt x="1697" y="3179"/>
                </a:lnTo>
                <a:lnTo>
                  <a:pt x="1509" y="3479"/>
                </a:lnTo>
                <a:lnTo>
                  <a:pt x="955" y="3754"/>
                </a:lnTo>
                <a:lnTo>
                  <a:pt x="367" y="3889"/>
                </a:lnTo>
                <a:lnTo>
                  <a:pt x="0" y="381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5" name="pg95"/>
          <p:cNvSpPr/>
          <p:nvPr/>
        </p:nvSpPr>
        <p:spPr>
          <a:xfrm>
            <a:off x="1880582" y="5324197"/>
            <a:ext cx="3339" cy="3803"/>
          </a:xfrm>
          <a:custGeom>
            <a:avLst/>
            <a:gdLst/>
            <a:ahLst/>
            <a:cxnLst/>
            <a:rect l="0" t="0" r="0" b="0"/>
            <a:pathLst>
              <a:path w="3339" h="3803">
                <a:moveTo>
                  <a:pt x="674" y="142"/>
                </a:moveTo>
                <a:lnTo>
                  <a:pt x="1531" y="0"/>
                </a:lnTo>
                <a:lnTo>
                  <a:pt x="3339" y="866"/>
                </a:lnTo>
                <a:lnTo>
                  <a:pt x="2863" y="2682"/>
                </a:lnTo>
                <a:lnTo>
                  <a:pt x="2374" y="3693"/>
                </a:lnTo>
                <a:lnTo>
                  <a:pt x="1903" y="3803"/>
                </a:lnTo>
                <a:lnTo>
                  <a:pt x="490" y="2108"/>
                </a:lnTo>
                <a:lnTo>
                  <a:pt x="0" y="93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6" name="pg96"/>
          <p:cNvSpPr/>
          <p:nvPr/>
        </p:nvSpPr>
        <p:spPr>
          <a:xfrm>
            <a:off x="2312692" y="5145939"/>
            <a:ext cx="4578" cy="3778"/>
          </a:xfrm>
          <a:custGeom>
            <a:avLst/>
            <a:gdLst/>
            <a:ahLst/>
            <a:cxnLst/>
            <a:rect l="0" t="0" r="0" b="0"/>
            <a:pathLst>
              <a:path w="4578" h="3778">
                <a:moveTo>
                  <a:pt x="0" y="2239"/>
                </a:moveTo>
                <a:lnTo>
                  <a:pt x="342" y="1627"/>
                </a:lnTo>
                <a:lnTo>
                  <a:pt x="2330" y="1100"/>
                </a:lnTo>
                <a:lnTo>
                  <a:pt x="4578" y="0"/>
                </a:lnTo>
                <a:lnTo>
                  <a:pt x="4353" y="1577"/>
                </a:lnTo>
                <a:lnTo>
                  <a:pt x="315" y="3778"/>
                </a:lnTo>
                <a:lnTo>
                  <a:pt x="18" y="319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7" name="pg97"/>
          <p:cNvSpPr/>
          <p:nvPr/>
        </p:nvSpPr>
        <p:spPr>
          <a:xfrm>
            <a:off x="1320942" y="5277563"/>
            <a:ext cx="3134" cy="3738"/>
          </a:xfrm>
          <a:custGeom>
            <a:avLst/>
            <a:gdLst/>
            <a:ahLst/>
            <a:cxnLst/>
            <a:rect l="0" t="0" r="0" b="0"/>
            <a:pathLst>
              <a:path w="3134" h="3738">
                <a:moveTo>
                  <a:pt x="1619" y="259"/>
                </a:moveTo>
                <a:lnTo>
                  <a:pt x="2637" y="0"/>
                </a:lnTo>
                <a:lnTo>
                  <a:pt x="3123" y="316"/>
                </a:lnTo>
                <a:lnTo>
                  <a:pt x="3134" y="1428"/>
                </a:lnTo>
                <a:lnTo>
                  <a:pt x="2674" y="2546"/>
                </a:lnTo>
                <a:lnTo>
                  <a:pt x="2257" y="3041"/>
                </a:lnTo>
                <a:lnTo>
                  <a:pt x="914" y="3738"/>
                </a:lnTo>
                <a:lnTo>
                  <a:pt x="0" y="3505"/>
                </a:lnTo>
                <a:lnTo>
                  <a:pt x="30" y="2905"/>
                </a:lnTo>
                <a:lnTo>
                  <a:pt x="1103" y="50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8" name="pg98"/>
          <p:cNvSpPr/>
          <p:nvPr/>
        </p:nvSpPr>
        <p:spPr>
          <a:xfrm>
            <a:off x="1276367" y="5192400"/>
            <a:ext cx="2827" cy="3753"/>
          </a:xfrm>
          <a:custGeom>
            <a:avLst/>
            <a:gdLst/>
            <a:ahLst/>
            <a:cxnLst/>
            <a:rect l="0" t="0" r="0" b="0"/>
            <a:pathLst>
              <a:path w="2827" h="3753">
                <a:moveTo>
                  <a:pt x="804" y="367"/>
                </a:moveTo>
                <a:lnTo>
                  <a:pt x="1484" y="43"/>
                </a:lnTo>
                <a:lnTo>
                  <a:pt x="1816" y="108"/>
                </a:lnTo>
                <a:lnTo>
                  <a:pt x="1945" y="0"/>
                </a:lnTo>
                <a:lnTo>
                  <a:pt x="2459" y="453"/>
                </a:lnTo>
                <a:lnTo>
                  <a:pt x="2827" y="1739"/>
                </a:lnTo>
                <a:lnTo>
                  <a:pt x="2818" y="1977"/>
                </a:lnTo>
                <a:lnTo>
                  <a:pt x="2170" y="3528"/>
                </a:lnTo>
                <a:lnTo>
                  <a:pt x="1417" y="3753"/>
                </a:lnTo>
                <a:lnTo>
                  <a:pt x="282" y="3176"/>
                </a:lnTo>
                <a:lnTo>
                  <a:pt x="0" y="2158"/>
                </a:lnTo>
                <a:lnTo>
                  <a:pt x="96" y="184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9" name="pg99"/>
          <p:cNvSpPr/>
          <p:nvPr/>
        </p:nvSpPr>
        <p:spPr>
          <a:xfrm>
            <a:off x="1924032" y="5359952"/>
            <a:ext cx="2964" cy="4073"/>
          </a:xfrm>
          <a:custGeom>
            <a:avLst/>
            <a:gdLst/>
            <a:ahLst/>
            <a:cxnLst/>
            <a:rect l="0" t="0" r="0" b="0"/>
            <a:pathLst>
              <a:path w="2964" h="4073">
                <a:moveTo>
                  <a:pt x="1413" y="0"/>
                </a:moveTo>
                <a:lnTo>
                  <a:pt x="1913" y="254"/>
                </a:lnTo>
                <a:lnTo>
                  <a:pt x="2964" y="2566"/>
                </a:lnTo>
                <a:lnTo>
                  <a:pt x="2396" y="4029"/>
                </a:lnTo>
                <a:lnTo>
                  <a:pt x="1483" y="4073"/>
                </a:lnTo>
                <a:lnTo>
                  <a:pt x="0" y="3525"/>
                </a:lnTo>
                <a:lnTo>
                  <a:pt x="605" y="2601"/>
                </a:lnTo>
                <a:lnTo>
                  <a:pt x="779" y="54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pg100"/>
          <p:cNvSpPr/>
          <p:nvPr/>
        </p:nvSpPr>
        <p:spPr>
          <a:xfrm>
            <a:off x="2604530" y="5255706"/>
            <a:ext cx="3348" cy="3270"/>
          </a:xfrm>
          <a:custGeom>
            <a:avLst/>
            <a:gdLst/>
            <a:ahLst/>
            <a:cxnLst/>
            <a:rect l="0" t="0" r="0" b="0"/>
            <a:pathLst>
              <a:path w="3348" h="3270">
                <a:moveTo>
                  <a:pt x="26" y="1990"/>
                </a:moveTo>
                <a:lnTo>
                  <a:pt x="1023" y="922"/>
                </a:lnTo>
                <a:lnTo>
                  <a:pt x="2932" y="15"/>
                </a:lnTo>
                <a:lnTo>
                  <a:pt x="3191" y="0"/>
                </a:lnTo>
                <a:lnTo>
                  <a:pt x="3348" y="389"/>
                </a:lnTo>
                <a:lnTo>
                  <a:pt x="3336" y="2350"/>
                </a:lnTo>
                <a:lnTo>
                  <a:pt x="1750" y="3270"/>
                </a:lnTo>
                <a:lnTo>
                  <a:pt x="899" y="3074"/>
                </a:lnTo>
                <a:lnTo>
                  <a:pt x="0" y="223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1" name="pg101"/>
          <p:cNvSpPr/>
          <p:nvPr/>
        </p:nvSpPr>
        <p:spPr>
          <a:xfrm>
            <a:off x="2175665" y="5196377"/>
            <a:ext cx="5518" cy="2987"/>
          </a:xfrm>
          <a:custGeom>
            <a:avLst/>
            <a:gdLst/>
            <a:ahLst/>
            <a:cxnLst/>
            <a:rect l="0" t="0" r="0" b="0"/>
            <a:pathLst>
              <a:path w="5518" h="2987">
                <a:moveTo>
                  <a:pt x="0" y="2162"/>
                </a:moveTo>
                <a:lnTo>
                  <a:pt x="1316" y="1542"/>
                </a:lnTo>
                <a:lnTo>
                  <a:pt x="1793" y="0"/>
                </a:lnTo>
                <a:lnTo>
                  <a:pt x="3207" y="1537"/>
                </a:lnTo>
                <a:lnTo>
                  <a:pt x="4949" y="1401"/>
                </a:lnTo>
                <a:lnTo>
                  <a:pt x="5518" y="1710"/>
                </a:lnTo>
                <a:lnTo>
                  <a:pt x="5297" y="2128"/>
                </a:lnTo>
                <a:lnTo>
                  <a:pt x="1960" y="2987"/>
                </a:lnTo>
                <a:lnTo>
                  <a:pt x="232" y="271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pg102"/>
          <p:cNvSpPr/>
          <p:nvPr/>
        </p:nvSpPr>
        <p:spPr>
          <a:xfrm>
            <a:off x="1427219" y="5303665"/>
            <a:ext cx="4929" cy="3564"/>
          </a:xfrm>
          <a:custGeom>
            <a:avLst/>
            <a:gdLst/>
            <a:ahLst/>
            <a:cxnLst/>
            <a:rect l="0" t="0" r="0" b="0"/>
            <a:pathLst>
              <a:path w="4929" h="3564">
                <a:moveTo>
                  <a:pt x="600" y="104"/>
                </a:moveTo>
                <a:lnTo>
                  <a:pt x="1292" y="0"/>
                </a:lnTo>
                <a:lnTo>
                  <a:pt x="2621" y="973"/>
                </a:lnTo>
                <a:lnTo>
                  <a:pt x="3942" y="1875"/>
                </a:lnTo>
                <a:lnTo>
                  <a:pt x="4929" y="2428"/>
                </a:lnTo>
                <a:lnTo>
                  <a:pt x="4770" y="2877"/>
                </a:lnTo>
                <a:lnTo>
                  <a:pt x="4415" y="3564"/>
                </a:lnTo>
                <a:lnTo>
                  <a:pt x="3819" y="3326"/>
                </a:lnTo>
                <a:lnTo>
                  <a:pt x="2775" y="2351"/>
                </a:lnTo>
                <a:lnTo>
                  <a:pt x="1324" y="1936"/>
                </a:lnTo>
                <a:lnTo>
                  <a:pt x="187" y="2067"/>
                </a:lnTo>
                <a:lnTo>
                  <a:pt x="0" y="99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g103"/>
          <p:cNvSpPr/>
          <p:nvPr/>
        </p:nvSpPr>
        <p:spPr>
          <a:xfrm>
            <a:off x="2688229" y="5426845"/>
            <a:ext cx="2445" cy="6165"/>
          </a:xfrm>
          <a:custGeom>
            <a:avLst/>
            <a:gdLst/>
            <a:ahLst/>
            <a:cxnLst/>
            <a:rect l="0" t="0" r="0" b="0"/>
            <a:pathLst>
              <a:path w="2445" h="6165">
                <a:moveTo>
                  <a:pt x="0" y="61"/>
                </a:moveTo>
                <a:lnTo>
                  <a:pt x="929" y="0"/>
                </a:lnTo>
                <a:lnTo>
                  <a:pt x="1549" y="1422"/>
                </a:lnTo>
                <a:lnTo>
                  <a:pt x="1741" y="3300"/>
                </a:lnTo>
                <a:lnTo>
                  <a:pt x="2210" y="4658"/>
                </a:lnTo>
                <a:lnTo>
                  <a:pt x="2445" y="5516"/>
                </a:lnTo>
                <a:lnTo>
                  <a:pt x="2123" y="6165"/>
                </a:lnTo>
                <a:lnTo>
                  <a:pt x="770" y="4386"/>
                </a:lnTo>
                <a:lnTo>
                  <a:pt x="588" y="2638"/>
                </a:lnTo>
                <a:lnTo>
                  <a:pt x="261" y="134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4" name="pg104"/>
          <p:cNvSpPr/>
          <p:nvPr/>
        </p:nvSpPr>
        <p:spPr>
          <a:xfrm>
            <a:off x="1274161" y="5204729"/>
            <a:ext cx="1824" cy="5624"/>
          </a:xfrm>
          <a:custGeom>
            <a:avLst/>
            <a:gdLst/>
            <a:ahLst/>
            <a:cxnLst/>
            <a:rect l="0" t="0" r="0" b="0"/>
            <a:pathLst>
              <a:path w="1824" h="5624">
                <a:moveTo>
                  <a:pt x="118" y="0"/>
                </a:moveTo>
                <a:lnTo>
                  <a:pt x="1555" y="1587"/>
                </a:lnTo>
                <a:lnTo>
                  <a:pt x="1615" y="1755"/>
                </a:lnTo>
                <a:lnTo>
                  <a:pt x="1702" y="2119"/>
                </a:lnTo>
                <a:lnTo>
                  <a:pt x="1803" y="2664"/>
                </a:lnTo>
                <a:lnTo>
                  <a:pt x="1824" y="2820"/>
                </a:lnTo>
                <a:lnTo>
                  <a:pt x="1702" y="5002"/>
                </a:lnTo>
                <a:lnTo>
                  <a:pt x="1592" y="5624"/>
                </a:lnTo>
                <a:lnTo>
                  <a:pt x="1108" y="4923"/>
                </a:lnTo>
                <a:lnTo>
                  <a:pt x="828" y="4493"/>
                </a:lnTo>
                <a:lnTo>
                  <a:pt x="698" y="4502"/>
                </a:lnTo>
                <a:lnTo>
                  <a:pt x="367" y="4074"/>
                </a:lnTo>
                <a:lnTo>
                  <a:pt x="227" y="3729"/>
                </a:lnTo>
                <a:lnTo>
                  <a:pt x="192" y="3581"/>
                </a:lnTo>
                <a:lnTo>
                  <a:pt x="0" y="67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5" name="pg105"/>
          <p:cNvSpPr/>
          <p:nvPr/>
        </p:nvSpPr>
        <p:spPr>
          <a:xfrm>
            <a:off x="2745759" y="5413358"/>
            <a:ext cx="3433" cy="3855"/>
          </a:xfrm>
          <a:custGeom>
            <a:avLst/>
            <a:gdLst/>
            <a:ahLst/>
            <a:cxnLst/>
            <a:rect l="0" t="0" r="0" b="0"/>
            <a:pathLst>
              <a:path w="3433" h="3855">
                <a:moveTo>
                  <a:pt x="0" y="3174"/>
                </a:moveTo>
                <a:lnTo>
                  <a:pt x="967" y="1810"/>
                </a:lnTo>
                <a:lnTo>
                  <a:pt x="2445" y="0"/>
                </a:lnTo>
                <a:lnTo>
                  <a:pt x="3221" y="267"/>
                </a:lnTo>
                <a:lnTo>
                  <a:pt x="3433" y="971"/>
                </a:lnTo>
                <a:lnTo>
                  <a:pt x="2959" y="2212"/>
                </a:lnTo>
                <a:lnTo>
                  <a:pt x="2089" y="2755"/>
                </a:lnTo>
                <a:lnTo>
                  <a:pt x="1670" y="3365"/>
                </a:lnTo>
                <a:lnTo>
                  <a:pt x="903" y="385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6" name="pg106"/>
          <p:cNvSpPr/>
          <p:nvPr/>
        </p:nvSpPr>
        <p:spPr>
          <a:xfrm>
            <a:off x="2101245" y="5301778"/>
            <a:ext cx="4029" cy="2482"/>
          </a:xfrm>
          <a:custGeom>
            <a:avLst/>
            <a:gdLst/>
            <a:ahLst/>
            <a:cxnLst/>
            <a:rect l="0" t="0" r="0" b="0"/>
            <a:pathLst>
              <a:path w="4029" h="2482">
                <a:moveTo>
                  <a:pt x="0" y="1303"/>
                </a:moveTo>
                <a:lnTo>
                  <a:pt x="1249" y="696"/>
                </a:lnTo>
                <a:lnTo>
                  <a:pt x="1889" y="984"/>
                </a:lnTo>
                <a:lnTo>
                  <a:pt x="3540" y="0"/>
                </a:lnTo>
                <a:lnTo>
                  <a:pt x="4029" y="921"/>
                </a:lnTo>
                <a:lnTo>
                  <a:pt x="3847" y="2266"/>
                </a:lnTo>
                <a:lnTo>
                  <a:pt x="3659" y="2482"/>
                </a:lnTo>
                <a:lnTo>
                  <a:pt x="2946" y="2384"/>
                </a:lnTo>
                <a:lnTo>
                  <a:pt x="41" y="187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7" name="pg107"/>
          <p:cNvSpPr/>
          <p:nvPr/>
        </p:nvSpPr>
        <p:spPr>
          <a:xfrm>
            <a:off x="1728151" y="5336769"/>
            <a:ext cx="3316" cy="2662"/>
          </a:xfrm>
          <a:custGeom>
            <a:avLst/>
            <a:gdLst/>
            <a:ahLst/>
            <a:cxnLst/>
            <a:rect l="0" t="0" r="0" b="0"/>
            <a:pathLst>
              <a:path w="3316" h="2662">
                <a:moveTo>
                  <a:pt x="322" y="378"/>
                </a:moveTo>
                <a:lnTo>
                  <a:pt x="1264" y="0"/>
                </a:lnTo>
                <a:lnTo>
                  <a:pt x="2876" y="1226"/>
                </a:lnTo>
                <a:lnTo>
                  <a:pt x="3316" y="2513"/>
                </a:lnTo>
                <a:lnTo>
                  <a:pt x="1955" y="2662"/>
                </a:lnTo>
                <a:lnTo>
                  <a:pt x="935" y="2346"/>
                </a:lnTo>
                <a:lnTo>
                  <a:pt x="0" y="1678"/>
                </a:lnTo>
                <a:lnTo>
                  <a:pt x="19" y="118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" name="pg108"/>
          <p:cNvSpPr/>
          <p:nvPr/>
        </p:nvSpPr>
        <p:spPr>
          <a:xfrm>
            <a:off x="2669739" y="5302271"/>
            <a:ext cx="2956" cy="2904"/>
          </a:xfrm>
          <a:custGeom>
            <a:avLst/>
            <a:gdLst/>
            <a:ahLst/>
            <a:cxnLst/>
            <a:rect l="0" t="0" r="0" b="0"/>
            <a:pathLst>
              <a:path w="2956" h="2904">
                <a:moveTo>
                  <a:pt x="0" y="1231"/>
                </a:moveTo>
                <a:lnTo>
                  <a:pt x="764" y="306"/>
                </a:lnTo>
                <a:lnTo>
                  <a:pt x="1449" y="0"/>
                </a:lnTo>
                <a:lnTo>
                  <a:pt x="2663" y="428"/>
                </a:lnTo>
                <a:lnTo>
                  <a:pt x="2956" y="1285"/>
                </a:lnTo>
                <a:lnTo>
                  <a:pt x="1977" y="2081"/>
                </a:lnTo>
                <a:lnTo>
                  <a:pt x="1271" y="2638"/>
                </a:lnTo>
                <a:lnTo>
                  <a:pt x="307" y="290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g109"/>
          <p:cNvSpPr/>
          <p:nvPr/>
        </p:nvSpPr>
        <p:spPr>
          <a:xfrm>
            <a:off x="1619117" y="5358651"/>
            <a:ext cx="3982" cy="2021"/>
          </a:xfrm>
          <a:custGeom>
            <a:avLst/>
            <a:gdLst/>
            <a:ahLst/>
            <a:cxnLst/>
            <a:rect l="0" t="0" r="0" b="0"/>
            <a:pathLst>
              <a:path w="3982" h="2021">
                <a:moveTo>
                  <a:pt x="213" y="713"/>
                </a:moveTo>
                <a:lnTo>
                  <a:pt x="2272" y="174"/>
                </a:lnTo>
                <a:lnTo>
                  <a:pt x="3979" y="0"/>
                </a:lnTo>
                <a:lnTo>
                  <a:pt x="3982" y="795"/>
                </a:lnTo>
                <a:lnTo>
                  <a:pt x="2968" y="1774"/>
                </a:lnTo>
                <a:lnTo>
                  <a:pt x="1976" y="2021"/>
                </a:lnTo>
                <a:lnTo>
                  <a:pt x="0" y="165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pg110"/>
          <p:cNvSpPr/>
          <p:nvPr/>
        </p:nvSpPr>
        <p:spPr>
          <a:xfrm>
            <a:off x="2183465" y="5132150"/>
            <a:ext cx="1742" cy="4828"/>
          </a:xfrm>
          <a:custGeom>
            <a:avLst/>
            <a:gdLst/>
            <a:ahLst/>
            <a:cxnLst/>
            <a:rect l="0" t="0" r="0" b="0"/>
            <a:pathLst>
              <a:path w="1742" h="4828">
                <a:moveTo>
                  <a:pt x="34" y="832"/>
                </a:moveTo>
                <a:lnTo>
                  <a:pt x="751" y="0"/>
                </a:lnTo>
                <a:lnTo>
                  <a:pt x="1600" y="881"/>
                </a:lnTo>
                <a:lnTo>
                  <a:pt x="1742" y="1522"/>
                </a:lnTo>
                <a:lnTo>
                  <a:pt x="1619" y="3901"/>
                </a:lnTo>
                <a:lnTo>
                  <a:pt x="1361" y="4669"/>
                </a:lnTo>
                <a:lnTo>
                  <a:pt x="1126" y="4828"/>
                </a:lnTo>
                <a:lnTo>
                  <a:pt x="0" y="169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g111"/>
          <p:cNvSpPr/>
          <p:nvPr/>
        </p:nvSpPr>
        <p:spPr>
          <a:xfrm>
            <a:off x="1768377" y="5340361"/>
            <a:ext cx="3777" cy="2228"/>
          </a:xfrm>
          <a:custGeom>
            <a:avLst/>
            <a:gdLst/>
            <a:ahLst/>
            <a:cxnLst/>
            <a:rect l="0" t="0" r="0" b="0"/>
            <a:pathLst>
              <a:path w="3777" h="2228">
                <a:moveTo>
                  <a:pt x="698" y="483"/>
                </a:moveTo>
                <a:lnTo>
                  <a:pt x="2176" y="0"/>
                </a:lnTo>
                <a:lnTo>
                  <a:pt x="2985" y="115"/>
                </a:lnTo>
                <a:lnTo>
                  <a:pt x="3777" y="765"/>
                </a:lnTo>
                <a:lnTo>
                  <a:pt x="3499" y="1421"/>
                </a:lnTo>
                <a:lnTo>
                  <a:pt x="1511" y="2228"/>
                </a:lnTo>
                <a:lnTo>
                  <a:pt x="844" y="2165"/>
                </a:lnTo>
                <a:lnTo>
                  <a:pt x="0" y="82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g112"/>
          <p:cNvSpPr/>
          <p:nvPr/>
        </p:nvSpPr>
        <p:spPr>
          <a:xfrm>
            <a:off x="1994932" y="5295444"/>
            <a:ext cx="2770" cy="3041"/>
          </a:xfrm>
          <a:custGeom>
            <a:avLst/>
            <a:gdLst/>
            <a:ahLst/>
            <a:cxnLst/>
            <a:rect l="0" t="0" r="0" b="0"/>
            <a:pathLst>
              <a:path w="2770" h="3041">
                <a:moveTo>
                  <a:pt x="111" y="607"/>
                </a:moveTo>
                <a:lnTo>
                  <a:pt x="2287" y="0"/>
                </a:lnTo>
                <a:lnTo>
                  <a:pt x="2770" y="810"/>
                </a:lnTo>
                <a:lnTo>
                  <a:pt x="2523" y="2781"/>
                </a:lnTo>
                <a:lnTo>
                  <a:pt x="1558" y="3041"/>
                </a:lnTo>
                <a:lnTo>
                  <a:pt x="0" y="89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3" name="pg113"/>
          <p:cNvSpPr/>
          <p:nvPr/>
        </p:nvSpPr>
        <p:spPr>
          <a:xfrm>
            <a:off x="2756191" y="5406545"/>
            <a:ext cx="2048" cy="3436"/>
          </a:xfrm>
          <a:custGeom>
            <a:avLst/>
            <a:gdLst/>
            <a:ahLst/>
            <a:cxnLst/>
            <a:rect l="0" t="0" r="0" b="0"/>
            <a:pathLst>
              <a:path w="2048" h="3436">
                <a:moveTo>
                  <a:pt x="42" y="1127"/>
                </a:moveTo>
                <a:lnTo>
                  <a:pt x="931" y="0"/>
                </a:lnTo>
                <a:lnTo>
                  <a:pt x="1450" y="146"/>
                </a:lnTo>
                <a:lnTo>
                  <a:pt x="2048" y="1111"/>
                </a:lnTo>
                <a:lnTo>
                  <a:pt x="2048" y="1418"/>
                </a:lnTo>
                <a:lnTo>
                  <a:pt x="1713" y="2228"/>
                </a:lnTo>
                <a:lnTo>
                  <a:pt x="1901" y="3216"/>
                </a:lnTo>
                <a:lnTo>
                  <a:pt x="1855" y="3436"/>
                </a:lnTo>
                <a:lnTo>
                  <a:pt x="1155" y="3436"/>
                </a:lnTo>
                <a:lnTo>
                  <a:pt x="261" y="2693"/>
                </a:lnTo>
                <a:lnTo>
                  <a:pt x="0" y="214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g114"/>
          <p:cNvSpPr/>
          <p:nvPr/>
        </p:nvSpPr>
        <p:spPr>
          <a:xfrm>
            <a:off x="1970934" y="5157074"/>
            <a:ext cx="1472" cy="4891"/>
          </a:xfrm>
          <a:custGeom>
            <a:avLst/>
            <a:gdLst/>
            <a:ahLst/>
            <a:cxnLst/>
            <a:rect l="0" t="0" r="0" b="0"/>
            <a:pathLst>
              <a:path w="1472" h="4891">
                <a:moveTo>
                  <a:pt x="89" y="1634"/>
                </a:moveTo>
                <a:lnTo>
                  <a:pt x="730" y="525"/>
                </a:lnTo>
                <a:lnTo>
                  <a:pt x="1138" y="0"/>
                </a:lnTo>
                <a:lnTo>
                  <a:pt x="1420" y="686"/>
                </a:lnTo>
                <a:lnTo>
                  <a:pt x="1472" y="1805"/>
                </a:lnTo>
                <a:lnTo>
                  <a:pt x="1312" y="3131"/>
                </a:lnTo>
                <a:lnTo>
                  <a:pt x="1155" y="3989"/>
                </a:lnTo>
                <a:lnTo>
                  <a:pt x="778" y="4540"/>
                </a:lnTo>
                <a:lnTo>
                  <a:pt x="103" y="4891"/>
                </a:lnTo>
                <a:lnTo>
                  <a:pt x="198" y="3722"/>
                </a:lnTo>
                <a:lnTo>
                  <a:pt x="0" y="235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g115"/>
          <p:cNvSpPr/>
          <p:nvPr/>
        </p:nvSpPr>
        <p:spPr>
          <a:xfrm>
            <a:off x="2692946" y="5396344"/>
            <a:ext cx="2648" cy="2679"/>
          </a:xfrm>
          <a:custGeom>
            <a:avLst/>
            <a:gdLst/>
            <a:ahLst/>
            <a:cxnLst/>
            <a:rect l="0" t="0" r="0" b="0"/>
            <a:pathLst>
              <a:path w="2648" h="2679">
                <a:moveTo>
                  <a:pt x="139" y="1408"/>
                </a:moveTo>
                <a:lnTo>
                  <a:pt x="814" y="391"/>
                </a:lnTo>
                <a:lnTo>
                  <a:pt x="2265" y="0"/>
                </a:lnTo>
                <a:lnTo>
                  <a:pt x="2645" y="512"/>
                </a:lnTo>
                <a:lnTo>
                  <a:pt x="2648" y="971"/>
                </a:lnTo>
                <a:lnTo>
                  <a:pt x="2210" y="2057"/>
                </a:lnTo>
                <a:lnTo>
                  <a:pt x="1191" y="2558"/>
                </a:lnTo>
                <a:lnTo>
                  <a:pt x="599" y="2679"/>
                </a:lnTo>
                <a:lnTo>
                  <a:pt x="0" y="206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pg116"/>
          <p:cNvSpPr/>
          <p:nvPr/>
        </p:nvSpPr>
        <p:spPr>
          <a:xfrm>
            <a:off x="1918761" y="5357887"/>
            <a:ext cx="3811" cy="2184"/>
          </a:xfrm>
          <a:custGeom>
            <a:avLst/>
            <a:gdLst/>
            <a:ahLst/>
            <a:cxnLst/>
            <a:rect l="0" t="0" r="0" b="0"/>
            <a:pathLst>
              <a:path w="3811" h="2184">
                <a:moveTo>
                  <a:pt x="143" y="467"/>
                </a:moveTo>
                <a:lnTo>
                  <a:pt x="1610" y="595"/>
                </a:lnTo>
                <a:lnTo>
                  <a:pt x="2608" y="0"/>
                </a:lnTo>
                <a:lnTo>
                  <a:pt x="3811" y="783"/>
                </a:lnTo>
                <a:lnTo>
                  <a:pt x="3286" y="1626"/>
                </a:lnTo>
                <a:lnTo>
                  <a:pt x="2114" y="1484"/>
                </a:lnTo>
                <a:lnTo>
                  <a:pt x="938" y="2184"/>
                </a:lnTo>
                <a:lnTo>
                  <a:pt x="276" y="1615"/>
                </a:lnTo>
                <a:lnTo>
                  <a:pt x="0" y="74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" name="pg117"/>
          <p:cNvSpPr/>
          <p:nvPr/>
        </p:nvSpPr>
        <p:spPr>
          <a:xfrm>
            <a:off x="2182895" y="5198324"/>
            <a:ext cx="3091" cy="2176"/>
          </a:xfrm>
          <a:custGeom>
            <a:avLst/>
            <a:gdLst/>
            <a:ahLst/>
            <a:cxnLst/>
            <a:rect l="0" t="0" r="0" b="0"/>
            <a:pathLst>
              <a:path w="3091" h="2176">
                <a:moveTo>
                  <a:pt x="141" y="1071"/>
                </a:moveTo>
                <a:lnTo>
                  <a:pt x="686" y="0"/>
                </a:lnTo>
                <a:lnTo>
                  <a:pt x="1517" y="49"/>
                </a:lnTo>
                <a:lnTo>
                  <a:pt x="2142" y="570"/>
                </a:lnTo>
                <a:lnTo>
                  <a:pt x="3091" y="2168"/>
                </a:lnTo>
                <a:lnTo>
                  <a:pt x="1454" y="2176"/>
                </a:lnTo>
                <a:lnTo>
                  <a:pt x="0" y="170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" name="pg118"/>
          <p:cNvSpPr/>
          <p:nvPr/>
        </p:nvSpPr>
        <p:spPr>
          <a:xfrm>
            <a:off x="1236108" y="5134847"/>
            <a:ext cx="2199" cy="2906"/>
          </a:xfrm>
          <a:custGeom>
            <a:avLst/>
            <a:gdLst/>
            <a:ahLst/>
            <a:cxnLst/>
            <a:rect l="0" t="0" r="0" b="0"/>
            <a:pathLst>
              <a:path w="2199" h="2906">
                <a:moveTo>
                  <a:pt x="486" y="0"/>
                </a:moveTo>
                <a:lnTo>
                  <a:pt x="1364" y="431"/>
                </a:lnTo>
                <a:lnTo>
                  <a:pt x="2117" y="1617"/>
                </a:lnTo>
                <a:lnTo>
                  <a:pt x="2199" y="2313"/>
                </a:lnTo>
                <a:lnTo>
                  <a:pt x="946" y="2906"/>
                </a:lnTo>
                <a:lnTo>
                  <a:pt x="152" y="2329"/>
                </a:lnTo>
                <a:lnTo>
                  <a:pt x="24" y="2073"/>
                </a:lnTo>
                <a:lnTo>
                  <a:pt x="0" y="1495"/>
                </a:lnTo>
                <a:lnTo>
                  <a:pt x="144" y="41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" name="pg119"/>
          <p:cNvSpPr/>
          <p:nvPr/>
        </p:nvSpPr>
        <p:spPr>
          <a:xfrm>
            <a:off x="2625148" y="5218493"/>
            <a:ext cx="1618" cy="5085"/>
          </a:xfrm>
          <a:custGeom>
            <a:avLst/>
            <a:gdLst/>
            <a:ahLst/>
            <a:cxnLst/>
            <a:rect l="0" t="0" r="0" b="0"/>
            <a:pathLst>
              <a:path w="1618" h="5085">
                <a:moveTo>
                  <a:pt x="85" y="0"/>
                </a:moveTo>
                <a:lnTo>
                  <a:pt x="607" y="356"/>
                </a:lnTo>
                <a:lnTo>
                  <a:pt x="1616" y="3033"/>
                </a:lnTo>
                <a:lnTo>
                  <a:pt x="1618" y="5085"/>
                </a:lnTo>
                <a:lnTo>
                  <a:pt x="1142" y="4830"/>
                </a:lnTo>
                <a:lnTo>
                  <a:pt x="624" y="3885"/>
                </a:lnTo>
                <a:lnTo>
                  <a:pt x="0" y="49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g120"/>
          <p:cNvSpPr/>
          <p:nvPr/>
        </p:nvSpPr>
        <p:spPr>
          <a:xfrm>
            <a:off x="1337737" y="5269352"/>
            <a:ext cx="2434" cy="3753"/>
          </a:xfrm>
          <a:custGeom>
            <a:avLst/>
            <a:gdLst/>
            <a:ahLst/>
            <a:cxnLst/>
            <a:rect l="0" t="0" r="0" b="0"/>
            <a:pathLst>
              <a:path w="2434" h="3753">
                <a:moveTo>
                  <a:pt x="108" y="0"/>
                </a:moveTo>
                <a:lnTo>
                  <a:pt x="796" y="548"/>
                </a:lnTo>
                <a:lnTo>
                  <a:pt x="2112" y="2357"/>
                </a:lnTo>
                <a:lnTo>
                  <a:pt x="2434" y="3340"/>
                </a:lnTo>
                <a:lnTo>
                  <a:pt x="2216" y="3753"/>
                </a:lnTo>
                <a:lnTo>
                  <a:pt x="636" y="2706"/>
                </a:lnTo>
                <a:lnTo>
                  <a:pt x="58" y="1921"/>
                </a:lnTo>
                <a:lnTo>
                  <a:pt x="0" y="17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g121"/>
          <p:cNvSpPr/>
          <p:nvPr/>
        </p:nvSpPr>
        <p:spPr>
          <a:xfrm>
            <a:off x="1952584" y="5310418"/>
            <a:ext cx="2516" cy="2591"/>
          </a:xfrm>
          <a:custGeom>
            <a:avLst/>
            <a:gdLst/>
            <a:ahLst/>
            <a:cxnLst/>
            <a:rect l="0" t="0" r="0" b="0"/>
            <a:pathLst>
              <a:path w="2516" h="2591">
                <a:moveTo>
                  <a:pt x="1544" y="0"/>
                </a:moveTo>
                <a:lnTo>
                  <a:pt x="2183" y="661"/>
                </a:lnTo>
                <a:lnTo>
                  <a:pt x="2516" y="1495"/>
                </a:lnTo>
                <a:lnTo>
                  <a:pt x="2485" y="2591"/>
                </a:lnTo>
                <a:lnTo>
                  <a:pt x="1062" y="2542"/>
                </a:lnTo>
                <a:lnTo>
                  <a:pt x="0" y="133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g122"/>
          <p:cNvSpPr/>
          <p:nvPr/>
        </p:nvSpPr>
        <p:spPr>
          <a:xfrm>
            <a:off x="1342801" y="5270955"/>
            <a:ext cx="2946" cy="3030"/>
          </a:xfrm>
          <a:custGeom>
            <a:avLst/>
            <a:gdLst/>
            <a:ahLst/>
            <a:cxnLst/>
            <a:rect l="0" t="0" r="0" b="0"/>
            <a:pathLst>
              <a:path w="2946" h="3030">
                <a:moveTo>
                  <a:pt x="374" y="0"/>
                </a:moveTo>
                <a:lnTo>
                  <a:pt x="1529" y="620"/>
                </a:lnTo>
                <a:lnTo>
                  <a:pt x="1977" y="1059"/>
                </a:lnTo>
                <a:lnTo>
                  <a:pt x="2315" y="1735"/>
                </a:lnTo>
                <a:lnTo>
                  <a:pt x="2921" y="1970"/>
                </a:lnTo>
                <a:lnTo>
                  <a:pt x="2946" y="2490"/>
                </a:lnTo>
                <a:lnTo>
                  <a:pt x="2277" y="3030"/>
                </a:lnTo>
                <a:lnTo>
                  <a:pt x="1894" y="2763"/>
                </a:lnTo>
                <a:lnTo>
                  <a:pt x="1314" y="1980"/>
                </a:lnTo>
                <a:lnTo>
                  <a:pt x="707" y="1744"/>
                </a:lnTo>
                <a:lnTo>
                  <a:pt x="0" y="1060"/>
                </a:lnTo>
                <a:lnTo>
                  <a:pt x="114" y="25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pg123"/>
          <p:cNvSpPr/>
          <p:nvPr/>
        </p:nvSpPr>
        <p:spPr>
          <a:xfrm>
            <a:off x="2022222" y="5310283"/>
            <a:ext cx="1670" cy="3928"/>
          </a:xfrm>
          <a:custGeom>
            <a:avLst/>
            <a:gdLst/>
            <a:ahLst/>
            <a:cxnLst/>
            <a:rect l="0" t="0" r="0" b="0"/>
            <a:pathLst>
              <a:path w="1670" h="3928">
                <a:moveTo>
                  <a:pt x="358" y="1327"/>
                </a:moveTo>
                <a:lnTo>
                  <a:pt x="860" y="417"/>
                </a:lnTo>
                <a:lnTo>
                  <a:pt x="1670" y="0"/>
                </a:lnTo>
                <a:lnTo>
                  <a:pt x="1615" y="741"/>
                </a:lnTo>
                <a:lnTo>
                  <a:pt x="1260" y="2387"/>
                </a:lnTo>
                <a:lnTo>
                  <a:pt x="1015" y="3674"/>
                </a:lnTo>
                <a:lnTo>
                  <a:pt x="583" y="3928"/>
                </a:lnTo>
                <a:lnTo>
                  <a:pt x="0" y="3461"/>
                </a:lnTo>
                <a:lnTo>
                  <a:pt x="76" y="234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pg124"/>
          <p:cNvSpPr/>
          <p:nvPr/>
        </p:nvSpPr>
        <p:spPr>
          <a:xfrm>
            <a:off x="1725783" y="4929830"/>
            <a:ext cx="2120" cy="4214"/>
          </a:xfrm>
          <a:custGeom>
            <a:avLst/>
            <a:gdLst/>
            <a:ahLst/>
            <a:cxnLst/>
            <a:rect l="0" t="0" r="0" b="0"/>
            <a:pathLst>
              <a:path w="2120" h="4214">
                <a:moveTo>
                  <a:pt x="1628" y="68"/>
                </a:moveTo>
                <a:lnTo>
                  <a:pt x="2120" y="0"/>
                </a:lnTo>
                <a:lnTo>
                  <a:pt x="2086" y="588"/>
                </a:lnTo>
                <a:lnTo>
                  <a:pt x="1043" y="2515"/>
                </a:lnTo>
                <a:lnTo>
                  <a:pt x="720" y="3903"/>
                </a:lnTo>
                <a:lnTo>
                  <a:pt x="429" y="4214"/>
                </a:lnTo>
                <a:lnTo>
                  <a:pt x="0" y="164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5" name="pg125"/>
          <p:cNvSpPr/>
          <p:nvPr/>
        </p:nvSpPr>
        <p:spPr>
          <a:xfrm>
            <a:off x="2707831" y="5418481"/>
            <a:ext cx="2116" cy="2894"/>
          </a:xfrm>
          <a:custGeom>
            <a:avLst/>
            <a:gdLst/>
            <a:ahLst/>
            <a:cxnLst/>
            <a:rect l="0" t="0" r="0" b="0"/>
            <a:pathLst>
              <a:path w="2116" h="2894">
                <a:moveTo>
                  <a:pt x="0" y="992"/>
                </a:moveTo>
                <a:lnTo>
                  <a:pt x="938" y="0"/>
                </a:lnTo>
                <a:lnTo>
                  <a:pt x="1952" y="522"/>
                </a:lnTo>
                <a:lnTo>
                  <a:pt x="1785" y="1116"/>
                </a:lnTo>
                <a:lnTo>
                  <a:pt x="2116" y="2120"/>
                </a:lnTo>
                <a:lnTo>
                  <a:pt x="1716" y="2894"/>
                </a:lnTo>
                <a:lnTo>
                  <a:pt x="950" y="251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6" name="pg126"/>
          <p:cNvSpPr/>
          <p:nvPr/>
        </p:nvSpPr>
        <p:spPr>
          <a:xfrm>
            <a:off x="1208304" y="5082757"/>
            <a:ext cx="1928" cy="3060"/>
          </a:xfrm>
          <a:custGeom>
            <a:avLst/>
            <a:gdLst/>
            <a:ahLst/>
            <a:cxnLst/>
            <a:rect l="0" t="0" r="0" b="0"/>
            <a:pathLst>
              <a:path w="1928" h="3060">
                <a:moveTo>
                  <a:pt x="499" y="0"/>
                </a:moveTo>
                <a:lnTo>
                  <a:pt x="1233" y="152"/>
                </a:lnTo>
                <a:lnTo>
                  <a:pt x="1379" y="183"/>
                </a:lnTo>
                <a:lnTo>
                  <a:pt x="1841" y="1346"/>
                </a:lnTo>
                <a:lnTo>
                  <a:pt x="1928" y="1821"/>
                </a:lnTo>
                <a:lnTo>
                  <a:pt x="1712" y="2606"/>
                </a:lnTo>
                <a:lnTo>
                  <a:pt x="1451" y="3060"/>
                </a:lnTo>
                <a:lnTo>
                  <a:pt x="483" y="1962"/>
                </a:lnTo>
                <a:lnTo>
                  <a:pt x="0" y="775"/>
                </a:lnTo>
                <a:lnTo>
                  <a:pt x="305" y="10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7" name="pg127"/>
          <p:cNvSpPr/>
          <p:nvPr/>
        </p:nvSpPr>
        <p:spPr>
          <a:xfrm>
            <a:off x="2190597" y="5187547"/>
            <a:ext cx="2470" cy="2290"/>
          </a:xfrm>
          <a:custGeom>
            <a:avLst/>
            <a:gdLst/>
            <a:ahLst/>
            <a:cxnLst/>
            <a:rect l="0" t="0" r="0" b="0"/>
            <a:pathLst>
              <a:path w="2470" h="2290">
                <a:moveTo>
                  <a:pt x="686" y="455"/>
                </a:moveTo>
                <a:lnTo>
                  <a:pt x="1755" y="0"/>
                </a:lnTo>
                <a:lnTo>
                  <a:pt x="2377" y="163"/>
                </a:lnTo>
                <a:lnTo>
                  <a:pt x="2470" y="867"/>
                </a:lnTo>
                <a:lnTo>
                  <a:pt x="2146" y="1818"/>
                </a:lnTo>
                <a:lnTo>
                  <a:pt x="1666" y="2290"/>
                </a:lnTo>
                <a:lnTo>
                  <a:pt x="1309" y="2125"/>
                </a:lnTo>
                <a:lnTo>
                  <a:pt x="504" y="1582"/>
                </a:lnTo>
                <a:lnTo>
                  <a:pt x="0" y="85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8" name="pg128"/>
          <p:cNvSpPr/>
          <p:nvPr/>
        </p:nvSpPr>
        <p:spPr>
          <a:xfrm>
            <a:off x="2252778" y="5091745"/>
            <a:ext cx="3036" cy="2370"/>
          </a:xfrm>
          <a:custGeom>
            <a:avLst/>
            <a:gdLst/>
            <a:ahLst/>
            <a:cxnLst/>
            <a:rect l="0" t="0" r="0" b="0"/>
            <a:pathLst>
              <a:path w="3036" h="2370">
                <a:moveTo>
                  <a:pt x="689" y="1583"/>
                </a:moveTo>
                <a:lnTo>
                  <a:pt x="1279" y="359"/>
                </a:lnTo>
                <a:lnTo>
                  <a:pt x="1568" y="0"/>
                </a:lnTo>
                <a:lnTo>
                  <a:pt x="2969" y="18"/>
                </a:lnTo>
                <a:lnTo>
                  <a:pt x="3036" y="383"/>
                </a:lnTo>
                <a:lnTo>
                  <a:pt x="2964" y="726"/>
                </a:lnTo>
                <a:lnTo>
                  <a:pt x="1956" y="1682"/>
                </a:lnTo>
                <a:lnTo>
                  <a:pt x="859" y="2370"/>
                </a:lnTo>
                <a:lnTo>
                  <a:pt x="0" y="203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9" name="pg129"/>
          <p:cNvSpPr/>
          <p:nvPr/>
        </p:nvSpPr>
        <p:spPr>
          <a:xfrm>
            <a:off x="1746502" y="5340729"/>
            <a:ext cx="2619" cy="1870"/>
          </a:xfrm>
          <a:custGeom>
            <a:avLst/>
            <a:gdLst/>
            <a:ahLst/>
            <a:cxnLst/>
            <a:rect l="0" t="0" r="0" b="0"/>
            <a:pathLst>
              <a:path w="2619" h="1870">
                <a:moveTo>
                  <a:pt x="0" y="588"/>
                </a:moveTo>
                <a:lnTo>
                  <a:pt x="1066" y="60"/>
                </a:lnTo>
                <a:lnTo>
                  <a:pt x="2115" y="0"/>
                </a:lnTo>
                <a:lnTo>
                  <a:pt x="2183" y="1049"/>
                </a:lnTo>
                <a:lnTo>
                  <a:pt x="2619" y="1500"/>
                </a:lnTo>
                <a:lnTo>
                  <a:pt x="2146" y="1799"/>
                </a:lnTo>
                <a:lnTo>
                  <a:pt x="1606" y="1870"/>
                </a:lnTo>
                <a:lnTo>
                  <a:pt x="1072" y="1645"/>
                </a:lnTo>
                <a:lnTo>
                  <a:pt x="165" y="169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0" name="pg130"/>
          <p:cNvSpPr/>
          <p:nvPr/>
        </p:nvSpPr>
        <p:spPr>
          <a:xfrm>
            <a:off x="2194148" y="5190388"/>
            <a:ext cx="2290" cy="2440"/>
          </a:xfrm>
          <a:custGeom>
            <a:avLst/>
            <a:gdLst/>
            <a:ahLst/>
            <a:cxnLst/>
            <a:rect l="0" t="0" r="0" b="0"/>
            <a:pathLst>
              <a:path w="2290" h="2440">
                <a:moveTo>
                  <a:pt x="409" y="0"/>
                </a:moveTo>
                <a:lnTo>
                  <a:pt x="1162" y="268"/>
                </a:lnTo>
                <a:lnTo>
                  <a:pt x="2290" y="1125"/>
                </a:lnTo>
                <a:lnTo>
                  <a:pt x="2026" y="1731"/>
                </a:lnTo>
                <a:lnTo>
                  <a:pt x="1365" y="2440"/>
                </a:lnTo>
                <a:lnTo>
                  <a:pt x="172" y="1621"/>
                </a:lnTo>
                <a:lnTo>
                  <a:pt x="0" y="84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1" name="pg131"/>
          <p:cNvSpPr/>
          <p:nvPr/>
        </p:nvSpPr>
        <p:spPr>
          <a:xfrm>
            <a:off x="1918957" y="5329683"/>
            <a:ext cx="2281" cy="2158"/>
          </a:xfrm>
          <a:custGeom>
            <a:avLst/>
            <a:gdLst/>
            <a:ahLst/>
            <a:cxnLst/>
            <a:rect l="0" t="0" r="0" b="0"/>
            <a:pathLst>
              <a:path w="2281" h="2158">
                <a:moveTo>
                  <a:pt x="91" y="263"/>
                </a:moveTo>
                <a:lnTo>
                  <a:pt x="950" y="0"/>
                </a:lnTo>
                <a:lnTo>
                  <a:pt x="1627" y="209"/>
                </a:lnTo>
                <a:lnTo>
                  <a:pt x="1868" y="970"/>
                </a:lnTo>
                <a:lnTo>
                  <a:pt x="2281" y="1468"/>
                </a:lnTo>
                <a:lnTo>
                  <a:pt x="2059" y="1981"/>
                </a:lnTo>
                <a:lnTo>
                  <a:pt x="1477" y="2158"/>
                </a:lnTo>
                <a:lnTo>
                  <a:pt x="0" y="134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2" name="pg132"/>
          <p:cNvSpPr/>
          <p:nvPr/>
        </p:nvSpPr>
        <p:spPr>
          <a:xfrm>
            <a:off x="1381542" y="5277433"/>
            <a:ext cx="2185" cy="2126"/>
          </a:xfrm>
          <a:custGeom>
            <a:avLst/>
            <a:gdLst/>
            <a:ahLst/>
            <a:cxnLst/>
            <a:rect l="0" t="0" r="0" b="0"/>
            <a:pathLst>
              <a:path w="2185" h="2126">
                <a:moveTo>
                  <a:pt x="787" y="340"/>
                </a:moveTo>
                <a:lnTo>
                  <a:pt x="1629" y="0"/>
                </a:lnTo>
                <a:lnTo>
                  <a:pt x="2185" y="769"/>
                </a:lnTo>
                <a:lnTo>
                  <a:pt x="1778" y="1942"/>
                </a:lnTo>
                <a:lnTo>
                  <a:pt x="1000" y="2126"/>
                </a:lnTo>
                <a:lnTo>
                  <a:pt x="130" y="1809"/>
                </a:lnTo>
                <a:lnTo>
                  <a:pt x="0" y="82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3" name="pg133"/>
          <p:cNvSpPr/>
          <p:nvPr/>
        </p:nvSpPr>
        <p:spPr>
          <a:xfrm>
            <a:off x="2199506" y="5190456"/>
            <a:ext cx="2400" cy="2561"/>
          </a:xfrm>
          <a:custGeom>
            <a:avLst/>
            <a:gdLst/>
            <a:ahLst/>
            <a:cxnLst/>
            <a:rect l="0" t="0" r="0" b="0"/>
            <a:pathLst>
              <a:path w="2400" h="2561">
                <a:moveTo>
                  <a:pt x="82" y="0"/>
                </a:moveTo>
                <a:lnTo>
                  <a:pt x="1223" y="436"/>
                </a:lnTo>
                <a:lnTo>
                  <a:pt x="2400" y="1047"/>
                </a:lnTo>
                <a:lnTo>
                  <a:pt x="2246" y="1974"/>
                </a:lnTo>
                <a:lnTo>
                  <a:pt x="1765" y="2561"/>
                </a:lnTo>
                <a:lnTo>
                  <a:pt x="774" y="1507"/>
                </a:lnTo>
                <a:lnTo>
                  <a:pt x="0" y="69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4" name="pg134"/>
          <p:cNvSpPr/>
          <p:nvPr/>
        </p:nvSpPr>
        <p:spPr>
          <a:xfrm>
            <a:off x="1967880" y="5155190"/>
            <a:ext cx="2078" cy="3423"/>
          </a:xfrm>
          <a:custGeom>
            <a:avLst/>
            <a:gdLst/>
            <a:ahLst/>
            <a:cxnLst/>
            <a:rect l="0" t="0" r="0" b="0"/>
            <a:pathLst>
              <a:path w="2078" h="3423">
                <a:moveTo>
                  <a:pt x="0" y="3067"/>
                </a:moveTo>
                <a:lnTo>
                  <a:pt x="796" y="1710"/>
                </a:lnTo>
                <a:lnTo>
                  <a:pt x="1171" y="855"/>
                </a:lnTo>
                <a:lnTo>
                  <a:pt x="1927" y="0"/>
                </a:lnTo>
                <a:lnTo>
                  <a:pt x="2078" y="1198"/>
                </a:lnTo>
                <a:lnTo>
                  <a:pt x="1858" y="2132"/>
                </a:lnTo>
                <a:lnTo>
                  <a:pt x="1485" y="2613"/>
                </a:lnTo>
                <a:lnTo>
                  <a:pt x="70" y="342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5" name="pg135"/>
          <p:cNvSpPr/>
          <p:nvPr/>
        </p:nvSpPr>
        <p:spPr>
          <a:xfrm>
            <a:off x="1434032" y="5306763"/>
            <a:ext cx="2546" cy="1839"/>
          </a:xfrm>
          <a:custGeom>
            <a:avLst/>
            <a:gdLst/>
            <a:ahLst/>
            <a:cxnLst/>
            <a:rect l="0" t="0" r="0" b="0"/>
            <a:pathLst>
              <a:path w="2546" h="1839">
                <a:moveTo>
                  <a:pt x="219" y="0"/>
                </a:moveTo>
                <a:lnTo>
                  <a:pt x="1148" y="131"/>
                </a:lnTo>
                <a:lnTo>
                  <a:pt x="2134" y="278"/>
                </a:lnTo>
                <a:lnTo>
                  <a:pt x="2546" y="936"/>
                </a:lnTo>
                <a:lnTo>
                  <a:pt x="2160" y="1839"/>
                </a:lnTo>
                <a:lnTo>
                  <a:pt x="1098" y="1332"/>
                </a:lnTo>
                <a:lnTo>
                  <a:pt x="0" y="74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6" name="pg136"/>
          <p:cNvSpPr/>
          <p:nvPr/>
        </p:nvSpPr>
        <p:spPr>
          <a:xfrm>
            <a:off x="1837724" y="5297234"/>
            <a:ext cx="1676" cy="2012"/>
          </a:xfrm>
          <a:custGeom>
            <a:avLst/>
            <a:gdLst/>
            <a:ahLst/>
            <a:cxnLst/>
            <a:rect l="0" t="0" r="0" b="0"/>
            <a:pathLst>
              <a:path w="1676" h="2012">
                <a:moveTo>
                  <a:pt x="354" y="47"/>
                </a:moveTo>
                <a:lnTo>
                  <a:pt x="975" y="0"/>
                </a:lnTo>
                <a:lnTo>
                  <a:pt x="1434" y="87"/>
                </a:lnTo>
                <a:lnTo>
                  <a:pt x="1676" y="543"/>
                </a:lnTo>
                <a:lnTo>
                  <a:pt x="1598" y="988"/>
                </a:lnTo>
                <a:lnTo>
                  <a:pt x="1510" y="1359"/>
                </a:lnTo>
                <a:lnTo>
                  <a:pt x="1384" y="1575"/>
                </a:lnTo>
                <a:lnTo>
                  <a:pt x="1272" y="1875"/>
                </a:lnTo>
                <a:lnTo>
                  <a:pt x="1017" y="1999"/>
                </a:lnTo>
                <a:lnTo>
                  <a:pt x="579" y="2012"/>
                </a:lnTo>
                <a:lnTo>
                  <a:pt x="122" y="1437"/>
                </a:lnTo>
                <a:lnTo>
                  <a:pt x="0" y="66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7" name="pg137"/>
          <p:cNvSpPr/>
          <p:nvPr/>
        </p:nvSpPr>
        <p:spPr>
          <a:xfrm>
            <a:off x="2604235" y="5240907"/>
            <a:ext cx="1789" cy="2553"/>
          </a:xfrm>
          <a:custGeom>
            <a:avLst/>
            <a:gdLst/>
            <a:ahLst/>
            <a:cxnLst/>
            <a:rect l="0" t="0" r="0" b="0"/>
            <a:pathLst>
              <a:path w="1789" h="2553">
                <a:moveTo>
                  <a:pt x="0" y="683"/>
                </a:moveTo>
                <a:lnTo>
                  <a:pt x="193" y="133"/>
                </a:lnTo>
                <a:lnTo>
                  <a:pt x="808" y="0"/>
                </a:lnTo>
                <a:lnTo>
                  <a:pt x="1442" y="650"/>
                </a:lnTo>
                <a:lnTo>
                  <a:pt x="1751" y="1710"/>
                </a:lnTo>
                <a:lnTo>
                  <a:pt x="1789" y="2198"/>
                </a:lnTo>
                <a:lnTo>
                  <a:pt x="1592" y="2553"/>
                </a:lnTo>
                <a:lnTo>
                  <a:pt x="109" y="97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8" name="pg138"/>
          <p:cNvSpPr/>
          <p:nvPr/>
        </p:nvSpPr>
        <p:spPr>
          <a:xfrm>
            <a:off x="1562896" y="5343164"/>
            <a:ext cx="1984" cy="1787"/>
          </a:xfrm>
          <a:custGeom>
            <a:avLst/>
            <a:gdLst/>
            <a:ahLst/>
            <a:cxnLst/>
            <a:rect l="0" t="0" r="0" b="0"/>
            <a:pathLst>
              <a:path w="1984" h="1787">
                <a:moveTo>
                  <a:pt x="1280" y="0"/>
                </a:moveTo>
                <a:lnTo>
                  <a:pt x="1825" y="291"/>
                </a:lnTo>
                <a:lnTo>
                  <a:pt x="1984" y="871"/>
                </a:lnTo>
                <a:lnTo>
                  <a:pt x="1574" y="1787"/>
                </a:lnTo>
                <a:lnTo>
                  <a:pt x="537" y="1696"/>
                </a:lnTo>
                <a:lnTo>
                  <a:pt x="0" y="90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9" name="pg139"/>
          <p:cNvSpPr/>
          <p:nvPr/>
        </p:nvSpPr>
        <p:spPr>
          <a:xfrm>
            <a:off x="1438467" y="5296753"/>
            <a:ext cx="1323" cy="2008"/>
          </a:xfrm>
          <a:custGeom>
            <a:avLst/>
            <a:gdLst/>
            <a:ahLst/>
            <a:cxnLst/>
            <a:rect l="0" t="0" r="0" b="0"/>
            <a:pathLst>
              <a:path w="1323" h="2008">
                <a:moveTo>
                  <a:pt x="295" y="24"/>
                </a:moveTo>
                <a:lnTo>
                  <a:pt x="1150" y="0"/>
                </a:lnTo>
                <a:lnTo>
                  <a:pt x="1323" y="830"/>
                </a:lnTo>
                <a:lnTo>
                  <a:pt x="1322" y="1670"/>
                </a:lnTo>
                <a:lnTo>
                  <a:pt x="618" y="2008"/>
                </a:lnTo>
                <a:lnTo>
                  <a:pt x="21" y="1567"/>
                </a:lnTo>
                <a:lnTo>
                  <a:pt x="0" y="61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0" name="pg140"/>
          <p:cNvSpPr/>
          <p:nvPr/>
        </p:nvSpPr>
        <p:spPr>
          <a:xfrm>
            <a:off x="2712384" y="5338072"/>
            <a:ext cx="1290" cy="2498"/>
          </a:xfrm>
          <a:custGeom>
            <a:avLst/>
            <a:gdLst/>
            <a:ahLst/>
            <a:cxnLst/>
            <a:rect l="0" t="0" r="0" b="0"/>
            <a:pathLst>
              <a:path w="1290" h="2498">
                <a:moveTo>
                  <a:pt x="0" y="2185"/>
                </a:moveTo>
                <a:lnTo>
                  <a:pt x="262" y="757"/>
                </a:lnTo>
                <a:lnTo>
                  <a:pt x="231" y="38"/>
                </a:lnTo>
                <a:lnTo>
                  <a:pt x="1004" y="0"/>
                </a:lnTo>
                <a:lnTo>
                  <a:pt x="1290" y="724"/>
                </a:lnTo>
                <a:lnTo>
                  <a:pt x="1239" y="1229"/>
                </a:lnTo>
                <a:lnTo>
                  <a:pt x="854" y="1678"/>
                </a:lnTo>
                <a:lnTo>
                  <a:pt x="727" y="2170"/>
                </a:lnTo>
                <a:lnTo>
                  <a:pt x="103" y="249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1" name="pg141"/>
          <p:cNvSpPr/>
          <p:nvPr/>
        </p:nvSpPr>
        <p:spPr>
          <a:xfrm>
            <a:off x="1611341" y="5337751"/>
            <a:ext cx="1720" cy="1965"/>
          </a:xfrm>
          <a:custGeom>
            <a:avLst/>
            <a:gdLst/>
            <a:ahLst/>
            <a:cxnLst/>
            <a:rect l="0" t="0" r="0" b="0"/>
            <a:pathLst>
              <a:path w="1720" h="1965">
                <a:moveTo>
                  <a:pt x="1138" y="0"/>
                </a:moveTo>
                <a:lnTo>
                  <a:pt x="1515" y="107"/>
                </a:lnTo>
                <a:lnTo>
                  <a:pt x="1720" y="1220"/>
                </a:lnTo>
                <a:lnTo>
                  <a:pt x="1132" y="1965"/>
                </a:lnTo>
                <a:lnTo>
                  <a:pt x="571" y="1695"/>
                </a:lnTo>
                <a:lnTo>
                  <a:pt x="0" y="76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2" name="pg142"/>
          <p:cNvSpPr/>
          <p:nvPr/>
        </p:nvSpPr>
        <p:spPr>
          <a:xfrm>
            <a:off x="1206542" y="5079698"/>
            <a:ext cx="1167" cy="2404"/>
          </a:xfrm>
          <a:custGeom>
            <a:avLst/>
            <a:gdLst/>
            <a:ahLst/>
            <a:cxnLst/>
            <a:rect l="0" t="0" r="0" b="0"/>
            <a:pathLst>
              <a:path w="1167" h="2404">
                <a:moveTo>
                  <a:pt x="341" y="0"/>
                </a:moveTo>
                <a:lnTo>
                  <a:pt x="892" y="699"/>
                </a:lnTo>
                <a:lnTo>
                  <a:pt x="1167" y="1318"/>
                </a:lnTo>
                <a:lnTo>
                  <a:pt x="1085" y="2294"/>
                </a:lnTo>
                <a:lnTo>
                  <a:pt x="371" y="2404"/>
                </a:lnTo>
                <a:lnTo>
                  <a:pt x="0" y="1332"/>
                </a:lnTo>
                <a:lnTo>
                  <a:pt x="40" y="715"/>
                </a:lnTo>
                <a:lnTo>
                  <a:pt x="195" y="12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3" name="pg143"/>
          <p:cNvSpPr/>
          <p:nvPr/>
        </p:nvSpPr>
        <p:spPr>
          <a:xfrm>
            <a:off x="2680434" y="5385690"/>
            <a:ext cx="1633" cy="1581"/>
          </a:xfrm>
          <a:custGeom>
            <a:avLst/>
            <a:gdLst/>
            <a:ahLst/>
            <a:cxnLst/>
            <a:rect l="0" t="0" r="0" b="0"/>
            <a:pathLst>
              <a:path w="1633" h="1581">
                <a:moveTo>
                  <a:pt x="97" y="526"/>
                </a:moveTo>
                <a:lnTo>
                  <a:pt x="1354" y="0"/>
                </a:lnTo>
                <a:lnTo>
                  <a:pt x="1633" y="345"/>
                </a:lnTo>
                <a:lnTo>
                  <a:pt x="1413" y="1581"/>
                </a:lnTo>
                <a:lnTo>
                  <a:pt x="0" y="126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4" name="pg144"/>
          <p:cNvSpPr/>
          <p:nvPr/>
        </p:nvSpPr>
        <p:spPr>
          <a:xfrm>
            <a:off x="2159183" y="5277005"/>
            <a:ext cx="1812" cy="1564"/>
          </a:xfrm>
          <a:custGeom>
            <a:avLst/>
            <a:gdLst/>
            <a:ahLst/>
            <a:cxnLst/>
            <a:rect l="0" t="0" r="0" b="0"/>
            <a:pathLst>
              <a:path w="1812" h="1564">
                <a:moveTo>
                  <a:pt x="583" y="601"/>
                </a:moveTo>
                <a:lnTo>
                  <a:pt x="926" y="0"/>
                </a:lnTo>
                <a:lnTo>
                  <a:pt x="1494" y="240"/>
                </a:lnTo>
                <a:lnTo>
                  <a:pt x="1812" y="743"/>
                </a:lnTo>
                <a:lnTo>
                  <a:pt x="1427" y="1564"/>
                </a:lnTo>
                <a:lnTo>
                  <a:pt x="812" y="1553"/>
                </a:lnTo>
                <a:lnTo>
                  <a:pt x="0" y="154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5" name="pg145"/>
          <p:cNvSpPr/>
          <p:nvPr/>
        </p:nvSpPr>
        <p:spPr>
          <a:xfrm>
            <a:off x="1945691" y="4734868"/>
            <a:ext cx="1420" cy="1682"/>
          </a:xfrm>
          <a:custGeom>
            <a:avLst/>
            <a:gdLst/>
            <a:ahLst/>
            <a:cxnLst/>
            <a:rect l="0" t="0" r="0" b="0"/>
            <a:pathLst>
              <a:path w="1420" h="1682">
                <a:moveTo>
                  <a:pt x="234" y="245"/>
                </a:moveTo>
                <a:lnTo>
                  <a:pt x="464" y="63"/>
                </a:lnTo>
                <a:lnTo>
                  <a:pt x="731" y="0"/>
                </a:lnTo>
                <a:lnTo>
                  <a:pt x="1206" y="42"/>
                </a:lnTo>
                <a:lnTo>
                  <a:pt x="1420" y="205"/>
                </a:lnTo>
                <a:lnTo>
                  <a:pt x="907" y="1479"/>
                </a:lnTo>
                <a:lnTo>
                  <a:pt x="557" y="1682"/>
                </a:lnTo>
                <a:lnTo>
                  <a:pt x="77" y="1399"/>
                </a:lnTo>
                <a:lnTo>
                  <a:pt x="10" y="1130"/>
                </a:lnTo>
                <a:lnTo>
                  <a:pt x="0" y="71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6" name="pg146"/>
          <p:cNvSpPr/>
          <p:nvPr/>
        </p:nvSpPr>
        <p:spPr>
          <a:xfrm>
            <a:off x="1205551" y="5076853"/>
            <a:ext cx="1088" cy="2621"/>
          </a:xfrm>
          <a:custGeom>
            <a:avLst/>
            <a:gdLst/>
            <a:ahLst/>
            <a:cxnLst/>
            <a:rect l="0" t="0" r="0" b="0"/>
            <a:pathLst>
              <a:path w="1088" h="2621">
                <a:moveTo>
                  <a:pt x="271" y="50"/>
                </a:moveTo>
                <a:lnTo>
                  <a:pt x="567" y="339"/>
                </a:lnTo>
                <a:lnTo>
                  <a:pt x="801" y="807"/>
                </a:lnTo>
                <a:lnTo>
                  <a:pt x="1088" y="2075"/>
                </a:lnTo>
                <a:lnTo>
                  <a:pt x="1045" y="2539"/>
                </a:lnTo>
                <a:lnTo>
                  <a:pt x="717" y="2621"/>
                </a:lnTo>
                <a:lnTo>
                  <a:pt x="794" y="2425"/>
                </a:lnTo>
                <a:lnTo>
                  <a:pt x="747" y="2214"/>
                </a:lnTo>
                <a:lnTo>
                  <a:pt x="36" y="1664"/>
                </a:lnTo>
                <a:lnTo>
                  <a:pt x="0" y="791"/>
                </a:lnTo>
                <a:lnTo>
                  <a:pt x="94" y="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7" name="pg147"/>
          <p:cNvSpPr/>
          <p:nvPr/>
        </p:nvSpPr>
        <p:spPr>
          <a:xfrm>
            <a:off x="2118472" y="5295075"/>
            <a:ext cx="2139" cy="1136"/>
          </a:xfrm>
          <a:custGeom>
            <a:avLst/>
            <a:gdLst/>
            <a:ahLst/>
            <a:cxnLst/>
            <a:rect l="0" t="0" r="0" b="0"/>
            <a:pathLst>
              <a:path w="2139" h="1136">
                <a:moveTo>
                  <a:pt x="0" y="580"/>
                </a:moveTo>
                <a:lnTo>
                  <a:pt x="536" y="104"/>
                </a:lnTo>
                <a:lnTo>
                  <a:pt x="1812" y="0"/>
                </a:lnTo>
                <a:lnTo>
                  <a:pt x="2139" y="337"/>
                </a:lnTo>
                <a:lnTo>
                  <a:pt x="1099" y="1061"/>
                </a:lnTo>
                <a:lnTo>
                  <a:pt x="263" y="113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8" name="pg148"/>
          <p:cNvSpPr/>
          <p:nvPr/>
        </p:nvSpPr>
        <p:spPr>
          <a:xfrm>
            <a:off x="2680340" y="5389293"/>
            <a:ext cx="1101" cy="1693"/>
          </a:xfrm>
          <a:custGeom>
            <a:avLst/>
            <a:gdLst/>
            <a:ahLst/>
            <a:cxnLst/>
            <a:rect l="0" t="0" r="0" b="0"/>
            <a:pathLst>
              <a:path w="1101" h="1693">
                <a:moveTo>
                  <a:pt x="0" y="565"/>
                </a:moveTo>
                <a:lnTo>
                  <a:pt x="336" y="0"/>
                </a:lnTo>
                <a:lnTo>
                  <a:pt x="911" y="997"/>
                </a:lnTo>
                <a:lnTo>
                  <a:pt x="1101" y="1552"/>
                </a:lnTo>
                <a:lnTo>
                  <a:pt x="423" y="1693"/>
                </a:lnTo>
                <a:lnTo>
                  <a:pt x="7" y="112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9" name="pg149"/>
          <p:cNvSpPr/>
          <p:nvPr/>
        </p:nvSpPr>
        <p:spPr>
          <a:xfrm>
            <a:off x="1940333" y="4780563"/>
            <a:ext cx="1368" cy="1152"/>
          </a:xfrm>
          <a:custGeom>
            <a:avLst/>
            <a:gdLst/>
            <a:ahLst/>
            <a:cxnLst/>
            <a:rect l="0" t="0" r="0" b="0"/>
            <a:pathLst>
              <a:path w="1368" h="1152">
                <a:moveTo>
                  <a:pt x="124" y="335"/>
                </a:moveTo>
                <a:lnTo>
                  <a:pt x="554" y="203"/>
                </a:lnTo>
                <a:lnTo>
                  <a:pt x="843" y="0"/>
                </a:lnTo>
                <a:lnTo>
                  <a:pt x="1368" y="147"/>
                </a:lnTo>
                <a:lnTo>
                  <a:pt x="799" y="1152"/>
                </a:lnTo>
                <a:lnTo>
                  <a:pt x="168" y="998"/>
                </a:lnTo>
                <a:lnTo>
                  <a:pt x="0" y="56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0" name="pg150"/>
          <p:cNvSpPr/>
          <p:nvPr/>
        </p:nvSpPr>
        <p:spPr>
          <a:xfrm>
            <a:off x="2624865" y="3778042"/>
            <a:ext cx="679898" cy="775271"/>
          </a:xfrm>
          <a:custGeom>
            <a:avLst/>
            <a:gdLst/>
            <a:ahLst/>
            <a:cxnLst/>
            <a:rect l="0" t="0" r="0" b="0"/>
            <a:pathLst>
              <a:path w="679898" h="775271">
                <a:moveTo>
                  <a:pt x="4048" y="512706"/>
                </a:moveTo>
                <a:lnTo>
                  <a:pt x="3669" y="509681"/>
                </a:lnTo>
                <a:lnTo>
                  <a:pt x="5080" y="509059"/>
                </a:lnTo>
                <a:lnTo>
                  <a:pt x="6803" y="508733"/>
                </a:lnTo>
                <a:lnTo>
                  <a:pt x="9081" y="506835"/>
                </a:lnTo>
                <a:lnTo>
                  <a:pt x="13984" y="501620"/>
                </a:lnTo>
                <a:lnTo>
                  <a:pt x="14101" y="501067"/>
                </a:lnTo>
                <a:lnTo>
                  <a:pt x="15084" y="500185"/>
                </a:lnTo>
                <a:lnTo>
                  <a:pt x="15553" y="499575"/>
                </a:lnTo>
                <a:lnTo>
                  <a:pt x="15830" y="499274"/>
                </a:lnTo>
                <a:lnTo>
                  <a:pt x="16183" y="498588"/>
                </a:lnTo>
                <a:lnTo>
                  <a:pt x="16382" y="498302"/>
                </a:lnTo>
                <a:lnTo>
                  <a:pt x="17578" y="497164"/>
                </a:lnTo>
                <a:lnTo>
                  <a:pt x="18194" y="496794"/>
                </a:lnTo>
                <a:lnTo>
                  <a:pt x="18374" y="496930"/>
                </a:lnTo>
                <a:lnTo>
                  <a:pt x="19212" y="498011"/>
                </a:lnTo>
                <a:lnTo>
                  <a:pt x="19670" y="498129"/>
                </a:lnTo>
                <a:lnTo>
                  <a:pt x="20225" y="498366"/>
                </a:lnTo>
                <a:lnTo>
                  <a:pt x="20373" y="498448"/>
                </a:lnTo>
                <a:lnTo>
                  <a:pt x="21305" y="498902"/>
                </a:lnTo>
                <a:lnTo>
                  <a:pt x="22241" y="499160"/>
                </a:lnTo>
                <a:lnTo>
                  <a:pt x="24787" y="500086"/>
                </a:lnTo>
                <a:lnTo>
                  <a:pt x="26187" y="500718"/>
                </a:lnTo>
                <a:lnTo>
                  <a:pt x="26488" y="500636"/>
                </a:lnTo>
                <a:lnTo>
                  <a:pt x="26709" y="500100"/>
                </a:lnTo>
                <a:lnTo>
                  <a:pt x="35065" y="499061"/>
                </a:lnTo>
                <a:lnTo>
                  <a:pt x="36324" y="499316"/>
                </a:lnTo>
                <a:lnTo>
                  <a:pt x="36426" y="498064"/>
                </a:lnTo>
                <a:lnTo>
                  <a:pt x="36260" y="497154"/>
                </a:lnTo>
                <a:lnTo>
                  <a:pt x="36267" y="496823"/>
                </a:lnTo>
                <a:lnTo>
                  <a:pt x="36483" y="496171"/>
                </a:lnTo>
                <a:lnTo>
                  <a:pt x="36716" y="495136"/>
                </a:lnTo>
                <a:lnTo>
                  <a:pt x="36869" y="494881"/>
                </a:lnTo>
                <a:lnTo>
                  <a:pt x="37138" y="494587"/>
                </a:lnTo>
                <a:lnTo>
                  <a:pt x="37976" y="494097"/>
                </a:lnTo>
                <a:lnTo>
                  <a:pt x="38194" y="493906"/>
                </a:lnTo>
                <a:lnTo>
                  <a:pt x="38313" y="493670"/>
                </a:lnTo>
                <a:lnTo>
                  <a:pt x="38910" y="493078"/>
                </a:lnTo>
                <a:lnTo>
                  <a:pt x="39570" y="492598"/>
                </a:lnTo>
                <a:lnTo>
                  <a:pt x="41151" y="492202"/>
                </a:lnTo>
                <a:lnTo>
                  <a:pt x="41398" y="492135"/>
                </a:lnTo>
                <a:lnTo>
                  <a:pt x="43664" y="490699"/>
                </a:lnTo>
                <a:lnTo>
                  <a:pt x="44541" y="490080"/>
                </a:lnTo>
                <a:lnTo>
                  <a:pt x="45659" y="486612"/>
                </a:lnTo>
                <a:lnTo>
                  <a:pt x="45761" y="486057"/>
                </a:lnTo>
                <a:lnTo>
                  <a:pt x="46607" y="483429"/>
                </a:lnTo>
                <a:lnTo>
                  <a:pt x="46785" y="482709"/>
                </a:lnTo>
                <a:lnTo>
                  <a:pt x="46808" y="482246"/>
                </a:lnTo>
                <a:lnTo>
                  <a:pt x="46763" y="482056"/>
                </a:lnTo>
                <a:lnTo>
                  <a:pt x="46008" y="480958"/>
                </a:lnTo>
                <a:lnTo>
                  <a:pt x="45787" y="480530"/>
                </a:lnTo>
                <a:lnTo>
                  <a:pt x="45666" y="479920"/>
                </a:lnTo>
                <a:lnTo>
                  <a:pt x="45650" y="479046"/>
                </a:lnTo>
                <a:lnTo>
                  <a:pt x="45715" y="478838"/>
                </a:lnTo>
                <a:lnTo>
                  <a:pt x="46040" y="478466"/>
                </a:lnTo>
                <a:lnTo>
                  <a:pt x="46611" y="478015"/>
                </a:lnTo>
                <a:lnTo>
                  <a:pt x="47047" y="477586"/>
                </a:lnTo>
                <a:lnTo>
                  <a:pt x="47310" y="477225"/>
                </a:lnTo>
                <a:lnTo>
                  <a:pt x="47546" y="476819"/>
                </a:lnTo>
                <a:lnTo>
                  <a:pt x="47705" y="476309"/>
                </a:lnTo>
                <a:lnTo>
                  <a:pt x="47825" y="475561"/>
                </a:lnTo>
                <a:lnTo>
                  <a:pt x="47825" y="474881"/>
                </a:lnTo>
                <a:lnTo>
                  <a:pt x="47672" y="474626"/>
                </a:lnTo>
                <a:lnTo>
                  <a:pt x="47172" y="474379"/>
                </a:lnTo>
                <a:lnTo>
                  <a:pt x="46697" y="474465"/>
                </a:lnTo>
                <a:lnTo>
                  <a:pt x="46564" y="474636"/>
                </a:lnTo>
                <a:lnTo>
                  <a:pt x="45761" y="474727"/>
                </a:lnTo>
                <a:lnTo>
                  <a:pt x="45606" y="474701"/>
                </a:lnTo>
                <a:lnTo>
                  <a:pt x="45368" y="474412"/>
                </a:lnTo>
                <a:lnTo>
                  <a:pt x="45302" y="474087"/>
                </a:lnTo>
                <a:lnTo>
                  <a:pt x="45299" y="473359"/>
                </a:lnTo>
                <a:lnTo>
                  <a:pt x="45431" y="471961"/>
                </a:lnTo>
                <a:lnTo>
                  <a:pt x="45500" y="470420"/>
                </a:lnTo>
                <a:lnTo>
                  <a:pt x="45373" y="469485"/>
                </a:lnTo>
                <a:lnTo>
                  <a:pt x="45192" y="468712"/>
                </a:lnTo>
                <a:lnTo>
                  <a:pt x="44827" y="467826"/>
                </a:lnTo>
                <a:lnTo>
                  <a:pt x="44543" y="467380"/>
                </a:lnTo>
                <a:lnTo>
                  <a:pt x="44408" y="467220"/>
                </a:lnTo>
                <a:lnTo>
                  <a:pt x="44098" y="466851"/>
                </a:lnTo>
                <a:lnTo>
                  <a:pt x="43771" y="466657"/>
                </a:lnTo>
                <a:lnTo>
                  <a:pt x="42315" y="466033"/>
                </a:lnTo>
                <a:lnTo>
                  <a:pt x="40824" y="465639"/>
                </a:lnTo>
                <a:lnTo>
                  <a:pt x="39007" y="464912"/>
                </a:lnTo>
                <a:lnTo>
                  <a:pt x="38646" y="464844"/>
                </a:lnTo>
                <a:lnTo>
                  <a:pt x="38297" y="464914"/>
                </a:lnTo>
                <a:lnTo>
                  <a:pt x="37904" y="465182"/>
                </a:lnTo>
                <a:lnTo>
                  <a:pt x="37449" y="465623"/>
                </a:lnTo>
                <a:lnTo>
                  <a:pt x="37189" y="465728"/>
                </a:lnTo>
                <a:lnTo>
                  <a:pt x="36884" y="465751"/>
                </a:lnTo>
                <a:lnTo>
                  <a:pt x="35715" y="465598"/>
                </a:lnTo>
                <a:lnTo>
                  <a:pt x="33946" y="464988"/>
                </a:lnTo>
                <a:lnTo>
                  <a:pt x="33289" y="464565"/>
                </a:lnTo>
                <a:lnTo>
                  <a:pt x="33076" y="464316"/>
                </a:lnTo>
                <a:lnTo>
                  <a:pt x="32681" y="463231"/>
                </a:lnTo>
                <a:lnTo>
                  <a:pt x="32297" y="462362"/>
                </a:lnTo>
                <a:lnTo>
                  <a:pt x="32128" y="462124"/>
                </a:lnTo>
                <a:lnTo>
                  <a:pt x="31736" y="461787"/>
                </a:lnTo>
                <a:lnTo>
                  <a:pt x="31371" y="461975"/>
                </a:lnTo>
                <a:lnTo>
                  <a:pt x="30502" y="462994"/>
                </a:lnTo>
                <a:lnTo>
                  <a:pt x="30131" y="463324"/>
                </a:lnTo>
                <a:lnTo>
                  <a:pt x="29896" y="463418"/>
                </a:lnTo>
                <a:lnTo>
                  <a:pt x="29642" y="463362"/>
                </a:lnTo>
                <a:lnTo>
                  <a:pt x="29395" y="463153"/>
                </a:lnTo>
                <a:lnTo>
                  <a:pt x="28915" y="462537"/>
                </a:lnTo>
                <a:lnTo>
                  <a:pt x="28726" y="462006"/>
                </a:lnTo>
                <a:lnTo>
                  <a:pt x="28726" y="461300"/>
                </a:lnTo>
                <a:lnTo>
                  <a:pt x="29060" y="460166"/>
                </a:lnTo>
                <a:lnTo>
                  <a:pt x="28126" y="458233"/>
                </a:lnTo>
                <a:lnTo>
                  <a:pt x="28044" y="457569"/>
                </a:lnTo>
                <a:lnTo>
                  <a:pt x="28105" y="457200"/>
                </a:lnTo>
                <a:lnTo>
                  <a:pt x="28274" y="456774"/>
                </a:lnTo>
                <a:lnTo>
                  <a:pt x="28261" y="456625"/>
                </a:lnTo>
                <a:lnTo>
                  <a:pt x="27947" y="456337"/>
                </a:lnTo>
                <a:lnTo>
                  <a:pt x="27746" y="456238"/>
                </a:lnTo>
                <a:lnTo>
                  <a:pt x="27083" y="456075"/>
                </a:lnTo>
                <a:lnTo>
                  <a:pt x="26737" y="455913"/>
                </a:lnTo>
                <a:lnTo>
                  <a:pt x="26587" y="455742"/>
                </a:lnTo>
                <a:lnTo>
                  <a:pt x="26528" y="455360"/>
                </a:lnTo>
                <a:lnTo>
                  <a:pt x="26686" y="454602"/>
                </a:lnTo>
                <a:lnTo>
                  <a:pt x="27069" y="453696"/>
                </a:lnTo>
                <a:lnTo>
                  <a:pt x="27545" y="452744"/>
                </a:lnTo>
                <a:lnTo>
                  <a:pt x="28701" y="450812"/>
                </a:lnTo>
                <a:lnTo>
                  <a:pt x="29573" y="450168"/>
                </a:lnTo>
                <a:lnTo>
                  <a:pt x="29984" y="449717"/>
                </a:lnTo>
                <a:lnTo>
                  <a:pt x="30403" y="449067"/>
                </a:lnTo>
                <a:lnTo>
                  <a:pt x="30817" y="448269"/>
                </a:lnTo>
                <a:lnTo>
                  <a:pt x="31224" y="447819"/>
                </a:lnTo>
                <a:lnTo>
                  <a:pt x="31379" y="447423"/>
                </a:lnTo>
                <a:lnTo>
                  <a:pt x="31401" y="446580"/>
                </a:lnTo>
                <a:lnTo>
                  <a:pt x="31656" y="446007"/>
                </a:lnTo>
                <a:lnTo>
                  <a:pt x="32160" y="445268"/>
                </a:lnTo>
                <a:lnTo>
                  <a:pt x="32312" y="444804"/>
                </a:lnTo>
                <a:lnTo>
                  <a:pt x="32400" y="444486"/>
                </a:lnTo>
                <a:lnTo>
                  <a:pt x="32395" y="443056"/>
                </a:lnTo>
                <a:lnTo>
                  <a:pt x="32438" y="442581"/>
                </a:lnTo>
                <a:lnTo>
                  <a:pt x="32904" y="441757"/>
                </a:lnTo>
                <a:lnTo>
                  <a:pt x="33364" y="440805"/>
                </a:lnTo>
                <a:lnTo>
                  <a:pt x="33475" y="440343"/>
                </a:lnTo>
                <a:lnTo>
                  <a:pt x="33450" y="440039"/>
                </a:lnTo>
                <a:lnTo>
                  <a:pt x="33208" y="439385"/>
                </a:lnTo>
                <a:lnTo>
                  <a:pt x="32857" y="438729"/>
                </a:lnTo>
                <a:lnTo>
                  <a:pt x="32446" y="437345"/>
                </a:lnTo>
                <a:lnTo>
                  <a:pt x="32465" y="437201"/>
                </a:lnTo>
                <a:lnTo>
                  <a:pt x="32641" y="437047"/>
                </a:lnTo>
                <a:lnTo>
                  <a:pt x="34238" y="436441"/>
                </a:lnTo>
                <a:lnTo>
                  <a:pt x="34558" y="436147"/>
                </a:lnTo>
                <a:lnTo>
                  <a:pt x="34578" y="435905"/>
                </a:lnTo>
                <a:lnTo>
                  <a:pt x="34361" y="434642"/>
                </a:lnTo>
                <a:lnTo>
                  <a:pt x="34096" y="434157"/>
                </a:lnTo>
                <a:lnTo>
                  <a:pt x="33768" y="433778"/>
                </a:lnTo>
                <a:lnTo>
                  <a:pt x="32840" y="433103"/>
                </a:lnTo>
                <a:lnTo>
                  <a:pt x="32038" y="432660"/>
                </a:lnTo>
                <a:lnTo>
                  <a:pt x="31228" y="432304"/>
                </a:lnTo>
                <a:lnTo>
                  <a:pt x="30596" y="431938"/>
                </a:lnTo>
                <a:lnTo>
                  <a:pt x="30258" y="431635"/>
                </a:lnTo>
                <a:lnTo>
                  <a:pt x="30125" y="431468"/>
                </a:lnTo>
                <a:lnTo>
                  <a:pt x="29692" y="429573"/>
                </a:lnTo>
                <a:lnTo>
                  <a:pt x="29734" y="429382"/>
                </a:lnTo>
                <a:lnTo>
                  <a:pt x="29913" y="429207"/>
                </a:lnTo>
                <a:lnTo>
                  <a:pt x="30719" y="428586"/>
                </a:lnTo>
                <a:lnTo>
                  <a:pt x="32248" y="427857"/>
                </a:lnTo>
                <a:lnTo>
                  <a:pt x="32610" y="427584"/>
                </a:lnTo>
                <a:lnTo>
                  <a:pt x="33000" y="427125"/>
                </a:lnTo>
                <a:lnTo>
                  <a:pt x="33681" y="426115"/>
                </a:lnTo>
                <a:lnTo>
                  <a:pt x="34381" y="424335"/>
                </a:lnTo>
                <a:lnTo>
                  <a:pt x="34475" y="423838"/>
                </a:lnTo>
                <a:lnTo>
                  <a:pt x="34506" y="423271"/>
                </a:lnTo>
                <a:lnTo>
                  <a:pt x="34069" y="421235"/>
                </a:lnTo>
                <a:lnTo>
                  <a:pt x="34208" y="420763"/>
                </a:lnTo>
                <a:lnTo>
                  <a:pt x="34228" y="420528"/>
                </a:lnTo>
                <a:lnTo>
                  <a:pt x="34158" y="420312"/>
                </a:lnTo>
                <a:lnTo>
                  <a:pt x="33738" y="419704"/>
                </a:lnTo>
                <a:lnTo>
                  <a:pt x="33073" y="418239"/>
                </a:lnTo>
                <a:lnTo>
                  <a:pt x="32920" y="417759"/>
                </a:lnTo>
                <a:lnTo>
                  <a:pt x="32992" y="417436"/>
                </a:lnTo>
                <a:lnTo>
                  <a:pt x="33179" y="417291"/>
                </a:lnTo>
                <a:lnTo>
                  <a:pt x="33597" y="417212"/>
                </a:lnTo>
                <a:lnTo>
                  <a:pt x="34514" y="417493"/>
                </a:lnTo>
                <a:lnTo>
                  <a:pt x="35473" y="417561"/>
                </a:lnTo>
                <a:lnTo>
                  <a:pt x="36071" y="417229"/>
                </a:lnTo>
                <a:lnTo>
                  <a:pt x="36267" y="416891"/>
                </a:lnTo>
                <a:lnTo>
                  <a:pt x="37124" y="416726"/>
                </a:lnTo>
                <a:lnTo>
                  <a:pt x="38561" y="416996"/>
                </a:lnTo>
                <a:lnTo>
                  <a:pt x="39999" y="417971"/>
                </a:lnTo>
                <a:lnTo>
                  <a:pt x="40561" y="418108"/>
                </a:lnTo>
                <a:lnTo>
                  <a:pt x="40914" y="418096"/>
                </a:lnTo>
                <a:lnTo>
                  <a:pt x="41629" y="417862"/>
                </a:lnTo>
                <a:lnTo>
                  <a:pt x="42610" y="417327"/>
                </a:lnTo>
                <a:lnTo>
                  <a:pt x="43315" y="416803"/>
                </a:lnTo>
                <a:lnTo>
                  <a:pt x="43712" y="416211"/>
                </a:lnTo>
                <a:lnTo>
                  <a:pt x="44570" y="414643"/>
                </a:lnTo>
                <a:lnTo>
                  <a:pt x="44638" y="413789"/>
                </a:lnTo>
                <a:lnTo>
                  <a:pt x="44741" y="413552"/>
                </a:lnTo>
                <a:lnTo>
                  <a:pt x="46173" y="412084"/>
                </a:lnTo>
                <a:lnTo>
                  <a:pt x="46749" y="411700"/>
                </a:lnTo>
                <a:lnTo>
                  <a:pt x="47544" y="411051"/>
                </a:lnTo>
                <a:lnTo>
                  <a:pt x="47822" y="410746"/>
                </a:lnTo>
                <a:lnTo>
                  <a:pt x="48234" y="410041"/>
                </a:lnTo>
                <a:lnTo>
                  <a:pt x="49045" y="409116"/>
                </a:lnTo>
                <a:lnTo>
                  <a:pt x="49460" y="408829"/>
                </a:lnTo>
                <a:lnTo>
                  <a:pt x="50354" y="408521"/>
                </a:lnTo>
                <a:lnTo>
                  <a:pt x="51063" y="408541"/>
                </a:lnTo>
                <a:lnTo>
                  <a:pt x="51535" y="408433"/>
                </a:lnTo>
                <a:lnTo>
                  <a:pt x="52601" y="407723"/>
                </a:lnTo>
                <a:lnTo>
                  <a:pt x="52683" y="407548"/>
                </a:lnTo>
                <a:lnTo>
                  <a:pt x="52812" y="406817"/>
                </a:lnTo>
                <a:lnTo>
                  <a:pt x="53203" y="405964"/>
                </a:lnTo>
                <a:lnTo>
                  <a:pt x="55195" y="405060"/>
                </a:lnTo>
                <a:lnTo>
                  <a:pt x="57215" y="404277"/>
                </a:lnTo>
                <a:lnTo>
                  <a:pt x="57274" y="404108"/>
                </a:lnTo>
                <a:lnTo>
                  <a:pt x="57124" y="403602"/>
                </a:lnTo>
                <a:lnTo>
                  <a:pt x="56502" y="402001"/>
                </a:lnTo>
                <a:lnTo>
                  <a:pt x="56361" y="400534"/>
                </a:lnTo>
                <a:lnTo>
                  <a:pt x="56610" y="399234"/>
                </a:lnTo>
                <a:lnTo>
                  <a:pt x="58165" y="397662"/>
                </a:lnTo>
                <a:lnTo>
                  <a:pt x="58465" y="397454"/>
                </a:lnTo>
                <a:lnTo>
                  <a:pt x="58731" y="397196"/>
                </a:lnTo>
                <a:lnTo>
                  <a:pt x="58826" y="396852"/>
                </a:lnTo>
                <a:lnTo>
                  <a:pt x="58768" y="396548"/>
                </a:lnTo>
                <a:lnTo>
                  <a:pt x="58609" y="396231"/>
                </a:lnTo>
                <a:lnTo>
                  <a:pt x="58537" y="395719"/>
                </a:lnTo>
                <a:lnTo>
                  <a:pt x="58638" y="395158"/>
                </a:lnTo>
                <a:lnTo>
                  <a:pt x="58846" y="394863"/>
                </a:lnTo>
                <a:lnTo>
                  <a:pt x="59079" y="394549"/>
                </a:lnTo>
                <a:lnTo>
                  <a:pt x="59195" y="394014"/>
                </a:lnTo>
                <a:lnTo>
                  <a:pt x="59198" y="393529"/>
                </a:lnTo>
                <a:lnTo>
                  <a:pt x="59151" y="393178"/>
                </a:lnTo>
                <a:lnTo>
                  <a:pt x="59143" y="392739"/>
                </a:lnTo>
                <a:lnTo>
                  <a:pt x="59189" y="392433"/>
                </a:lnTo>
                <a:lnTo>
                  <a:pt x="59461" y="392127"/>
                </a:lnTo>
                <a:lnTo>
                  <a:pt x="59665" y="391855"/>
                </a:lnTo>
                <a:lnTo>
                  <a:pt x="59907" y="391592"/>
                </a:lnTo>
                <a:lnTo>
                  <a:pt x="59967" y="391410"/>
                </a:lnTo>
                <a:lnTo>
                  <a:pt x="59998" y="391174"/>
                </a:lnTo>
                <a:lnTo>
                  <a:pt x="59955" y="390994"/>
                </a:lnTo>
                <a:lnTo>
                  <a:pt x="59892" y="390810"/>
                </a:lnTo>
                <a:lnTo>
                  <a:pt x="59800" y="390571"/>
                </a:lnTo>
                <a:lnTo>
                  <a:pt x="59709" y="390303"/>
                </a:lnTo>
                <a:lnTo>
                  <a:pt x="59658" y="389906"/>
                </a:lnTo>
                <a:lnTo>
                  <a:pt x="59709" y="389415"/>
                </a:lnTo>
                <a:lnTo>
                  <a:pt x="59936" y="388946"/>
                </a:lnTo>
                <a:lnTo>
                  <a:pt x="60285" y="388591"/>
                </a:lnTo>
                <a:lnTo>
                  <a:pt x="60756" y="388292"/>
                </a:lnTo>
                <a:lnTo>
                  <a:pt x="61314" y="388088"/>
                </a:lnTo>
                <a:lnTo>
                  <a:pt x="62066" y="387899"/>
                </a:lnTo>
                <a:lnTo>
                  <a:pt x="62862" y="387854"/>
                </a:lnTo>
                <a:lnTo>
                  <a:pt x="63824" y="387576"/>
                </a:lnTo>
                <a:lnTo>
                  <a:pt x="63942" y="387407"/>
                </a:lnTo>
                <a:lnTo>
                  <a:pt x="64342" y="386307"/>
                </a:lnTo>
                <a:lnTo>
                  <a:pt x="64440" y="385512"/>
                </a:lnTo>
                <a:lnTo>
                  <a:pt x="64394" y="384910"/>
                </a:lnTo>
                <a:lnTo>
                  <a:pt x="64046" y="384452"/>
                </a:lnTo>
                <a:lnTo>
                  <a:pt x="63918" y="384126"/>
                </a:lnTo>
                <a:lnTo>
                  <a:pt x="63855" y="383677"/>
                </a:lnTo>
                <a:lnTo>
                  <a:pt x="63653" y="383324"/>
                </a:lnTo>
                <a:lnTo>
                  <a:pt x="63345" y="383053"/>
                </a:lnTo>
                <a:lnTo>
                  <a:pt x="63188" y="382760"/>
                </a:lnTo>
                <a:lnTo>
                  <a:pt x="63799" y="381968"/>
                </a:lnTo>
                <a:lnTo>
                  <a:pt x="64146" y="381447"/>
                </a:lnTo>
                <a:lnTo>
                  <a:pt x="64420" y="380923"/>
                </a:lnTo>
                <a:lnTo>
                  <a:pt x="64574" y="380281"/>
                </a:lnTo>
                <a:lnTo>
                  <a:pt x="64628" y="379781"/>
                </a:lnTo>
                <a:lnTo>
                  <a:pt x="64596" y="378838"/>
                </a:lnTo>
                <a:lnTo>
                  <a:pt x="64152" y="376181"/>
                </a:lnTo>
                <a:lnTo>
                  <a:pt x="64101" y="374775"/>
                </a:lnTo>
                <a:lnTo>
                  <a:pt x="63700" y="372745"/>
                </a:lnTo>
                <a:lnTo>
                  <a:pt x="63822" y="372617"/>
                </a:lnTo>
                <a:lnTo>
                  <a:pt x="64344" y="372381"/>
                </a:lnTo>
                <a:lnTo>
                  <a:pt x="64624" y="372059"/>
                </a:lnTo>
                <a:lnTo>
                  <a:pt x="64788" y="371675"/>
                </a:lnTo>
                <a:lnTo>
                  <a:pt x="64800" y="371377"/>
                </a:lnTo>
                <a:lnTo>
                  <a:pt x="64699" y="370408"/>
                </a:lnTo>
                <a:lnTo>
                  <a:pt x="64569" y="369968"/>
                </a:lnTo>
                <a:lnTo>
                  <a:pt x="64405" y="368747"/>
                </a:lnTo>
                <a:lnTo>
                  <a:pt x="64523" y="368309"/>
                </a:lnTo>
                <a:lnTo>
                  <a:pt x="64700" y="367950"/>
                </a:lnTo>
                <a:lnTo>
                  <a:pt x="64933" y="367696"/>
                </a:lnTo>
                <a:lnTo>
                  <a:pt x="65188" y="367611"/>
                </a:lnTo>
                <a:lnTo>
                  <a:pt x="65959" y="367823"/>
                </a:lnTo>
                <a:lnTo>
                  <a:pt x="66188" y="367808"/>
                </a:lnTo>
                <a:lnTo>
                  <a:pt x="67248" y="367331"/>
                </a:lnTo>
                <a:lnTo>
                  <a:pt x="67463" y="367192"/>
                </a:lnTo>
                <a:lnTo>
                  <a:pt x="67609" y="366942"/>
                </a:lnTo>
                <a:lnTo>
                  <a:pt x="67753" y="366093"/>
                </a:lnTo>
                <a:lnTo>
                  <a:pt x="67706" y="365849"/>
                </a:lnTo>
                <a:lnTo>
                  <a:pt x="67042" y="364952"/>
                </a:lnTo>
                <a:lnTo>
                  <a:pt x="66713" y="364499"/>
                </a:lnTo>
                <a:lnTo>
                  <a:pt x="66640" y="364202"/>
                </a:lnTo>
                <a:lnTo>
                  <a:pt x="66608" y="363984"/>
                </a:lnTo>
                <a:lnTo>
                  <a:pt x="66619" y="363753"/>
                </a:lnTo>
                <a:lnTo>
                  <a:pt x="66677" y="363578"/>
                </a:lnTo>
                <a:lnTo>
                  <a:pt x="66815" y="363397"/>
                </a:lnTo>
                <a:lnTo>
                  <a:pt x="66999" y="363273"/>
                </a:lnTo>
                <a:lnTo>
                  <a:pt x="67308" y="363119"/>
                </a:lnTo>
                <a:lnTo>
                  <a:pt x="67617" y="363043"/>
                </a:lnTo>
                <a:lnTo>
                  <a:pt x="67986" y="362783"/>
                </a:lnTo>
                <a:lnTo>
                  <a:pt x="68045" y="362545"/>
                </a:lnTo>
                <a:lnTo>
                  <a:pt x="68040" y="362257"/>
                </a:lnTo>
                <a:lnTo>
                  <a:pt x="67872" y="361594"/>
                </a:lnTo>
                <a:lnTo>
                  <a:pt x="67340" y="360672"/>
                </a:lnTo>
                <a:lnTo>
                  <a:pt x="66765" y="359951"/>
                </a:lnTo>
                <a:lnTo>
                  <a:pt x="66496" y="359717"/>
                </a:lnTo>
                <a:lnTo>
                  <a:pt x="66024" y="359313"/>
                </a:lnTo>
                <a:lnTo>
                  <a:pt x="65955" y="358994"/>
                </a:lnTo>
                <a:lnTo>
                  <a:pt x="66066" y="358246"/>
                </a:lnTo>
                <a:lnTo>
                  <a:pt x="67095" y="356818"/>
                </a:lnTo>
                <a:lnTo>
                  <a:pt x="67972" y="356029"/>
                </a:lnTo>
                <a:lnTo>
                  <a:pt x="68656" y="355866"/>
                </a:lnTo>
                <a:lnTo>
                  <a:pt x="69095" y="356096"/>
                </a:lnTo>
                <a:lnTo>
                  <a:pt x="69269" y="356105"/>
                </a:lnTo>
                <a:lnTo>
                  <a:pt x="70363" y="355775"/>
                </a:lnTo>
                <a:lnTo>
                  <a:pt x="70982" y="355276"/>
                </a:lnTo>
                <a:lnTo>
                  <a:pt x="72243" y="354460"/>
                </a:lnTo>
                <a:lnTo>
                  <a:pt x="72471" y="354231"/>
                </a:lnTo>
                <a:lnTo>
                  <a:pt x="72728" y="353845"/>
                </a:lnTo>
                <a:lnTo>
                  <a:pt x="73370" y="353587"/>
                </a:lnTo>
                <a:lnTo>
                  <a:pt x="73945" y="353258"/>
                </a:lnTo>
                <a:lnTo>
                  <a:pt x="74394" y="352749"/>
                </a:lnTo>
                <a:lnTo>
                  <a:pt x="74585" y="352716"/>
                </a:lnTo>
                <a:lnTo>
                  <a:pt x="74977" y="352762"/>
                </a:lnTo>
                <a:lnTo>
                  <a:pt x="75123" y="352680"/>
                </a:lnTo>
                <a:lnTo>
                  <a:pt x="75265" y="352464"/>
                </a:lnTo>
                <a:lnTo>
                  <a:pt x="75316" y="352154"/>
                </a:lnTo>
                <a:lnTo>
                  <a:pt x="75210" y="351468"/>
                </a:lnTo>
                <a:lnTo>
                  <a:pt x="75234" y="351208"/>
                </a:lnTo>
                <a:lnTo>
                  <a:pt x="75311" y="350998"/>
                </a:lnTo>
                <a:lnTo>
                  <a:pt x="75522" y="350835"/>
                </a:lnTo>
                <a:lnTo>
                  <a:pt x="75770" y="350794"/>
                </a:lnTo>
                <a:lnTo>
                  <a:pt x="76186" y="350868"/>
                </a:lnTo>
                <a:lnTo>
                  <a:pt x="76692" y="350775"/>
                </a:lnTo>
                <a:lnTo>
                  <a:pt x="77429" y="350483"/>
                </a:lnTo>
                <a:lnTo>
                  <a:pt x="77842" y="350177"/>
                </a:lnTo>
                <a:lnTo>
                  <a:pt x="78156" y="349833"/>
                </a:lnTo>
                <a:lnTo>
                  <a:pt x="78509" y="349223"/>
                </a:lnTo>
                <a:lnTo>
                  <a:pt x="78883" y="348087"/>
                </a:lnTo>
                <a:lnTo>
                  <a:pt x="78953" y="347496"/>
                </a:lnTo>
                <a:lnTo>
                  <a:pt x="78837" y="346519"/>
                </a:lnTo>
                <a:lnTo>
                  <a:pt x="78849" y="346069"/>
                </a:lnTo>
                <a:lnTo>
                  <a:pt x="78962" y="345581"/>
                </a:lnTo>
                <a:lnTo>
                  <a:pt x="79493" y="343934"/>
                </a:lnTo>
                <a:lnTo>
                  <a:pt x="79922" y="343050"/>
                </a:lnTo>
                <a:lnTo>
                  <a:pt x="80353" y="342053"/>
                </a:lnTo>
                <a:lnTo>
                  <a:pt x="81006" y="341645"/>
                </a:lnTo>
                <a:lnTo>
                  <a:pt x="81303" y="341176"/>
                </a:lnTo>
                <a:lnTo>
                  <a:pt x="82040" y="340529"/>
                </a:lnTo>
                <a:lnTo>
                  <a:pt x="82611" y="340129"/>
                </a:lnTo>
                <a:lnTo>
                  <a:pt x="83098" y="339934"/>
                </a:lnTo>
                <a:lnTo>
                  <a:pt x="83715" y="339878"/>
                </a:lnTo>
                <a:lnTo>
                  <a:pt x="84180" y="339964"/>
                </a:lnTo>
                <a:lnTo>
                  <a:pt x="85226" y="340386"/>
                </a:lnTo>
                <a:lnTo>
                  <a:pt x="86520" y="339925"/>
                </a:lnTo>
                <a:lnTo>
                  <a:pt x="87560" y="339957"/>
                </a:lnTo>
                <a:lnTo>
                  <a:pt x="87867" y="339890"/>
                </a:lnTo>
                <a:lnTo>
                  <a:pt x="88612" y="339423"/>
                </a:lnTo>
                <a:lnTo>
                  <a:pt x="89195" y="338689"/>
                </a:lnTo>
                <a:lnTo>
                  <a:pt x="89600" y="338439"/>
                </a:lnTo>
                <a:lnTo>
                  <a:pt x="90136" y="338386"/>
                </a:lnTo>
                <a:lnTo>
                  <a:pt x="91328" y="338695"/>
                </a:lnTo>
                <a:lnTo>
                  <a:pt x="92559" y="338618"/>
                </a:lnTo>
                <a:lnTo>
                  <a:pt x="92990" y="338476"/>
                </a:lnTo>
                <a:lnTo>
                  <a:pt x="94011" y="337924"/>
                </a:lnTo>
                <a:lnTo>
                  <a:pt x="96529" y="335711"/>
                </a:lnTo>
                <a:lnTo>
                  <a:pt x="97181" y="335374"/>
                </a:lnTo>
                <a:lnTo>
                  <a:pt x="98433" y="335439"/>
                </a:lnTo>
                <a:lnTo>
                  <a:pt x="99088" y="335823"/>
                </a:lnTo>
                <a:lnTo>
                  <a:pt x="100603" y="335693"/>
                </a:lnTo>
                <a:lnTo>
                  <a:pt x="101753" y="335212"/>
                </a:lnTo>
                <a:lnTo>
                  <a:pt x="102196" y="334854"/>
                </a:lnTo>
                <a:lnTo>
                  <a:pt x="103397" y="334648"/>
                </a:lnTo>
                <a:lnTo>
                  <a:pt x="103717" y="334473"/>
                </a:lnTo>
                <a:lnTo>
                  <a:pt x="104056" y="333914"/>
                </a:lnTo>
                <a:lnTo>
                  <a:pt x="104165" y="332950"/>
                </a:lnTo>
                <a:lnTo>
                  <a:pt x="104280" y="332740"/>
                </a:lnTo>
                <a:lnTo>
                  <a:pt x="104501" y="332600"/>
                </a:lnTo>
                <a:lnTo>
                  <a:pt x="105396" y="332312"/>
                </a:lnTo>
                <a:lnTo>
                  <a:pt x="105834" y="332081"/>
                </a:lnTo>
                <a:lnTo>
                  <a:pt x="106289" y="331681"/>
                </a:lnTo>
                <a:lnTo>
                  <a:pt x="108429" y="330212"/>
                </a:lnTo>
                <a:lnTo>
                  <a:pt x="109952" y="329394"/>
                </a:lnTo>
                <a:lnTo>
                  <a:pt x="110158" y="329244"/>
                </a:lnTo>
                <a:lnTo>
                  <a:pt x="110234" y="329112"/>
                </a:lnTo>
                <a:lnTo>
                  <a:pt x="110468" y="328814"/>
                </a:lnTo>
                <a:lnTo>
                  <a:pt x="110634" y="328629"/>
                </a:lnTo>
                <a:lnTo>
                  <a:pt x="111358" y="328479"/>
                </a:lnTo>
                <a:lnTo>
                  <a:pt x="111616" y="328281"/>
                </a:lnTo>
                <a:lnTo>
                  <a:pt x="111721" y="328092"/>
                </a:lnTo>
                <a:lnTo>
                  <a:pt x="111843" y="327888"/>
                </a:lnTo>
                <a:lnTo>
                  <a:pt x="112020" y="327693"/>
                </a:lnTo>
                <a:lnTo>
                  <a:pt x="112265" y="327594"/>
                </a:lnTo>
                <a:lnTo>
                  <a:pt x="112555" y="327635"/>
                </a:lnTo>
                <a:lnTo>
                  <a:pt x="112905" y="327725"/>
                </a:lnTo>
                <a:lnTo>
                  <a:pt x="113560" y="327704"/>
                </a:lnTo>
                <a:lnTo>
                  <a:pt x="113800" y="327748"/>
                </a:lnTo>
                <a:lnTo>
                  <a:pt x="114374" y="327880"/>
                </a:lnTo>
                <a:lnTo>
                  <a:pt x="114707" y="327731"/>
                </a:lnTo>
                <a:lnTo>
                  <a:pt x="114922" y="327498"/>
                </a:lnTo>
                <a:lnTo>
                  <a:pt x="115014" y="327158"/>
                </a:lnTo>
                <a:lnTo>
                  <a:pt x="115045" y="326841"/>
                </a:lnTo>
                <a:lnTo>
                  <a:pt x="114992" y="326151"/>
                </a:lnTo>
                <a:lnTo>
                  <a:pt x="115022" y="325826"/>
                </a:lnTo>
                <a:lnTo>
                  <a:pt x="115219" y="325389"/>
                </a:lnTo>
                <a:lnTo>
                  <a:pt x="115183" y="324412"/>
                </a:lnTo>
                <a:lnTo>
                  <a:pt x="115252" y="323514"/>
                </a:lnTo>
                <a:lnTo>
                  <a:pt x="115519" y="322932"/>
                </a:lnTo>
                <a:lnTo>
                  <a:pt x="115566" y="322654"/>
                </a:lnTo>
                <a:lnTo>
                  <a:pt x="115368" y="322275"/>
                </a:lnTo>
                <a:lnTo>
                  <a:pt x="114038" y="320494"/>
                </a:lnTo>
                <a:lnTo>
                  <a:pt x="113425" y="317648"/>
                </a:lnTo>
                <a:lnTo>
                  <a:pt x="113159" y="316905"/>
                </a:lnTo>
                <a:lnTo>
                  <a:pt x="112862" y="316299"/>
                </a:lnTo>
                <a:lnTo>
                  <a:pt x="112510" y="315863"/>
                </a:lnTo>
                <a:lnTo>
                  <a:pt x="112123" y="315505"/>
                </a:lnTo>
                <a:lnTo>
                  <a:pt x="111612" y="315177"/>
                </a:lnTo>
                <a:lnTo>
                  <a:pt x="110904" y="314368"/>
                </a:lnTo>
                <a:lnTo>
                  <a:pt x="109497" y="313932"/>
                </a:lnTo>
                <a:lnTo>
                  <a:pt x="108347" y="313252"/>
                </a:lnTo>
                <a:lnTo>
                  <a:pt x="108065" y="312817"/>
                </a:lnTo>
                <a:lnTo>
                  <a:pt x="107803" y="311788"/>
                </a:lnTo>
                <a:lnTo>
                  <a:pt x="106931" y="310473"/>
                </a:lnTo>
                <a:lnTo>
                  <a:pt x="106654" y="310105"/>
                </a:lnTo>
                <a:lnTo>
                  <a:pt x="106294" y="309779"/>
                </a:lnTo>
                <a:lnTo>
                  <a:pt x="105421" y="308183"/>
                </a:lnTo>
                <a:lnTo>
                  <a:pt x="105129" y="307976"/>
                </a:lnTo>
                <a:lnTo>
                  <a:pt x="103884" y="307626"/>
                </a:lnTo>
                <a:lnTo>
                  <a:pt x="103268" y="307219"/>
                </a:lnTo>
                <a:lnTo>
                  <a:pt x="103115" y="307025"/>
                </a:lnTo>
                <a:lnTo>
                  <a:pt x="103001" y="306791"/>
                </a:lnTo>
                <a:lnTo>
                  <a:pt x="102920" y="306421"/>
                </a:lnTo>
                <a:lnTo>
                  <a:pt x="103040" y="305630"/>
                </a:lnTo>
                <a:lnTo>
                  <a:pt x="102875" y="305120"/>
                </a:lnTo>
                <a:lnTo>
                  <a:pt x="102395" y="304337"/>
                </a:lnTo>
                <a:lnTo>
                  <a:pt x="101421" y="303385"/>
                </a:lnTo>
                <a:lnTo>
                  <a:pt x="100819" y="302866"/>
                </a:lnTo>
                <a:lnTo>
                  <a:pt x="100146" y="302544"/>
                </a:lnTo>
                <a:lnTo>
                  <a:pt x="99898" y="301481"/>
                </a:lnTo>
                <a:lnTo>
                  <a:pt x="99737" y="301096"/>
                </a:lnTo>
                <a:lnTo>
                  <a:pt x="99549" y="300810"/>
                </a:lnTo>
                <a:lnTo>
                  <a:pt x="99158" y="300551"/>
                </a:lnTo>
                <a:lnTo>
                  <a:pt x="98859" y="300486"/>
                </a:lnTo>
                <a:lnTo>
                  <a:pt x="97471" y="300400"/>
                </a:lnTo>
                <a:lnTo>
                  <a:pt x="96680" y="300478"/>
                </a:lnTo>
                <a:lnTo>
                  <a:pt x="95625" y="300355"/>
                </a:lnTo>
                <a:lnTo>
                  <a:pt x="95440" y="300207"/>
                </a:lnTo>
                <a:lnTo>
                  <a:pt x="95199" y="299832"/>
                </a:lnTo>
                <a:lnTo>
                  <a:pt x="94608" y="298758"/>
                </a:lnTo>
                <a:lnTo>
                  <a:pt x="94603" y="298434"/>
                </a:lnTo>
                <a:lnTo>
                  <a:pt x="94665" y="298255"/>
                </a:lnTo>
                <a:lnTo>
                  <a:pt x="95249" y="297328"/>
                </a:lnTo>
                <a:lnTo>
                  <a:pt x="95577" y="296692"/>
                </a:lnTo>
                <a:lnTo>
                  <a:pt x="95639" y="296474"/>
                </a:lnTo>
                <a:lnTo>
                  <a:pt x="95776" y="295120"/>
                </a:lnTo>
                <a:lnTo>
                  <a:pt x="96021" y="294312"/>
                </a:lnTo>
                <a:lnTo>
                  <a:pt x="96207" y="293914"/>
                </a:lnTo>
                <a:lnTo>
                  <a:pt x="96743" y="293020"/>
                </a:lnTo>
                <a:lnTo>
                  <a:pt x="96972" y="291910"/>
                </a:lnTo>
                <a:lnTo>
                  <a:pt x="97052" y="290269"/>
                </a:lnTo>
                <a:lnTo>
                  <a:pt x="96517" y="288490"/>
                </a:lnTo>
                <a:lnTo>
                  <a:pt x="95643" y="284954"/>
                </a:lnTo>
                <a:lnTo>
                  <a:pt x="94214" y="283255"/>
                </a:lnTo>
                <a:lnTo>
                  <a:pt x="93763" y="281773"/>
                </a:lnTo>
                <a:lnTo>
                  <a:pt x="93869" y="281280"/>
                </a:lnTo>
                <a:lnTo>
                  <a:pt x="93862" y="281149"/>
                </a:lnTo>
                <a:lnTo>
                  <a:pt x="94182" y="280923"/>
                </a:lnTo>
                <a:lnTo>
                  <a:pt x="94440" y="280776"/>
                </a:lnTo>
                <a:lnTo>
                  <a:pt x="94580" y="280618"/>
                </a:lnTo>
                <a:lnTo>
                  <a:pt x="94803" y="279647"/>
                </a:lnTo>
                <a:lnTo>
                  <a:pt x="94467" y="279048"/>
                </a:lnTo>
                <a:lnTo>
                  <a:pt x="93634" y="278013"/>
                </a:lnTo>
                <a:lnTo>
                  <a:pt x="93595" y="276909"/>
                </a:lnTo>
                <a:lnTo>
                  <a:pt x="93617" y="276744"/>
                </a:lnTo>
                <a:lnTo>
                  <a:pt x="93914" y="275965"/>
                </a:lnTo>
                <a:lnTo>
                  <a:pt x="93909" y="275425"/>
                </a:lnTo>
                <a:lnTo>
                  <a:pt x="93732" y="274883"/>
                </a:lnTo>
                <a:lnTo>
                  <a:pt x="93332" y="274183"/>
                </a:lnTo>
                <a:lnTo>
                  <a:pt x="93187" y="273788"/>
                </a:lnTo>
                <a:lnTo>
                  <a:pt x="93239" y="273442"/>
                </a:lnTo>
                <a:lnTo>
                  <a:pt x="93235" y="273139"/>
                </a:lnTo>
                <a:lnTo>
                  <a:pt x="93432" y="272639"/>
                </a:lnTo>
                <a:lnTo>
                  <a:pt x="93465" y="272501"/>
                </a:lnTo>
                <a:lnTo>
                  <a:pt x="93489" y="272286"/>
                </a:lnTo>
                <a:lnTo>
                  <a:pt x="93468" y="272062"/>
                </a:lnTo>
                <a:lnTo>
                  <a:pt x="93371" y="271703"/>
                </a:lnTo>
                <a:lnTo>
                  <a:pt x="93359" y="271467"/>
                </a:lnTo>
                <a:lnTo>
                  <a:pt x="93372" y="271134"/>
                </a:lnTo>
                <a:lnTo>
                  <a:pt x="93319" y="270848"/>
                </a:lnTo>
                <a:lnTo>
                  <a:pt x="92963" y="269785"/>
                </a:lnTo>
                <a:lnTo>
                  <a:pt x="92796" y="269071"/>
                </a:lnTo>
                <a:lnTo>
                  <a:pt x="92787" y="267739"/>
                </a:lnTo>
                <a:lnTo>
                  <a:pt x="92885" y="267033"/>
                </a:lnTo>
                <a:lnTo>
                  <a:pt x="92798" y="266538"/>
                </a:lnTo>
                <a:lnTo>
                  <a:pt x="92726" y="266321"/>
                </a:lnTo>
                <a:lnTo>
                  <a:pt x="92546" y="266157"/>
                </a:lnTo>
                <a:lnTo>
                  <a:pt x="92199" y="266013"/>
                </a:lnTo>
                <a:lnTo>
                  <a:pt x="91774" y="265729"/>
                </a:lnTo>
                <a:lnTo>
                  <a:pt x="91373" y="265257"/>
                </a:lnTo>
                <a:lnTo>
                  <a:pt x="91021" y="264352"/>
                </a:lnTo>
                <a:lnTo>
                  <a:pt x="90696" y="263998"/>
                </a:lnTo>
                <a:lnTo>
                  <a:pt x="90033" y="263441"/>
                </a:lnTo>
                <a:lnTo>
                  <a:pt x="89402" y="263010"/>
                </a:lnTo>
                <a:lnTo>
                  <a:pt x="88853" y="262494"/>
                </a:lnTo>
                <a:lnTo>
                  <a:pt x="88526" y="261866"/>
                </a:lnTo>
                <a:lnTo>
                  <a:pt x="88436" y="261526"/>
                </a:lnTo>
                <a:lnTo>
                  <a:pt x="88223" y="261068"/>
                </a:lnTo>
                <a:lnTo>
                  <a:pt x="87923" y="260523"/>
                </a:lnTo>
                <a:lnTo>
                  <a:pt x="87020" y="259537"/>
                </a:lnTo>
                <a:lnTo>
                  <a:pt x="86486" y="258831"/>
                </a:lnTo>
                <a:lnTo>
                  <a:pt x="86040" y="258097"/>
                </a:lnTo>
                <a:lnTo>
                  <a:pt x="85627" y="257130"/>
                </a:lnTo>
                <a:lnTo>
                  <a:pt x="84929" y="254409"/>
                </a:lnTo>
                <a:lnTo>
                  <a:pt x="84873" y="252957"/>
                </a:lnTo>
                <a:lnTo>
                  <a:pt x="84936" y="251770"/>
                </a:lnTo>
                <a:lnTo>
                  <a:pt x="84753" y="250371"/>
                </a:lnTo>
                <a:lnTo>
                  <a:pt x="84433" y="249100"/>
                </a:lnTo>
                <a:lnTo>
                  <a:pt x="84029" y="248323"/>
                </a:lnTo>
                <a:lnTo>
                  <a:pt x="83363" y="247397"/>
                </a:lnTo>
                <a:lnTo>
                  <a:pt x="83062" y="247053"/>
                </a:lnTo>
                <a:lnTo>
                  <a:pt x="81697" y="245838"/>
                </a:lnTo>
                <a:lnTo>
                  <a:pt x="81368" y="245406"/>
                </a:lnTo>
                <a:lnTo>
                  <a:pt x="80869" y="244465"/>
                </a:lnTo>
                <a:lnTo>
                  <a:pt x="80672" y="243600"/>
                </a:lnTo>
                <a:lnTo>
                  <a:pt x="80649" y="243330"/>
                </a:lnTo>
                <a:lnTo>
                  <a:pt x="80771" y="242011"/>
                </a:lnTo>
                <a:lnTo>
                  <a:pt x="80864" y="241604"/>
                </a:lnTo>
                <a:lnTo>
                  <a:pt x="81154" y="240902"/>
                </a:lnTo>
                <a:lnTo>
                  <a:pt x="81923" y="239552"/>
                </a:lnTo>
                <a:lnTo>
                  <a:pt x="82076" y="239009"/>
                </a:lnTo>
                <a:lnTo>
                  <a:pt x="82054" y="237825"/>
                </a:lnTo>
                <a:lnTo>
                  <a:pt x="82141" y="237419"/>
                </a:lnTo>
                <a:lnTo>
                  <a:pt x="82404" y="236720"/>
                </a:lnTo>
                <a:lnTo>
                  <a:pt x="82859" y="235806"/>
                </a:lnTo>
                <a:lnTo>
                  <a:pt x="82971" y="235283"/>
                </a:lnTo>
                <a:lnTo>
                  <a:pt x="83014" y="235070"/>
                </a:lnTo>
                <a:lnTo>
                  <a:pt x="82998" y="234249"/>
                </a:lnTo>
                <a:lnTo>
                  <a:pt x="82872" y="233265"/>
                </a:lnTo>
                <a:lnTo>
                  <a:pt x="83007" y="232511"/>
                </a:lnTo>
                <a:lnTo>
                  <a:pt x="83173" y="232056"/>
                </a:lnTo>
                <a:lnTo>
                  <a:pt x="83948" y="230750"/>
                </a:lnTo>
                <a:lnTo>
                  <a:pt x="84177" y="230126"/>
                </a:lnTo>
                <a:lnTo>
                  <a:pt x="84310" y="229434"/>
                </a:lnTo>
                <a:lnTo>
                  <a:pt x="84311" y="229075"/>
                </a:lnTo>
                <a:lnTo>
                  <a:pt x="84144" y="228144"/>
                </a:lnTo>
                <a:lnTo>
                  <a:pt x="84010" y="227241"/>
                </a:lnTo>
                <a:lnTo>
                  <a:pt x="84184" y="225801"/>
                </a:lnTo>
                <a:lnTo>
                  <a:pt x="84501" y="224888"/>
                </a:lnTo>
                <a:lnTo>
                  <a:pt x="85187" y="223879"/>
                </a:lnTo>
                <a:lnTo>
                  <a:pt x="85901" y="223138"/>
                </a:lnTo>
                <a:lnTo>
                  <a:pt x="88303" y="221874"/>
                </a:lnTo>
                <a:lnTo>
                  <a:pt x="88747" y="221306"/>
                </a:lnTo>
                <a:lnTo>
                  <a:pt x="88932" y="220798"/>
                </a:lnTo>
                <a:lnTo>
                  <a:pt x="88914" y="220009"/>
                </a:lnTo>
                <a:lnTo>
                  <a:pt x="88297" y="218835"/>
                </a:lnTo>
                <a:lnTo>
                  <a:pt x="87512" y="217958"/>
                </a:lnTo>
                <a:lnTo>
                  <a:pt x="85700" y="216581"/>
                </a:lnTo>
                <a:lnTo>
                  <a:pt x="85451" y="215852"/>
                </a:lnTo>
                <a:lnTo>
                  <a:pt x="85796" y="215420"/>
                </a:lnTo>
                <a:lnTo>
                  <a:pt x="87551" y="214248"/>
                </a:lnTo>
                <a:lnTo>
                  <a:pt x="88635" y="214062"/>
                </a:lnTo>
                <a:lnTo>
                  <a:pt x="90682" y="214582"/>
                </a:lnTo>
                <a:lnTo>
                  <a:pt x="91881" y="214507"/>
                </a:lnTo>
                <a:lnTo>
                  <a:pt x="92927" y="214104"/>
                </a:lnTo>
                <a:lnTo>
                  <a:pt x="93762" y="213031"/>
                </a:lnTo>
                <a:lnTo>
                  <a:pt x="94713" y="210179"/>
                </a:lnTo>
                <a:lnTo>
                  <a:pt x="95280" y="207733"/>
                </a:lnTo>
                <a:lnTo>
                  <a:pt x="95442" y="205616"/>
                </a:lnTo>
                <a:lnTo>
                  <a:pt x="95312" y="204920"/>
                </a:lnTo>
                <a:lnTo>
                  <a:pt x="94901" y="204360"/>
                </a:lnTo>
                <a:lnTo>
                  <a:pt x="95076" y="201846"/>
                </a:lnTo>
                <a:lnTo>
                  <a:pt x="95334" y="200876"/>
                </a:lnTo>
                <a:lnTo>
                  <a:pt x="95572" y="197873"/>
                </a:lnTo>
                <a:lnTo>
                  <a:pt x="95450" y="193497"/>
                </a:lnTo>
                <a:lnTo>
                  <a:pt x="96346" y="190134"/>
                </a:lnTo>
                <a:lnTo>
                  <a:pt x="96260" y="186549"/>
                </a:lnTo>
                <a:lnTo>
                  <a:pt x="95961" y="184537"/>
                </a:lnTo>
                <a:lnTo>
                  <a:pt x="95470" y="179340"/>
                </a:lnTo>
                <a:lnTo>
                  <a:pt x="93529" y="176441"/>
                </a:lnTo>
                <a:lnTo>
                  <a:pt x="92926" y="174412"/>
                </a:lnTo>
                <a:lnTo>
                  <a:pt x="92829" y="173729"/>
                </a:lnTo>
                <a:lnTo>
                  <a:pt x="93101" y="171604"/>
                </a:lnTo>
                <a:lnTo>
                  <a:pt x="92847" y="169679"/>
                </a:lnTo>
                <a:lnTo>
                  <a:pt x="92591" y="168611"/>
                </a:lnTo>
                <a:lnTo>
                  <a:pt x="92706" y="167346"/>
                </a:lnTo>
                <a:lnTo>
                  <a:pt x="93259" y="165768"/>
                </a:lnTo>
                <a:lnTo>
                  <a:pt x="93710" y="165313"/>
                </a:lnTo>
                <a:lnTo>
                  <a:pt x="94939" y="164752"/>
                </a:lnTo>
                <a:lnTo>
                  <a:pt x="95600" y="164141"/>
                </a:lnTo>
                <a:lnTo>
                  <a:pt x="95811" y="163696"/>
                </a:lnTo>
                <a:lnTo>
                  <a:pt x="95815" y="163445"/>
                </a:lnTo>
                <a:lnTo>
                  <a:pt x="95615" y="163037"/>
                </a:lnTo>
                <a:lnTo>
                  <a:pt x="95600" y="162253"/>
                </a:lnTo>
                <a:lnTo>
                  <a:pt x="95980" y="160045"/>
                </a:lnTo>
                <a:lnTo>
                  <a:pt x="96032" y="158309"/>
                </a:lnTo>
                <a:lnTo>
                  <a:pt x="96160" y="157977"/>
                </a:lnTo>
                <a:lnTo>
                  <a:pt x="96941" y="157260"/>
                </a:lnTo>
                <a:lnTo>
                  <a:pt x="97729" y="156161"/>
                </a:lnTo>
                <a:lnTo>
                  <a:pt x="98165" y="154594"/>
                </a:lnTo>
                <a:lnTo>
                  <a:pt x="97910" y="153494"/>
                </a:lnTo>
                <a:lnTo>
                  <a:pt x="96638" y="150395"/>
                </a:lnTo>
                <a:lnTo>
                  <a:pt x="95688" y="148937"/>
                </a:lnTo>
                <a:lnTo>
                  <a:pt x="95978" y="147329"/>
                </a:lnTo>
                <a:lnTo>
                  <a:pt x="97102" y="145876"/>
                </a:lnTo>
                <a:lnTo>
                  <a:pt x="97451" y="145033"/>
                </a:lnTo>
                <a:lnTo>
                  <a:pt x="97298" y="144509"/>
                </a:lnTo>
                <a:lnTo>
                  <a:pt x="96378" y="143577"/>
                </a:lnTo>
                <a:lnTo>
                  <a:pt x="95838" y="142702"/>
                </a:lnTo>
                <a:lnTo>
                  <a:pt x="95612" y="141759"/>
                </a:lnTo>
                <a:lnTo>
                  <a:pt x="95708" y="141364"/>
                </a:lnTo>
                <a:lnTo>
                  <a:pt x="97078" y="138882"/>
                </a:lnTo>
                <a:lnTo>
                  <a:pt x="97823" y="136237"/>
                </a:lnTo>
                <a:lnTo>
                  <a:pt x="97608" y="134540"/>
                </a:lnTo>
                <a:lnTo>
                  <a:pt x="98410" y="132059"/>
                </a:lnTo>
                <a:lnTo>
                  <a:pt x="97535" y="129852"/>
                </a:lnTo>
                <a:lnTo>
                  <a:pt x="97856" y="129418"/>
                </a:lnTo>
                <a:lnTo>
                  <a:pt x="98581" y="129023"/>
                </a:lnTo>
                <a:lnTo>
                  <a:pt x="99790" y="127271"/>
                </a:lnTo>
                <a:lnTo>
                  <a:pt x="99805" y="126874"/>
                </a:lnTo>
                <a:lnTo>
                  <a:pt x="99718" y="125658"/>
                </a:lnTo>
                <a:lnTo>
                  <a:pt x="99852" y="125047"/>
                </a:lnTo>
                <a:lnTo>
                  <a:pt x="100227" y="124313"/>
                </a:lnTo>
                <a:lnTo>
                  <a:pt x="101996" y="123638"/>
                </a:lnTo>
                <a:lnTo>
                  <a:pt x="103253" y="123687"/>
                </a:lnTo>
                <a:lnTo>
                  <a:pt x="103754" y="122575"/>
                </a:lnTo>
                <a:lnTo>
                  <a:pt x="101218" y="118620"/>
                </a:lnTo>
                <a:lnTo>
                  <a:pt x="100687" y="117175"/>
                </a:lnTo>
                <a:lnTo>
                  <a:pt x="101200" y="115304"/>
                </a:lnTo>
                <a:lnTo>
                  <a:pt x="100574" y="114329"/>
                </a:lnTo>
                <a:lnTo>
                  <a:pt x="99411" y="113229"/>
                </a:lnTo>
                <a:lnTo>
                  <a:pt x="99301" y="112890"/>
                </a:lnTo>
                <a:lnTo>
                  <a:pt x="99906" y="111464"/>
                </a:lnTo>
                <a:lnTo>
                  <a:pt x="99903" y="110720"/>
                </a:lnTo>
                <a:lnTo>
                  <a:pt x="99214" y="108872"/>
                </a:lnTo>
                <a:lnTo>
                  <a:pt x="99154" y="107669"/>
                </a:lnTo>
                <a:lnTo>
                  <a:pt x="99771" y="105104"/>
                </a:lnTo>
                <a:lnTo>
                  <a:pt x="99907" y="104701"/>
                </a:lnTo>
                <a:lnTo>
                  <a:pt x="100217" y="104344"/>
                </a:lnTo>
                <a:lnTo>
                  <a:pt x="101359" y="103521"/>
                </a:lnTo>
                <a:lnTo>
                  <a:pt x="101668" y="102795"/>
                </a:lnTo>
                <a:lnTo>
                  <a:pt x="101680" y="102400"/>
                </a:lnTo>
                <a:lnTo>
                  <a:pt x="101416" y="101792"/>
                </a:lnTo>
                <a:lnTo>
                  <a:pt x="100975" y="101421"/>
                </a:lnTo>
                <a:lnTo>
                  <a:pt x="100940" y="101016"/>
                </a:lnTo>
                <a:lnTo>
                  <a:pt x="101034" y="100700"/>
                </a:lnTo>
                <a:lnTo>
                  <a:pt x="101181" y="100030"/>
                </a:lnTo>
                <a:lnTo>
                  <a:pt x="101672" y="99496"/>
                </a:lnTo>
                <a:lnTo>
                  <a:pt x="101828" y="99011"/>
                </a:lnTo>
                <a:lnTo>
                  <a:pt x="101601" y="98039"/>
                </a:lnTo>
                <a:lnTo>
                  <a:pt x="101453" y="97409"/>
                </a:lnTo>
                <a:lnTo>
                  <a:pt x="100636" y="96107"/>
                </a:lnTo>
                <a:lnTo>
                  <a:pt x="100557" y="95817"/>
                </a:lnTo>
                <a:lnTo>
                  <a:pt x="100692" y="95145"/>
                </a:lnTo>
                <a:lnTo>
                  <a:pt x="100979" y="94762"/>
                </a:lnTo>
                <a:lnTo>
                  <a:pt x="101787" y="94146"/>
                </a:lnTo>
                <a:lnTo>
                  <a:pt x="103050" y="93496"/>
                </a:lnTo>
                <a:lnTo>
                  <a:pt x="104984" y="93503"/>
                </a:lnTo>
                <a:lnTo>
                  <a:pt x="105721" y="93658"/>
                </a:lnTo>
                <a:lnTo>
                  <a:pt x="110203" y="93431"/>
                </a:lnTo>
                <a:lnTo>
                  <a:pt x="110628" y="93198"/>
                </a:lnTo>
                <a:lnTo>
                  <a:pt x="111027" y="92754"/>
                </a:lnTo>
                <a:lnTo>
                  <a:pt x="114266" y="91174"/>
                </a:lnTo>
                <a:lnTo>
                  <a:pt x="114610" y="91412"/>
                </a:lnTo>
                <a:lnTo>
                  <a:pt x="114960" y="92608"/>
                </a:lnTo>
                <a:lnTo>
                  <a:pt x="115415" y="92963"/>
                </a:lnTo>
                <a:lnTo>
                  <a:pt x="116340" y="92680"/>
                </a:lnTo>
                <a:lnTo>
                  <a:pt x="117635" y="91936"/>
                </a:lnTo>
                <a:lnTo>
                  <a:pt x="120347" y="91329"/>
                </a:lnTo>
                <a:lnTo>
                  <a:pt x="122931" y="91811"/>
                </a:lnTo>
                <a:lnTo>
                  <a:pt x="126229" y="92691"/>
                </a:lnTo>
                <a:lnTo>
                  <a:pt x="126649" y="93119"/>
                </a:lnTo>
                <a:lnTo>
                  <a:pt x="126784" y="93482"/>
                </a:lnTo>
                <a:lnTo>
                  <a:pt x="126681" y="93865"/>
                </a:lnTo>
                <a:lnTo>
                  <a:pt x="126497" y="94444"/>
                </a:lnTo>
                <a:lnTo>
                  <a:pt x="126349" y="94769"/>
                </a:lnTo>
                <a:lnTo>
                  <a:pt x="126302" y="95164"/>
                </a:lnTo>
                <a:lnTo>
                  <a:pt x="126387" y="95397"/>
                </a:lnTo>
                <a:lnTo>
                  <a:pt x="126585" y="95559"/>
                </a:lnTo>
                <a:lnTo>
                  <a:pt x="127152" y="95801"/>
                </a:lnTo>
                <a:lnTo>
                  <a:pt x="128082" y="95808"/>
                </a:lnTo>
                <a:lnTo>
                  <a:pt x="129979" y="95035"/>
                </a:lnTo>
                <a:lnTo>
                  <a:pt x="130640" y="95065"/>
                </a:lnTo>
                <a:lnTo>
                  <a:pt x="131126" y="95310"/>
                </a:lnTo>
                <a:lnTo>
                  <a:pt x="131415" y="96362"/>
                </a:lnTo>
                <a:lnTo>
                  <a:pt x="131760" y="96981"/>
                </a:lnTo>
                <a:lnTo>
                  <a:pt x="131949" y="97077"/>
                </a:lnTo>
                <a:lnTo>
                  <a:pt x="134120" y="96245"/>
                </a:lnTo>
                <a:lnTo>
                  <a:pt x="135366" y="95323"/>
                </a:lnTo>
                <a:lnTo>
                  <a:pt x="135852" y="95240"/>
                </a:lnTo>
                <a:lnTo>
                  <a:pt x="136530" y="95372"/>
                </a:lnTo>
                <a:lnTo>
                  <a:pt x="139685" y="96588"/>
                </a:lnTo>
                <a:lnTo>
                  <a:pt x="140232" y="98326"/>
                </a:lnTo>
                <a:lnTo>
                  <a:pt x="142186" y="101545"/>
                </a:lnTo>
                <a:lnTo>
                  <a:pt x="142953" y="102027"/>
                </a:lnTo>
                <a:lnTo>
                  <a:pt x="144350" y="105229"/>
                </a:lnTo>
                <a:lnTo>
                  <a:pt x="144419" y="106196"/>
                </a:lnTo>
                <a:lnTo>
                  <a:pt x="144116" y="106583"/>
                </a:lnTo>
                <a:lnTo>
                  <a:pt x="143375" y="107012"/>
                </a:lnTo>
                <a:lnTo>
                  <a:pt x="143098" y="107394"/>
                </a:lnTo>
                <a:lnTo>
                  <a:pt x="143059" y="107841"/>
                </a:lnTo>
                <a:lnTo>
                  <a:pt x="143174" y="108033"/>
                </a:lnTo>
                <a:lnTo>
                  <a:pt x="146185" y="110164"/>
                </a:lnTo>
                <a:lnTo>
                  <a:pt x="146848" y="111646"/>
                </a:lnTo>
                <a:lnTo>
                  <a:pt x="147065" y="112508"/>
                </a:lnTo>
                <a:lnTo>
                  <a:pt x="147331" y="112980"/>
                </a:lnTo>
                <a:lnTo>
                  <a:pt x="148212" y="113892"/>
                </a:lnTo>
                <a:lnTo>
                  <a:pt x="149426" y="114860"/>
                </a:lnTo>
                <a:lnTo>
                  <a:pt x="149959" y="115008"/>
                </a:lnTo>
                <a:lnTo>
                  <a:pt x="151915" y="115260"/>
                </a:lnTo>
                <a:lnTo>
                  <a:pt x="154143" y="115058"/>
                </a:lnTo>
                <a:lnTo>
                  <a:pt x="155840" y="114582"/>
                </a:lnTo>
                <a:lnTo>
                  <a:pt x="156858" y="114788"/>
                </a:lnTo>
                <a:lnTo>
                  <a:pt x="157969" y="115512"/>
                </a:lnTo>
                <a:lnTo>
                  <a:pt x="158222" y="115477"/>
                </a:lnTo>
                <a:lnTo>
                  <a:pt x="158657" y="115136"/>
                </a:lnTo>
                <a:lnTo>
                  <a:pt x="159977" y="113747"/>
                </a:lnTo>
                <a:lnTo>
                  <a:pt x="160217" y="113106"/>
                </a:lnTo>
                <a:lnTo>
                  <a:pt x="160280" y="112317"/>
                </a:lnTo>
                <a:lnTo>
                  <a:pt x="160570" y="111585"/>
                </a:lnTo>
                <a:lnTo>
                  <a:pt x="163676" y="107747"/>
                </a:lnTo>
                <a:lnTo>
                  <a:pt x="163757" y="107542"/>
                </a:lnTo>
                <a:lnTo>
                  <a:pt x="163534" y="107002"/>
                </a:lnTo>
                <a:lnTo>
                  <a:pt x="163068" y="106418"/>
                </a:lnTo>
                <a:lnTo>
                  <a:pt x="163040" y="106190"/>
                </a:lnTo>
                <a:lnTo>
                  <a:pt x="163250" y="105598"/>
                </a:lnTo>
                <a:lnTo>
                  <a:pt x="163551" y="105282"/>
                </a:lnTo>
                <a:lnTo>
                  <a:pt x="164651" y="104851"/>
                </a:lnTo>
                <a:lnTo>
                  <a:pt x="165422" y="104977"/>
                </a:lnTo>
                <a:lnTo>
                  <a:pt x="165788" y="104868"/>
                </a:lnTo>
                <a:lnTo>
                  <a:pt x="167437" y="102358"/>
                </a:lnTo>
                <a:lnTo>
                  <a:pt x="170412" y="98423"/>
                </a:lnTo>
                <a:lnTo>
                  <a:pt x="171389" y="97535"/>
                </a:lnTo>
                <a:lnTo>
                  <a:pt x="172827" y="97247"/>
                </a:lnTo>
                <a:lnTo>
                  <a:pt x="174140" y="91086"/>
                </a:lnTo>
                <a:lnTo>
                  <a:pt x="174240" y="90434"/>
                </a:lnTo>
                <a:lnTo>
                  <a:pt x="174596" y="88209"/>
                </a:lnTo>
                <a:lnTo>
                  <a:pt x="175096" y="85707"/>
                </a:lnTo>
                <a:lnTo>
                  <a:pt x="175909" y="82625"/>
                </a:lnTo>
                <a:lnTo>
                  <a:pt x="176103" y="81392"/>
                </a:lnTo>
                <a:lnTo>
                  <a:pt x="177945" y="73539"/>
                </a:lnTo>
                <a:lnTo>
                  <a:pt x="179265" y="67285"/>
                </a:lnTo>
                <a:lnTo>
                  <a:pt x="179977" y="63600"/>
                </a:lnTo>
                <a:lnTo>
                  <a:pt x="180459" y="60362"/>
                </a:lnTo>
                <a:lnTo>
                  <a:pt x="183431" y="45740"/>
                </a:lnTo>
                <a:lnTo>
                  <a:pt x="183480" y="45264"/>
                </a:lnTo>
                <a:lnTo>
                  <a:pt x="184239" y="41486"/>
                </a:lnTo>
                <a:lnTo>
                  <a:pt x="188997" y="18959"/>
                </a:lnTo>
                <a:lnTo>
                  <a:pt x="191980" y="5152"/>
                </a:lnTo>
                <a:lnTo>
                  <a:pt x="193008" y="0"/>
                </a:lnTo>
                <a:lnTo>
                  <a:pt x="201191" y="1779"/>
                </a:lnTo>
                <a:lnTo>
                  <a:pt x="298016" y="21536"/>
                </a:lnTo>
                <a:lnTo>
                  <a:pt x="304544" y="22815"/>
                </a:lnTo>
                <a:lnTo>
                  <a:pt x="311307" y="24135"/>
                </a:lnTo>
                <a:lnTo>
                  <a:pt x="332636" y="28259"/>
                </a:lnTo>
                <a:lnTo>
                  <a:pt x="337567" y="29222"/>
                </a:lnTo>
                <a:lnTo>
                  <a:pt x="338916" y="29477"/>
                </a:lnTo>
                <a:lnTo>
                  <a:pt x="339373" y="29574"/>
                </a:lnTo>
                <a:lnTo>
                  <a:pt x="339546" y="29607"/>
                </a:lnTo>
                <a:lnTo>
                  <a:pt x="356029" y="32716"/>
                </a:lnTo>
                <a:lnTo>
                  <a:pt x="357119" y="32937"/>
                </a:lnTo>
                <a:lnTo>
                  <a:pt x="448994" y="49898"/>
                </a:lnTo>
                <a:lnTo>
                  <a:pt x="449701" y="50023"/>
                </a:lnTo>
                <a:lnTo>
                  <a:pt x="455581" y="51137"/>
                </a:lnTo>
                <a:lnTo>
                  <a:pt x="462063" y="52361"/>
                </a:lnTo>
                <a:lnTo>
                  <a:pt x="464357" y="52692"/>
                </a:lnTo>
                <a:lnTo>
                  <a:pt x="476145" y="54815"/>
                </a:lnTo>
                <a:lnTo>
                  <a:pt x="482725" y="55770"/>
                </a:lnTo>
                <a:lnTo>
                  <a:pt x="513507" y="61009"/>
                </a:lnTo>
                <a:lnTo>
                  <a:pt x="525702" y="63065"/>
                </a:lnTo>
                <a:lnTo>
                  <a:pt x="528246" y="63493"/>
                </a:lnTo>
                <a:lnTo>
                  <a:pt x="537897" y="65024"/>
                </a:lnTo>
                <a:lnTo>
                  <a:pt x="538836" y="65269"/>
                </a:lnTo>
                <a:lnTo>
                  <a:pt x="540742" y="66286"/>
                </a:lnTo>
                <a:lnTo>
                  <a:pt x="584498" y="73453"/>
                </a:lnTo>
                <a:lnTo>
                  <a:pt x="586545" y="73865"/>
                </a:lnTo>
                <a:lnTo>
                  <a:pt x="598757" y="75775"/>
                </a:lnTo>
                <a:lnTo>
                  <a:pt x="623164" y="79694"/>
                </a:lnTo>
                <a:lnTo>
                  <a:pt x="635909" y="81600"/>
                </a:lnTo>
                <a:lnTo>
                  <a:pt x="647059" y="83332"/>
                </a:lnTo>
                <a:lnTo>
                  <a:pt x="647370" y="83382"/>
                </a:lnTo>
                <a:lnTo>
                  <a:pt x="657920" y="84996"/>
                </a:lnTo>
                <a:lnTo>
                  <a:pt x="658104" y="85027"/>
                </a:lnTo>
                <a:lnTo>
                  <a:pt x="658576" y="85097"/>
                </a:lnTo>
                <a:lnTo>
                  <a:pt x="660187" y="85334"/>
                </a:lnTo>
                <a:lnTo>
                  <a:pt x="661463" y="85540"/>
                </a:lnTo>
                <a:lnTo>
                  <a:pt x="666609" y="86327"/>
                </a:lnTo>
                <a:lnTo>
                  <a:pt x="679898" y="88370"/>
                </a:lnTo>
                <a:lnTo>
                  <a:pt x="679336" y="92051"/>
                </a:lnTo>
                <a:lnTo>
                  <a:pt x="677584" y="103537"/>
                </a:lnTo>
                <a:lnTo>
                  <a:pt x="670687" y="149165"/>
                </a:lnTo>
                <a:lnTo>
                  <a:pt x="664755" y="187899"/>
                </a:lnTo>
                <a:lnTo>
                  <a:pt x="663609" y="195783"/>
                </a:lnTo>
                <a:lnTo>
                  <a:pt x="661475" y="209736"/>
                </a:lnTo>
                <a:lnTo>
                  <a:pt x="660060" y="219040"/>
                </a:lnTo>
                <a:lnTo>
                  <a:pt x="659377" y="223558"/>
                </a:lnTo>
                <a:lnTo>
                  <a:pt x="659216" y="224644"/>
                </a:lnTo>
                <a:lnTo>
                  <a:pt x="654348" y="256662"/>
                </a:lnTo>
                <a:lnTo>
                  <a:pt x="654306" y="256938"/>
                </a:lnTo>
                <a:lnTo>
                  <a:pt x="653039" y="265194"/>
                </a:lnTo>
                <a:lnTo>
                  <a:pt x="649649" y="287402"/>
                </a:lnTo>
                <a:lnTo>
                  <a:pt x="647634" y="301217"/>
                </a:lnTo>
                <a:lnTo>
                  <a:pt x="646271" y="310273"/>
                </a:lnTo>
                <a:lnTo>
                  <a:pt x="642325" y="336490"/>
                </a:lnTo>
                <a:lnTo>
                  <a:pt x="639895" y="352414"/>
                </a:lnTo>
                <a:lnTo>
                  <a:pt x="639677" y="354162"/>
                </a:lnTo>
                <a:lnTo>
                  <a:pt x="639367" y="355884"/>
                </a:lnTo>
                <a:lnTo>
                  <a:pt x="639174" y="357665"/>
                </a:lnTo>
                <a:lnTo>
                  <a:pt x="638837" y="359401"/>
                </a:lnTo>
                <a:lnTo>
                  <a:pt x="635312" y="382674"/>
                </a:lnTo>
                <a:lnTo>
                  <a:pt x="634265" y="389579"/>
                </a:lnTo>
                <a:lnTo>
                  <a:pt x="624603" y="452922"/>
                </a:lnTo>
                <a:lnTo>
                  <a:pt x="622372" y="468082"/>
                </a:lnTo>
                <a:lnTo>
                  <a:pt x="620545" y="479808"/>
                </a:lnTo>
                <a:lnTo>
                  <a:pt x="619824" y="484435"/>
                </a:lnTo>
                <a:lnTo>
                  <a:pt x="617768" y="498369"/>
                </a:lnTo>
                <a:lnTo>
                  <a:pt x="613761" y="524429"/>
                </a:lnTo>
                <a:lnTo>
                  <a:pt x="613201" y="528644"/>
                </a:lnTo>
                <a:lnTo>
                  <a:pt x="613126" y="528931"/>
                </a:lnTo>
                <a:lnTo>
                  <a:pt x="613046" y="529337"/>
                </a:lnTo>
                <a:lnTo>
                  <a:pt x="612995" y="529825"/>
                </a:lnTo>
                <a:lnTo>
                  <a:pt x="610820" y="543761"/>
                </a:lnTo>
                <a:lnTo>
                  <a:pt x="610091" y="548747"/>
                </a:lnTo>
                <a:lnTo>
                  <a:pt x="608798" y="557381"/>
                </a:lnTo>
                <a:lnTo>
                  <a:pt x="607986" y="562905"/>
                </a:lnTo>
                <a:lnTo>
                  <a:pt x="607496" y="565740"/>
                </a:lnTo>
                <a:lnTo>
                  <a:pt x="602215" y="600921"/>
                </a:lnTo>
                <a:lnTo>
                  <a:pt x="600624" y="611083"/>
                </a:lnTo>
                <a:lnTo>
                  <a:pt x="600560" y="611500"/>
                </a:lnTo>
                <a:lnTo>
                  <a:pt x="600492" y="611943"/>
                </a:lnTo>
                <a:lnTo>
                  <a:pt x="600402" y="612541"/>
                </a:lnTo>
                <a:lnTo>
                  <a:pt x="595747" y="643354"/>
                </a:lnTo>
                <a:lnTo>
                  <a:pt x="589519" y="684067"/>
                </a:lnTo>
                <a:lnTo>
                  <a:pt x="589427" y="684673"/>
                </a:lnTo>
                <a:lnTo>
                  <a:pt x="588361" y="691415"/>
                </a:lnTo>
                <a:lnTo>
                  <a:pt x="588110" y="693169"/>
                </a:lnTo>
                <a:lnTo>
                  <a:pt x="585504" y="710406"/>
                </a:lnTo>
                <a:lnTo>
                  <a:pt x="585314" y="711538"/>
                </a:lnTo>
                <a:lnTo>
                  <a:pt x="584956" y="713664"/>
                </a:lnTo>
                <a:lnTo>
                  <a:pt x="584391" y="717642"/>
                </a:lnTo>
                <a:lnTo>
                  <a:pt x="584087" y="719351"/>
                </a:lnTo>
                <a:lnTo>
                  <a:pt x="581179" y="738640"/>
                </a:lnTo>
                <a:lnTo>
                  <a:pt x="578603" y="755151"/>
                </a:lnTo>
                <a:lnTo>
                  <a:pt x="578213" y="757497"/>
                </a:lnTo>
                <a:lnTo>
                  <a:pt x="575539" y="775271"/>
                </a:lnTo>
                <a:lnTo>
                  <a:pt x="551406" y="771409"/>
                </a:lnTo>
                <a:lnTo>
                  <a:pt x="493158" y="762237"/>
                </a:lnTo>
                <a:lnTo>
                  <a:pt x="475089" y="759431"/>
                </a:lnTo>
                <a:lnTo>
                  <a:pt x="460334" y="756919"/>
                </a:lnTo>
                <a:lnTo>
                  <a:pt x="426577" y="751450"/>
                </a:lnTo>
                <a:lnTo>
                  <a:pt x="391232" y="745338"/>
                </a:lnTo>
                <a:lnTo>
                  <a:pt x="369575" y="741764"/>
                </a:lnTo>
                <a:lnTo>
                  <a:pt x="361759" y="740388"/>
                </a:lnTo>
                <a:lnTo>
                  <a:pt x="356758" y="737438"/>
                </a:lnTo>
                <a:lnTo>
                  <a:pt x="333042" y="723680"/>
                </a:lnTo>
                <a:lnTo>
                  <a:pt x="314030" y="712577"/>
                </a:lnTo>
                <a:lnTo>
                  <a:pt x="272972" y="688601"/>
                </a:lnTo>
                <a:lnTo>
                  <a:pt x="246937" y="673345"/>
                </a:lnTo>
                <a:lnTo>
                  <a:pt x="235344" y="666554"/>
                </a:lnTo>
                <a:lnTo>
                  <a:pt x="234289" y="665997"/>
                </a:lnTo>
                <a:lnTo>
                  <a:pt x="231995" y="664594"/>
                </a:lnTo>
                <a:lnTo>
                  <a:pt x="186548" y="637904"/>
                </a:lnTo>
                <a:lnTo>
                  <a:pt x="161438" y="623300"/>
                </a:lnTo>
                <a:lnTo>
                  <a:pt x="152644" y="617884"/>
                </a:lnTo>
                <a:lnTo>
                  <a:pt x="141430" y="611054"/>
                </a:lnTo>
                <a:lnTo>
                  <a:pt x="126103" y="601680"/>
                </a:lnTo>
                <a:lnTo>
                  <a:pt x="101377" y="586601"/>
                </a:lnTo>
                <a:lnTo>
                  <a:pt x="98424" y="584736"/>
                </a:lnTo>
                <a:lnTo>
                  <a:pt x="53575" y="557188"/>
                </a:lnTo>
                <a:lnTo>
                  <a:pt x="29746" y="542540"/>
                </a:lnTo>
                <a:lnTo>
                  <a:pt x="0" y="524245"/>
                </a:lnTo>
                <a:lnTo>
                  <a:pt x="38" y="523884"/>
                </a:lnTo>
                <a:lnTo>
                  <a:pt x="285" y="523585"/>
                </a:lnTo>
                <a:lnTo>
                  <a:pt x="965" y="520885"/>
                </a:lnTo>
                <a:lnTo>
                  <a:pt x="3340" y="517890"/>
                </a:lnTo>
                <a:lnTo>
                  <a:pt x="1798" y="51581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1" name="pg151"/>
          <p:cNvSpPr/>
          <p:nvPr/>
        </p:nvSpPr>
        <p:spPr>
          <a:xfrm>
            <a:off x="4727645" y="4002298"/>
            <a:ext cx="500252" cy="445418"/>
          </a:xfrm>
          <a:custGeom>
            <a:avLst/>
            <a:gdLst/>
            <a:ahLst/>
            <a:cxnLst/>
            <a:rect l="0" t="0" r="0" b="0"/>
            <a:pathLst>
              <a:path w="500252" h="445418">
                <a:moveTo>
                  <a:pt x="0" y="19498"/>
                </a:moveTo>
                <a:lnTo>
                  <a:pt x="5837" y="19380"/>
                </a:lnTo>
                <a:lnTo>
                  <a:pt x="9803" y="19338"/>
                </a:lnTo>
                <a:lnTo>
                  <a:pt x="25562" y="18971"/>
                </a:lnTo>
                <a:lnTo>
                  <a:pt x="50510" y="18530"/>
                </a:lnTo>
                <a:lnTo>
                  <a:pt x="51547" y="18494"/>
                </a:lnTo>
                <a:lnTo>
                  <a:pt x="51713" y="18490"/>
                </a:lnTo>
                <a:lnTo>
                  <a:pt x="53853" y="18431"/>
                </a:lnTo>
                <a:lnTo>
                  <a:pt x="65121" y="18148"/>
                </a:lnTo>
                <a:lnTo>
                  <a:pt x="65592" y="18136"/>
                </a:lnTo>
                <a:lnTo>
                  <a:pt x="69311" y="18039"/>
                </a:lnTo>
                <a:lnTo>
                  <a:pt x="70875" y="17997"/>
                </a:lnTo>
                <a:lnTo>
                  <a:pt x="74794" y="17884"/>
                </a:lnTo>
                <a:lnTo>
                  <a:pt x="88653" y="17466"/>
                </a:lnTo>
                <a:lnTo>
                  <a:pt x="89514" y="17426"/>
                </a:lnTo>
                <a:lnTo>
                  <a:pt x="90404" y="17400"/>
                </a:lnTo>
                <a:lnTo>
                  <a:pt x="91378" y="17377"/>
                </a:lnTo>
                <a:lnTo>
                  <a:pt x="102916" y="17065"/>
                </a:lnTo>
                <a:lnTo>
                  <a:pt x="109862" y="16854"/>
                </a:lnTo>
                <a:lnTo>
                  <a:pt x="110569" y="16828"/>
                </a:lnTo>
                <a:lnTo>
                  <a:pt x="118575" y="16615"/>
                </a:lnTo>
                <a:lnTo>
                  <a:pt x="121652" y="16505"/>
                </a:lnTo>
                <a:lnTo>
                  <a:pt x="121788" y="16519"/>
                </a:lnTo>
                <a:lnTo>
                  <a:pt x="129692" y="16272"/>
                </a:lnTo>
                <a:lnTo>
                  <a:pt x="131868" y="16207"/>
                </a:lnTo>
                <a:lnTo>
                  <a:pt x="148542" y="15690"/>
                </a:lnTo>
                <a:lnTo>
                  <a:pt x="152221" y="15517"/>
                </a:lnTo>
                <a:lnTo>
                  <a:pt x="152356" y="15505"/>
                </a:lnTo>
                <a:lnTo>
                  <a:pt x="154265" y="15435"/>
                </a:lnTo>
                <a:lnTo>
                  <a:pt x="171630" y="14836"/>
                </a:lnTo>
                <a:lnTo>
                  <a:pt x="175605" y="14666"/>
                </a:lnTo>
                <a:lnTo>
                  <a:pt x="177140" y="14594"/>
                </a:lnTo>
                <a:lnTo>
                  <a:pt x="183739" y="14372"/>
                </a:lnTo>
                <a:lnTo>
                  <a:pt x="204445" y="13466"/>
                </a:lnTo>
                <a:lnTo>
                  <a:pt x="207936" y="13272"/>
                </a:lnTo>
                <a:lnTo>
                  <a:pt x="209159" y="13204"/>
                </a:lnTo>
                <a:lnTo>
                  <a:pt x="216395" y="12918"/>
                </a:lnTo>
                <a:lnTo>
                  <a:pt x="218761" y="12890"/>
                </a:lnTo>
                <a:lnTo>
                  <a:pt x="222289" y="12743"/>
                </a:lnTo>
                <a:lnTo>
                  <a:pt x="223264" y="12779"/>
                </a:lnTo>
                <a:lnTo>
                  <a:pt x="225737" y="12597"/>
                </a:lnTo>
                <a:lnTo>
                  <a:pt x="228908" y="12464"/>
                </a:lnTo>
                <a:lnTo>
                  <a:pt x="229801" y="12401"/>
                </a:lnTo>
                <a:lnTo>
                  <a:pt x="239052" y="11913"/>
                </a:lnTo>
                <a:lnTo>
                  <a:pt x="239278" y="11908"/>
                </a:lnTo>
                <a:lnTo>
                  <a:pt x="239546" y="11893"/>
                </a:lnTo>
                <a:lnTo>
                  <a:pt x="240746" y="11843"/>
                </a:lnTo>
                <a:lnTo>
                  <a:pt x="245629" y="11580"/>
                </a:lnTo>
                <a:lnTo>
                  <a:pt x="246877" y="11512"/>
                </a:lnTo>
                <a:lnTo>
                  <a:pt x="248611" y="11411"/>
                </a:lnTo>
                <a:lnTo>
                  <a:pt x="250795" y="11314"/>
                </a:lnTo>
                <a:lnTo>
                  <a:pt x="253125" y="11208"/>
                </a:lnTo>
                <a:lnTo>
                  <a:pt x="254892" y="11135"/>
                </a:lnTo>
                <a:lnTo>
                  <a:pt x="255031" y="11128"/>
                </a:lnTo>
                <a:lnTo>
                  <a:pt x="257711" y="11002"/>
                </a:lnTo>
                <a:lnTo>
                  <a:pt x="258654" y="10971"/>
                </a:lnTo>
                <a:lnTo>
                  <a:pt x="261700" y="10825"/>
                </a:lnTo>
                <a:lnTo>
                  <a:pt x="261994" y="10819"/>
                </a:lnTo>
                <a:lnTo>
                  <a:pt x="273910" y="10184"/>
                </a:lnTo>
                <a:lnTo>
                  <a:pt x="274070" y="10175"/>
                </a:lnTo>
                <a:lnTo>
                  <a:pt x="279878" y="9856"/>
                </a:lnTo>
                <a:lnTo>
                  <a:pt x="280270" y="9839"/>
                </a:lnTo>
                <a:lnTo>
                  <a:pt x="280523" y="9828"/>
                </a:lnTo>
                <a:lnTo>
                  <a:pt x="281993" y="9737"/>
                </a:lnTo>
                <a:lnTo>
                  <a:pt x="283843" y="9637"/>
                </a:lnTo>
                <a:lnTo>
                  <a:pt x="287766" y="9422"/>
                </a:lnTo>
                <a:lnTo>
                  <a:pt x="291648" y="9196"/>
                </a:lnTo>
                <a:lnTo>
                  <a:pt x="291807" y="9191"/>
                </a:lnTo>
                <a:lnTo>
                  <a:pt x="293167" y="9109"/>
                </a:lnTo>
                <a:lnTo>
                  <a:pt x="296127" y="8968"/>
                </a:lnTo>
                <a:lnTo>
                  <a:pt x="297237" y="8926"/>
                </a:lnTo>
                <a:lnTo>
                  <a:pt x="300232" y="8749"/>
                </a:lnTo>
                <a:lnTo>
                  <a:pt x="300740" y="8744"/>
                </a:lnTo>
                <a:lnTo>
                  <a:pt x="305420" y="8492"/>
                </a:lnTo>
                <a:lnTo>
                  <a:pt x="306395" y="8445"/>
                </a:lnTo>
                <a:lnTo>
                  <a:pt x="306642" y="8427"/>
                </a:lnTo>
                <a:lnTo>
                  <a:pt x="307349" y="8405"/>
                </a:lnTo>
                <a:lnTo>
                  <a:pt x="310297" y="8270"/>
                </a:lnTo>
                <a:lnTo>
                  <a:pt x="315292" y="8150"/>
                </a:lnTo>
                <a:lnTo>
                  <a:pt x="315662" y="8141"/>
                </a:lnTo>
                <a:lnTo>
                  <a:pt x="316636" y="8098"/>
                </a:lnTo>
                <a:lnTo>
                  <a:pt x="316955" y="8095"/>
                </a:lnTo>
                <a:lnTo>
                  <a:pt x="319558" y="7969"/>
                </a:lnTo>
                <a:lnTo>
                  <a:pt x="319778" y="7955"/>
                </a:lnTo>
                <a:lnTo>
                  <a:pt x="337427" y="6892"/>
                </a:lnTo>
                <a:lnTo>
                  <a:pt x="338298" y="6848"/>
                </a:lnTo>
                <a:lnTo>
                  <a:pt x="338426" y="6847"/>
                </a:lnTo>
                <a:lnTo>
                  <a:pt x="347456" y="6294"/>
                </a:lnTo>
                <a:lnTo>
                  <a:pt x="350502" y="6094"/>
                </a:lnTo>
                <a:lnTo>
                  <a:pt x="358246" y="5607"/>
                </a:lnTo>
                <a:lnTo>
                  <a:pt x="359180" y="5525"/>
                </a:lnTo>
                <a:lnTo>
                  <a:pt x="363702" y="5233"/>
                </a:lnTo>
                <a:lnTo>
                  <a:pt x="363942" y="5217"/>
                </a:lnTo>
                <a:lnTo>
                  <a:pt x="372037" y="4726"/>
                </a:lnTo>
                <a:lnTo>
                  <a:pt x="372301" y="4717"/>
                </a:lnTo>
                <a:lnTo>
                  <a:pt x="372581" y="4730"/>
                </a:lnTo>
                <a:lnTo>
                  <a:pt x="374897" y="4527"/>
                </a:lnTo>
                <a:lnTo>
                  <a:pt x="381461" y="4119"/>
                </a:lnTo>
                <a:lnTo>
                  <a:pt x="381655" y="4107"/>
                </a:lnTo>
                <a:lnTo>
                  <a:pt x="383323" y="4005"/>
                </a:lnTo>
                <a:lnTo>
                  <a:pt x="388736" y="3683"/>
                </a:lnTo>
                <a:lnTo>
                  <a:pt x="390546" y="3543"/>
                </a:lnTo>
                <a:lnTo>
                  <a:pt x="394498" y="3292"/>
                </a:lnTo>
                <a:lnTo>
                  <a:pt x="394970" y="3266"/>
                </a:lnTo>
                <a:lnTo>
                  <a:pt x="398541" y="3021"/>
                </a:lnTo>
                <a:lnTo>
                  <a:pt x="399248" y="2987"/>
                </a:lnTo>
                <a:lnTo>
                  <a:pt x="400356" y="2915"/>
                </a:lnTo>
                <a:lnTo>
                  <a:pt x="401246" y="2852"/>
                </a:lnTo>
                <a:lnTo>
                  <a:pt x="402164" y="2799"/>
                </a:lnTo>
                <a:lnTo>
                  <a:pt x="409713" y="2307"/>
                </a:lnTo>
                <a:lnTo>
                  <a:pt x="410268" y="2274"/>
                </a:lnTo>
                <a:lnTo>
                  <a:pt x="425640" y="1258"/>
                </a:lnTo>
                <a:lnTo>
                  <a:pt x="436668" y="553"/>
                </a:lnTo>
                <a:lnTo>
                  <a:pt x="437486" y="486"/>
                </a:lnTo>
                <a:lnTo>
                  <a:pt x="437823" y="470"/>
                </a:lnTo>
                <a:lnTo>
                  <a:pt x="440145" y="304"/>
                </a:lnTo>
                <a:lnTo>
                  <a:pt x="444264" y="0"/>
                </a:lnTo>
                <a:lnTo>
                  <a:pt x="444082" y="151"/>
                </a:lnTo>
                <a:lnTo>
                  <a:pt x="444148" y="330"/>
                </a:lnTo>
                <a:lnTo>
                  <a:pt x="443643" y="2094"/>
                </a:lnTo>
                <a:lnTo>
                  <a:pt x="445502" y="3099"/>
                </a:lnTo>
                <a:lnTo>
                  <a:pt x="445695" y="4600"/>
                </a:lnTo>
                <a:lnTo>
                  <a:pt x="446618" y="7408"/>
                </a:lnTo>
                <a:lnTo>
                  <a:pt x="445769" y="8970"/>
                </a:lnTo>
                <a:lnTo>
                  <a:pt x="447113" y="10031"/>
                </a:lnTo>
                <a:lnTo>
                  <a:pt x="449352" y="11230"/>
                </a:lnTo>
                <a:lnTo>
                  <a:pt x="452273" y="11431"/>
                </a:lnTo>
                <a:lnTo>
                  <a:pt x="453822" y="13109"/>
                </a:lnTo>
                <a:lnTo>
                  <a:pt x="454339" y="16697"/>
                </a:lnTo>
                <a:lnTo>
                  <a:pt x="453097" y="18749"/>
                </a:lnTo>
                <a:lnTo>
                  <a:pt x="453036" y="21516"/>
                </a:lnTo>
                <a:lnTo>
                  <a:pt x="454767" y="23316"/>
                </a:lnTo>
                <a:lnTo>
                  <a:pt x="453416" y="25201"/>
                </a:lnTo>
                <a:lnTo>
                  <a:pt x="453068" y="27228"/>
                </a:lnTo>
                <a:lnTo>
                  <a:pt x="450017" y="28276"/>
                </a:lnTo>
                <a:lnTo>
                  <a:pt x="449110" y="31077"/>
                </a:lnTo>
                <a:lnTo>
                  <a:pt x="449191" y="32805"/>
                </a:lnTo>
                <a:lnTo>
                  <a:pt x="447624" y="33144"/>
                </a:lnTo>
                <a:lnTo>
                  <a:pt x="446375" y="34891"/>
                </a:lnTo>
                <a:lnTo>
                  <a:pt x="443766" y="36181"/>
                </a:lnTo>
                <a:lnTo>
                  <a:pt x="443150" y="36817"/>
                </a:lnTo>
                <a:lnTo>
                  <a:pt x="442108" y="37892"/>
                </a:lnTo>
                <a:lnTo>
                  <a:pt x="441278" y="39206"/>
                </a:lnTo>
                <a:lnTo>
                  <a:pt x="440191" y="38941"/>
                </a:lnTo>
                <a:lnTo>
                  <a:pt x="438918" y="42190"/>
                </a:lnTo>
                <a:lnTo>
                  <a:pt x="439065" y="44608"/>
                </a:lnTo>
                <a:lnTo>
                  <a:pt x="437171" y="46268"/>
                </a:lnTo>
                <a:lnTo>
                  <a:pt x="434943" y="47616"/>
                </a:lnTo>
                <a:lnTo>
                  <a:pt x="433405" y="48272"/>
                </a:lnTo>
                <a:lnTo>
                  <a:pt x="432988" y="50115"/>
                </a:lnTo>
                <a:lnTo>
                  <a:pt x="431133" y="51262"/>
                </a:lnTo>
                <a:lnTo>
                  <a:pt x="431322" y="53033"/>
                </a:lnTo>
                <a:lnTo>
                  <a:pt x="429913" y="54117"/>
                </a:lnTo>
                <a:lnTo>
                  <a:pt x="429476" y="56663"/>
                </a:lnTo>
                <a:lnTo>
                  <a:pt x="428448" y="59229"/>
                </a:lnTo>
                <a:lnTo>
                  <a:pt x="426048" y="63240"/>
                </a:lnTo>
                <a:lnTo>
                  <a:pt x="426965" y="63162"/>
                </a:lnTo>
                <a:lnTo>
                  <a:pt x="429577" y="62974"/>
                </a:lnTo>
                <a:lnTo>
                  <a:pt x="429894" y="62935"/>
                </a:lnTo>
                <a:lnTo>
                  <a:pt x="434601" y="62568"/>
                </a:lnTo>
                <a:lnTo>
                  <a:pt x="434959" y="62540"/>
                </a:lnTo>
                <a:lnTo>
                  <a:pt x="447959" y="61518"/>
                </a:lnTo>
                <a:lnTo>
                  <a:pt x="451206" y="61261"/>
                </a:lnTo>
                <a:lnTo>
                  <a:pt x="453453" y="61035"/>
                </a:lnTo>
                <a:lnTo>
                  <a:pt x="466581" y="59988"/>
                </a:lnTo>
                <a:lnTo>
                  <a:pt x="467307" y="59957"/>
                </a:lnTo>
                <a:lnTo>
                  <a:pt x="467900" y="59889"/>
                </a:lnTo>
                <a:lnTo>
                  <a:pt x="473719" y="59421"/>
                </a:lnTo>
                <a:lnTo>
                  <a:pt x="474186" y="59379"/>
                </a:lnTo>
                <a:lnTo>
                  <a:pt x="476378" y="59200"/>
                </a:lnTo>
                <a:lnTo>
                  <a:pt x="476935" y="59151"/>
                </a:lnTo>
                <a:lnTo>
                  <a:pt x="486834" y="58304"/>
                </a:lnTo>
                <a:lnTo>
                  <a:pt x="490076" y="58063"/>
                </a:lnTo>
                <a:lnTo>
                  <a:pt x="490523" y="58018"/>
                </a:lnTo>
                <a:lnTo>
                  <a:pt x="490745" y="58462"/>
                </a:lnTo>
                <a:lnTo>
                  <a:pt x="491053" y="58847"/>
                </a:lnTo>
                <a:lnTo>
                  <a:pt x="492097" y="59824"/>
                </a:lnTo>
                <a:lnTo>
                  <a:pt x="492076" y="61108"/>
                </a:lnTo>
                <a:lnTo>
                  <a:pt x="492139" y="61558"/>
                </a:lnTo>
                <a:lnTo>
                  <a:pt x="492252" y="61877"/>
                </a:lnTo>
                <a:lnTo>
                  <a:pt x="492724" y="62489"/>
                </a:lnTo>
                <a:lnTo>
                  <a:pt x="493188" y="62850"/>
                </a:lnTo>
                <a:lnTo>
                  <a:pt x="494278" y="63479"/>
                </a:lnTo>
                <a:lnTo>
                  <a:pt x="495633" y="64159"/>
                </a:lnTo>
                <a:lnTo>
                  <a:pt x="496732" y="64961"/>
                </a:lnTo>
                <a:lnTo>
                  <a:pt x="497327" y="65502"/>
                </a:lnTo>
                <a:lnTo>
                  <a:pt x="498919" y="66613"/>
                </a:lnTo>
                <a:lnTo>
                  <a:pt x="499347" y="67116"/>
                </a:lnTo>
                <a:lnTo>
                  <a:pt x="499576" y="67552"/>
                </a:lnTo>
                <a:lnTo>
                  <a:pt x="500031" y="68725"/>
                </a:lnTo>
                <a:lnTo>
                  <a:pt x="500252" y="69159"/>
                </a:lnTo>
                <a:lnTo>
                  <a:pt x="500097" y="70335"/>
                </a:lnTo>
                <a:lnTo>
                  <a:pt x="499793" y="70856"/>
                </a:lnTo>
                <a:lnTo>
                  <a:pt x="499352" y="71380"/>
                </a:lnTo>
                <a:lnTo>
                  <a:pt x="499131" y="71540"/>
                </a:lnTo>
                <a:lnTo>
                  <a:pt x="498362" y="71901"/>
                </a:lnTo>
                <a:lnTo>
                  <a:pt x="497974" y="71933"/>
                </a:lnTo>
                <a:lnTo>
                  <a:pt x="497204" y="71690"/>
                </a:lnTo>
                <a:lnTo>
                  <a:pt x="496682" y="71203"/>
                </a:lnTo>
                <a:lnTo>
                  <a:pt x="495984" y="70398"/>
                </a:lnTo>
                <a:lnTo>
                  <a:pt x="493214" y="69460"/>
                </a:lnTo>
                <a:lnTo>
                  <a:pt x="490574" y="69597"/>
                </a:lnTo>
                <a:lnTo>
                  <a:pt x="489145" y="70776"/>
                </a:lnTo>
                <a:lnTo>
                  <a:pt x="488268" y="71676"/>
                </a:lnTo>
                <a:lnTo>
                  <a:pt x="488004" y="72268"/>
                </a:lnTo>
                <a:lnTo>
                  <a:pt x="487769" y="73142"/>
                </a:lnTo>
                <a:lnTo>
                  <a:pt x="487688" y="73577"/>
                </a:lnTo>
                <a:lnTo>
                  <a:pt x="487659" y="74140"/>
                </a:lnTo>
                <a:lnTo>
                  <a:pt x="487725" y="74662"/>
                </a:lnTo>
                <a:lnTo>
                  <a:pt x="487829" y="74942"/>
                </a:lnTo>
                <a:lnTo>
                  <a:pt x="488168" y="75353"/>
                </a:lnTo>
                <a:lnTo>
                  <a:pt x="488706" y="75713"/>
                </a:lnTo>
                <a:lnTo>
                  <a:pt x="490251" y="76258"/>
                </a:lnTo>
                <a:lnTo>
                  <a:pt x="492295" y="76761"/>
                </a:lnTo>
                <a:lnTo>
                  <a:pt x="494407" y="77678"/>
                </a:lnTo>
                <a:lnTo>
                  <a:pt x="494929" y="78031"/>
                </a:lnTo>
                <a:lnTo>
                  <a:pt x="495090" y="78213"/>
                </a:lnTo>
                <a:lnTo>
                  <a:pt x="495268" y="78591"/>
                </a:lnTo>
                <a:lnTo>
                  <a:pt x="495330" y="78926"/>
                </a:lnTo>
                <a:lnTo>
                  <a:pt x="495296" y="79421"/>
                </a:lnTo>
                <a:lnTo>
                  <a:pt x="495120" y="79922"/>
                </a:lnTo>
                <a:lnTo>
                  <a:pt x="494917" y="80187"/>
                </a:lnTo>
                <a:lnTo>
                  <a:pt x="493592" y="81114"/>
                </a:lnTo>
                <a:lnTo>
                  <a:pt x="493260" y="81408"/>
                </a:lnTo>
                <a:lnTo>
                  <a:pt x="492225" y="81881"/>
                </a:lnTo>
                <a:lnTo>
                  <a:pt x="491327" y="81993"/>
                </a:lnTo>
                <a:lnTo>
                  <a:pt x="489795" y="81541"/>
                </a:lnTo>
                <a:lnTo>
                  <a:pt x="489029" y="81500"/>
                </a:lnTo>
                <a:lnTo>
                  <a:pt x="489043" y="81709"/>
                </a:lnTo>
                <a:lnTo>
                  <a:pt x="487445" y="82375"/>
                </a:lnTo>
                <a:lnTo>
                  <a:pt x="486100" y="83990"/>
                </a:lnTo>
                <a:lnTo>
                  <a:pt x="485837" y="84540"/>
                </a:lnTo>
                <a:lnTo>
                  <a:pt x="486120" y="85241"/>
                </a:lnTo>
                <a:lnTo>
                  <a:pt x="486125" y="85553"/>
                </a:lnTo>
                <a:lnTo>
                  <a:pt x="485965" y="86142"/>
                </a:lnTo>
                <a:lnTo>
                  <a:pt x="485059" y="87574"/>
                </a:lnTo>
                <a:lnTo>
                  <a:pt x="484726" y="87996"/>
                </a:lnTo>
                <a:lnTo>
                  <a:pt x="484580" y="88157"/>
                </a:lnTo>
                <a:lnTo>
                  <a:pt x="483931" y="88603"/>
                </a:lnTo>
                <a:lnTo>
                  <a:pt x="483568" y="88753"/>
                </a:lnTo>
                <a:lnTo>
                  <a:pt x="482775" y="88912"/>
                </a:lnTo>
                <a:lnTo>
                  <a:pt x="481418" y="88911"/>
                </a:lnTo>
                <a:lnTo>
                  <a:pt x="480328" y="89689"/>
                </a:lnTo>
                <a:lnTo>
                  <a:pt x="479732" y="90039"/>
                </a:lnTo>
                <a:lnTo>
                  <a:pt x="478888" y="90878"/>
                </a:lnTo>
                <a:lnTo>
                  <a:pt x="478444" y="90902"/>
                </a:lnTo>
                <a:lnTo>
                  <a:pt x="477781" y="90505"/>
                </a:lnTo>
                <a:lnTo>
                  <a:pt x="477271" y="89914"/>
                </a:lnTo>
                <a:lnTo>
                  <a:pt x="475445" y="88940"/>
                </a:lnTo>
                <a:lnTo>
                  <a:pt x="474995" y="88932"/>
                </a:lnTo>
                <a:lnTo>
                  <a:pt x="474699" y="89212"/>
                </a:lnTo>
                <a:lnTo>
                  <a:pt x="474483" y="89522"/>
                </a:lnTo>
                <a:lnTo>
                  <a:pt x="471137" y="91792"/>
                </a:lnTo>
                <a:lnTo>
                  <a:pt x="470786" y="92105"/>
                </a:lnTo>
                <a:lnTo>
                  <a:pt x="470583" y="92462"/>
                </a:lnTo>
                <a:lnTo>
                  <a:pt x="470389" y="93176"/>
                </a:lnTo>
                <a:lnTo>
                  <a:pt x="470404" y="93653"/>
                </a:lnTo>
                <a:lnTo>
                  <a:pt x="470708" y="95130"/>
                </a:lnTo>
                <a:lnTo>
                  <a:pt x="470887" y="97114"/>
                </a:lnTo>
                <a:lnTo>
                  <a:pt x="471015" y="97705"/>
                </a:lnTo>
                <a:lnTo>
                  <a:pt x="471298" y="98202"/>
                </a:lnTo>
                <a:lnTo>
                  <a:pt x="471650" y="98668"/>
                </a:lnTo>
                <a:lnTo>
                  <a:pt x="472465" y="99510"/>
                </a:lnTo>
                <a:lnTo>
                  <a:pt x="473084" y="100626"/>
                </a:lnTo>
                <a:lnTo>
                  <a:pt x="473772" y="101274"/>
                </a:lnTo>
                <a:lnTo>
                  <a:pt x="474648" y="101796"/>
                </a:lnTo>
                <a:lnTo>
                  <a:pt x="475407" y="102050"/>
                </a:lnTo>
                <a:lnTo>
                  <a:pt x="476355" y="102183"/>
                </a:lnTo>
                <a:lnTo>
                  <a:pt x="477084" y="102159"/>
                </a:lnTo>
                <a:lnTo>
                  <a:pt x="477915" y="101913"/>
                </a:lnTo>
                <a:lnTo>
                  <a:pt x="478259" y="101736"/>
                </a:lnTo>
                <a:lnTo>
                  <a:pt x="478452" y="101540"/>
                </a:lnTo>
                <a:lnTo>
                  <a:pt x="478636" y="101236"/>
                </a:lnTo>
                <a:lnTo>
                  <a:pt x="479007" y="100302"/>
                </a:lnTo>
                <a:lnTo>
                  <a:pt x="479134" y="100130"/>
                </a:lnTo>
                <a:lnTo>
                  <a:pt x="479623" y="99804"/>
                </a:lnTo>
                <a:lnTo>
                  <a:pt x="480339" y="99517"/>
                </a:lnTo>
                <a:lnTo>
                  <a:pt x="480695" y="99530"/>
                </a:lnTo>
                <a:lnTo>
                  <a:pt x="480939" y="99636"/>
                </a:lnTo>
                <a:lnTo>
                  <a:pt x="481539" y="100335"/>
                </a:lnTo>
                <a:lnTo>
                  <a:pt x="481824" y="101005"/>
                </a:lnTo>
                <a:lnTo>
                  <a:pt x="481921" y="101889"/>
                </a:lnTo>
                <a:lnTo>
                  <a:pt x="481879" y="102625"/>
                </a:lnTo>
                <a:lnTo>
                  <a:pt x="481725" y="103376"/>
                </a:lnTo>
                <a:lnTo>
                  <a:pt x="481486" y="103865"/>
                </a:lnTo>
                <a:lnTo>
                  <a:pt x="480789" y="104367"/>
                </a:lnTo>
                <a:lnTo>
                  <a:pt x="479552" y="104968"/>
                </a:lnTo>
                <a:lnTo>
                  <a:pt x="477862" y="106464"/>
                </a:lnTo>
                <a:lnTo>
                  <a:pt x="477601" y="106563"/>
                </a:lnTo>
                <a:lnTo>
                  <a:pt x="477319" y="106562"/>
                </a:lnTo>
                <a:lnTo>
                  <a:pt x="476681" y="106475"/>
                </a:lnTo>
                <a:lnTo>
                  <a:pt x="476200" y="106339"/>
                </a:lnTo>
                <a:lnTo>
                  <a:pt x="476055" y="106409"/>
                </a:lnTo>
                <a:lnTo>
                  <a:pt x="475349" y="107055"/>
                </a:lnTo>
                <a:lnTo>
                  <a:pt x="474092" y="107685"/>
                </a:lnTo>
                <a:lnTo>
                  <a:pt x="472850" y="108547"/>
                </a:lnTo>
                <a:lnTo>
                  <a:pt x="472309" y="109095"/>
                </a:lnTo>
                <a:lnTo>
                  <a:pt x="472036" y="109512"/>
                </a:lnTo>
                <a:lnTo>
                  <a:pt x="471808" y="109992"/>
                </a:lnTo>
                <a:lnTo>
                  <a:pt x="471721" y="110399"/>
                </a:lnTo>
                <a:lnTo>
                  <a:pt x="471734" y="110615"/>
                </a:lnTo>
                <a:lnTo>
                  <a:pt x="471895" y="111106"/>
                </a:lnTo>
                <a:lnTo>
                  <a:pt x="472194" y="111747"/>
                </a:lnTo>
                <a:lnTo>
                  <a:pt x="473038" y="113223"/>
                </a:lnTo>
                <a:lnTo>
                  <a:pt x="473285" y="113608"/>
                </a:lnTo>
                <a:lnTo>
                  <a:pt x="473657" y="114044"/>
                </a:lnTo>
                <a:lnTo>
                  <a:pt x="474939" y="114568"/>
                </a:lnTo>
                <a:lnTo>
                  <a:pt x="475447" y="114652"/>
                </a:lnTo>
                <a:lnTo>
                  <a:pt x="476126" y="114634"/>
                </a:lnTo>
                <a:lnTo>
                  <a:pt x="476458" y="114683"/>
                </a:lnTo>
                <a:lnTo>
                  <a:pt x="476819" y="114927"/>
                </a:lnTo>
                <a:lnTo>
                  <a:pt x="476937" y="115347"/>
                </a:lnTo>
                <a:lnTo>
                  <a:pt x="476867" y="115718"/>
                </a:lnTo>
                <a:lnTo>
                  <a:pt x="476898" y="116006"/>
                </a:lnTo>
                <a:lnTo>
                  <a:pt x="477102" y="116076"/>
                </a:lnTo>
                <a:lnTo>
                  <a:pt x="477440" y="116206"/>
                </a:lnTo>
                <a:lnTo>
                  <a:pt x="477569" y="116329"/>
                </a:lnTo>
                <a:lnTo>
                  <a:pt x="477634" y="116512"/>
                </a:lnTo>
                <a:lnTo>
                  <a:pt x="477355" y="117918"/>
                </a:lnTo>
                <a:lnTo>
                  <a:pt x="477239" y="118221"/>
                </a:lnTo>
                <a:lnTo>
                  <a:pt x="476974" y="118628"/>
                </a:lnTo>
                <a:lnTo>
                  <a:pt x="476645" y="118934"/>
                </a:lnTo>
                <a:lnTo>
                  <a:pt x="476261" y="119116"/>
                </a:lnTo>
                <a:lnTo>
                  <a:pt x="475870" y="119076"/>
                </a:lnTo>
                <a:lnTo>
                  <a:pt x="474780" y="118649"/>
                </a:lnTo>
                <a:lnTo>
                  <a:pt x="473623" y="118629"/>
                </a:lnTo>
                <a:lnTo>
                  <a:pt x="473316" y="118564"/>
                </a:lnTo>
                <a:lnTo>
                  <a:pt x="472974" y="118370"/>
                </a:lnTo>
                <a:lnTo>
                  <a:pt x="472427" y="117951"/>
                </a:lnTo>
                <a:lnTo>
                  <a:pt x="472275" y="117765"/>
                </a:lnTo>
                <a:lnTo>
                  <a:pt x="472246" y="117405"/>
                </a:lnTo>
                <a:lnTo>
                  <a:pt x="472416" y="117012"/>
                </a:lnTo>
                <a:lnTo>
                  <a:pt x="472419" y="116851"/>
                </a:lnTo>
                <a:lnTo>
                  <a:pt x="472268" y="116264"/>
                </a:lnTo>
                <a:lnTo>
                  <a:pt x="472067" y="115991"/>
                </a:lnTo>
                <a:lnTo>
                  <a:pt x="470165" y="114628"/>
                </a:lnTo>
                <a:lnTo>
                  <a:pt x="468796" y="113967"/>
                </a:lnTo>
                <a:lnTo>
                  <a:pt x="468426" y="113903"/>
                </a:lnTo>
                <a:lnTo>
                  <a:pt x="467816" y="113900"/>
                </a:lnTo>
                <a:lnTo>
                  <a:pt x="466890" y="114102"/>
                </a:lnTo>
                <a:lnTo>
                  <a:pt x="466599" y="114241"/>
                </a:lnTo>
                <a:lnTo>
                  <a:pt x="466018" y="114666"/>
                </a:lnTo>
                <a:lnTo>
                  <a:pt x="465351" y="114672"/>
                </a:lnTo>
                <a:lnTo>
                  <a:pt x="464886" y="114840"/>
                </a:lnTo>
                <a:lnTo>
                  <a:pt x="464467" y="115093"/>
                </a:lnTo>
                <a:lnTo>
                  <a:pt x="464023" y="115508"/>
                </a:lnTo>
                <a:lnTo>
                  <a:pt x="463829" y="115804"/>
                </a:lnTo>
                <a:lnTo>
                  <a:pt x="463699" y="117117"/>
                </a:lnTo>
                <a:lnTo>
                  <a:pt x="463469" y="117850"/>
                </a:lnTo>
                <a:lnTo>
                  <a:pt x="463338" y="118114"/>
                </a:lnTo>
                <a:lnTo>
                  <a:pt x="463114" y="119034"/>
                </a:lnTo>
                <a:lnTo>
                  <a:pt x="463056" y="119899"/>
                </a:lnTo>
                <a:lnTo>
                  <a:pt x="463329" y="121225"/>
                </a:lnTo>
                <a:lnTo>
                  <a:pt x="463671" y="122165"/>
                </a:lnTo>
                <a:lnTo>
                  <a:pt x="463939" y="122668"/>
                </a:lnTo>
                <a:lnTo>
                  <a:pt x="464902" y="124028"/>
                </a:lnTo>
                <a:lnTo>
                  <a:pt x="466465" y="125204"/>
                </a:lnTo>
                <a:lnTo>
                  <a:pt x="466626" y="125495"/>
                </a:lnTo>
                <a:lnTo>
                  <a:pt x="466669" y="125860"/>
                </a:lnTo>
                <a:lnTo>
                  <a:pt x="466409" y="126796"/>
                </a:lnTo>
                <a:lnTo>
                  <a:pt x="466217" y="127194"/>
                </a:lnTo>
                <a:lnTo>
                  <a:pt x="466036" y="128004"/>
                </a:lnTo>
                <a:lnTo>
                  <a:pt x="466032" y="128364"/>
                </a:lnTo>
                <a:lnTo>
                  <a:pt x="466106" y="128947"/>
                </a:lnTo>
                <a:lnTo>
                  <a:pt x="466046" y="129224"/>
                </a:lnTo>
                <a:lnTo>
                  <a:pt x="465874" y="129562"/>
                </a:lnTo>
                <a:lnTo>
                  <a:pt x="465709" y="130026"/>
                </a:lnTo>
                <a:lnTo>
                  <a:pt x="465711" y="130508"/>
                </a:lnTo>
                <a:lnTo>
                  <a:pt x="464846" y="131154"/>
                </a:lnTo>
                <a:lnTo>
                  <a:pt x="464652" y="131376"/>
                </a:lnTo>
                <a:lnTo>
                  <a:pt x="464511" y="131634"/>
                </a:lnTo>
                <a:lnTo>
                  <a:pt x="464434" y="132107"/>
                </a:lnTo>
                <a:lnTo>
                  <a:pt x="464326" y="132419"/>
                </a:lnTo>
                <a:lnTo>
                  <a:pt x="463825" y="133063"/>
                </a:lnTo>
                <a:lnTo>
                  <a:pt x="463393" y="133617"/>
                </a:lnTo>
                <a:lnTo>
                  <a:pt x="462078" y="133154"/>
                </a:lnTo>
                <a:lnTo>
                  <a:pt x="462751" y="132259"/>
                </a:lnTo>
                <a:lnTo>
                  <a:pt x="461819" y="131326"/>
                </a:lnTo>
                <a:lnTo>
                  <a:pt x="461369" y="130040"/>
                </a:lnTo>
                <a:lnTo>
                  <a:pt x="461322" y="129350"/>
                </a:lnTo>
                <a:lnTo>
                  <a:pt x="461504" y="128015"/>
                </a:lnTo>
                <a:lnTo>
                  <a:pt x="461826" y="126683"/>
                </a:lnTo>
                <a:lnTo>
                  <a:pt x="461799" y="126207"/>
                </a:lnTo>
                <a:lnTo>
                  <a:pt x="461720" y="126041"/>
                </a:lnTo>
                <a:lnTo>
                  <a:pt x="461242" y="125517"/>
                </a:lnTo>
                <a:lnTo>
                  <a:pt x="460384" y="124827"/>
                </a:lnTo>
                <a:lnTo>
                  <a:pt x="459875" y="124618"/>
                </a:lnTo>
                <a:lnTo>
                  <a:pt x="458495" y="124746"/>
                </a:lnTo>
                <a:lnTo>
                  <a:pt x="458203" y="124977"/>
                </a:lnTo>
                <a:lnTo>
                  <a:pt x="457602" y="125014"/>
                </a:lnTo>
                <a:lnTo>
                  <a:pt x="456966" y="125610"/>
                </a:lnTo>
                <a:lnTo>
                  <a:pt x="456597" y="126089"/>
                </a:lnTo>
                <a:lnTo>
                  <a:pt x="456399" y="126479"/>
                </a:lnTo>
                <a:lnTo>
                  <a:pt x="456196" y="127219"/>
                </a:lnTo>
                <a:lnTo>
                  <a:pt x="455715" y="129462"/>
                </a:lnTo>
                <a:lnTo>
                  <a:pt x="454680" y="130207"/>
                </a:lnTo>
                <a:lnTo>
                  <a:pt x="451899" y="132205"/>
                </a:lnTo>
                <a:lnTo>
                  <a:pt x="451768" y="132646"/>
                </a:lnTo>
                <a:lnTo>
                  <a:pt x="451829" y="133663"/>
                </a:lnTo>
                <a:lnTo>
                  <a:pt x="451178" y="136774"/>
                </a:lnTo>
                <a:lnTo>
                  <a:pt x="451298" y="137148"/>
                </a:lnTo>
                <a:lnTo>
                  <a:pt x="451937" y="137646"/>
                </a:lnTo>
                <a:lnTo>
                  <a:pt x="452583" y="137963"/>
                </a:lnTo>
                <a:lnTo>
                  <a:pt x="454736" y="137825"/>
                </a:lnTo>
                <a:lnTo>
                  <a:pt x="455669" y="137509"/>
                </a:lnTo>
                <a:lnTo>
                  <a:pt x="454770" y="136225"/>
                </a:lnTo>
                <a:lnTo>
                  <a:pt x="454464" y="135325"/>
                </a:lnTo>
                <a:lnTo>
                  <a:pt x="454394" y="134789"/>
                </a:lnTo>
                <a:lnTo>
                  <a:pt x="454468" y="134255"/>
                </a:lnTo>
                <a:lnTo>
                  <a:pt x="454608" y="133886"/>
                </a:lnTo>
                <a:lnTo>
                  <a:pt x="454772" y="133641"/>
                </a:lnTo>
                <a:lnTo>
                  <a:pt x="455128" y="133253"/>
                </a:lnTo>
                <a:lnTo>
                  <a:pt x="455393" y="133053"/>
                </a:lnTo>
                <a:lnTo>
                  <a:pt x="455856" y="132926"/>
                </a:lnTo>
                <a:lnTo>
                  <a:pt x="457243" y="133081"/>
                </a:lnTo>
                <a:lnTo>
                  <a:pt x="457700" y="133238"/>
                </a:lnTo>
                <a:lnTo>
                  <a:pt x="457912" y="133415"/>
                </a:lnTo>
                <a:lnTo>
                  <a:pt x="458338" y="134033"/>
                </a:lnTo>
                <a:lnTo>
                  <a:pt x="458549" y="134246"/>
                </a:lnTo>
                <a:lnTo>
                  <a:pt x="459430" y="134951"/>
                </a:lnTo>
                <a:lnTo>
                  <a:pt x="459756" y="135165"/>
                </a:lnTo>
                <a:lnTo>
                  <a:pt x="460367" y="135429"/>
                </a:lnTo>
                <a:lnTo>
                  <a:pt x="461205" y="136055"/>
                </a:lnTo>
                <a:lnTo>
                  <a:pt x="461409" y="136136"/>
                </a:lnTo>
                <a:lnTo>
                  <a:pt x="461713" y="136157"/>
                </a:lnTo>
                <a:lnTo>
                  <a:pt x="460956" y="138104"/>
                </a:lnTo>
                <a:lnTo>
                  <a:pt x="460592" y="138811"/>
                </a:lnTo>
                <a:lnTo>
                  <a:pt x="460351" y="139122"/>
                </a:lnTo>
                <a:lnTo>
                  <a:pt x="460052" y="139192"/>
                </a:lnTo>
                <a:lnTo>
                  <a:pt x="459744" y="139617"/>
                </a:lnTo>
                <a:lnTo>
                  <a:pt x="459442" y="140328"/>
                </a:lnTo>
                <a:lnTo>
                  <a:pt x="458807" y="141418"/>
                </a:lnTo>
                <a:lnTo>
                  <a:pt x="458660" y="141497"/>
                </a:lnTo>
                <a:lnTo>
                  <a:pt x="458509" y="141483"/>
                </a:lnTo>
                <a:lnTo>
                  <a:pt x="459249" y="142710"/>
                </a:lnTo>
                <a:lnTo>
                  <a:pt x="459018" y="143686"/>
                </a:lnTo>
                <a:lnTo>
                  <a:pt x="458959" y="146109"/>
                </a:lnTo>
                <a:lnTo>
                  <a:pt x="458152" y="146364"/>
                </a:lnTo>
                <a:lnTo>
                  <a:pt x="457673" y="146256"/>
                </a:lnTo>
                <a:lnTo>
                  <a:pt x="457486" y="146270"/>
                </a:lnTo>
                <a:lnTo>
                  <a:pt x="456644" y="146827"/>
                </a:lnTo>
                <a:lnTo>
                  <a:pt x="455939" y="147082"/>
                </a:lnTo>
                <a:lnTo>
                  <a:pt x="454861" y="146608"/>
                </a:lnTo>
                <a:lnTo>
                  <a:pt x="454503" y="146720"/>
                </a:lnTo>
                <a:lnTo>
                  <a:pt x="453962" y="146998"/>
                </a:lnTo>
                <a:lnTo>
                  <a:pt x="453743" y="147221"/>
                </a:lnTo>
                <a:lnTo>
                  <a:pt x="453506" y="147587"/>
                </a:lnTo>
                <a:lnTo>
                  <a:pt x="453391" y="147956"/>
                </a:lnTo>
                <a:lnTo>
                  <a:pt x="453116" y="149354"/>
                </a:lnTo>
                <a:lnTo>
                  <a:pt x="453149" y="149710"/>
                </a:lnTo>
                <a:lnTo>
                  <a:pt x="453410" y="150246"/>
                </a:lnTo>
                <a:lnTo>
                  <a:pt x="454295" y="151664"/>
                </a:lnTo>
                <a:lnTo>
                  <a:pt x="455037" y="152424"/>
                </a:lnTo>
                <a:lnTo>
                  <a:pt x="456252" y="152794"/>
                </a:lnTo>
                <a:lnTo>
                  <a:pt x="457081" y="152625"/>
                </a:lnTo>
                <a:lnTo>
                  <a:pt x="457928" y="152343"/>
                </a:lnTo>
                <a:lnTo>
                  <a:pt x="458639" y="152194"/>
                </a:lnTo>
                <a:lnTo>
                  <a:pt x="459288" y="152189"/>
                </a:lnTo>
                <a:lnTo>
                  <a:pt x="459805" y="152296"/>
                </a:lnTo>
                <a:lnTo>
                  <a:pt x="460396" y="152611"/>
                </a:lnTo>
                <a:lnTo>
                  <a:pt x="460565" y="152773"/>
                </a:lnTo>
                <a:lnTo>
                  <a:pt x="461346" y="153677"/>
                </a:lnTo>
                <a:lnTo>
                  <a:pt x="461865" y="154438"/>
                </a:lnTo>
                <a:lnTo>
                  <a:pt x="462241" y="154891"/>
                </a:lnTo>
                <a:lnTo>
                  <a:pt x="462700" y="155353"/>
                </a:lnTo>
                <a:lnTo>
                  <a:pt x="462919" y="155756"/>
                </a:lnTo>
                <a:lnTo>
                  <a:pt x="463152" y="156227"/>
                </a:lnTo>
                <a:lnTo>
                  <a:pt x="463259" y="156636"/>
                </a:lnTo>
                <a:lnTo>
                  <a:pt x="463296" y="157319"/>
                </a:lnTo>
                <a:lnTo>
                  <a:pt x="463061" y="157667"/>
                </a:lnTo>
                <a:lnTo>
                  <a:pt x="462627" y="157780"/>
                </a:lnTo>
                <a:lnTo>
                  <a:pt x="462309" y="157523"/>
                </a:lnTo>
                <a:lnTo>
                  <a:pt x="461839" y="157315"/>
                </a:lnTo>
                <a:lnTo>
                  <a:pt x="461443" y="158464"/>
                </a:lnTo>
                <a:lnTo>
                  <a:pt x="461100" y="159534"/>
                </a:lnTo>
                <a:lnTo>
                  <a:pt x="459882" y="159090"/>
                </a:lnTo>
                <a:lnTo>
                  <a:pt x="459168" y="159215"/>
                </a:lnTo>
                <a:lnTo>
                  <a:pt x="459099" y="160196"/>
                </a:lnTo>
                <a:lnTo>
                  <a:pt x="459137" y="160524"/>
                </a:lnTo>
                <a:lnTo>
                  <a:pt x="459513" y="161261"/>
                </a:lnTo>
                <a:lnTo>
                  <a:pt x="459856" y="161613"/>
                </a:lnTo>
                <a:lnTo>
                  <a:pt x="460051" y="161622"/>
                </a:lnTo>
                <a:lnTo>
                  <a:pt x="460196" y="162090"/>
                </a:lnTo>
                <a:lnTo>
                  <a:pt x="460488" y="162547"/>
                </a:lnTo>
                <a:lnTo>
                  <a:pt x="460746" y="162863"/>
                </a:lnTo>
                <a:lnTo>
                  <a:pt x="461124" y="163268"/>
                </a:lnTo>
                <a:lnTo>
                  <a:pt x="461482" y="163673"/>
                </a:lnTo>
                <a:lnTo>
                  <a:pt x="461879" y="164107"/>
                </a:lnTo>
                <a:lnTo>
                  <a:pt x="462148" y="164206"/>
                </a:lnTo>
                <a:lnTo>
                  <a:pt x="464295" y="164376"/>
                </a:lnTo>
                <a:lnTo>
                  <a:pt x="464613" y="164670"/>
                </a:lnTo>
                <a:lnTo>
                  <a:pt x="464894" y="165938"/>
                </a:lnTo>
                <a:lnTo>
                  <a:pt x="464841" y="166302"/>
                </a:lnTo>
                <a:lnTo>
                  <a:pt x="464734" y="166520"/>
                </a:lnTo>
                <a:lnTo>
                  <a:pt x="464306" y="167092"/>
                </a:lnTo>
                <a:lnTo>
                  <a:pt x="463154" y="168396"/>
                </a:lnTo>
                <a:lnTo>
                  <a:pt x="462837" y="168652"/>
                </a:lnTo>
                <a:lnTo>
                  <a:pt x="462455" y="168863"/>
                </a:lnTo>
                <a:lnTo>
                  <a:pt x="461458" y="169130"/>
                </a:lnTo>
                <a:lnTo>
                  <a:pt x="460547" y="168924"/>
                </a:lnTo>
                <a:lnTo>
                  <a:pt x="457414" y="167285"/>
                </a:lnTo>
                <a:lnTo>
                  <a:pt x="457023" y="167178"/>
                </a:lnTo>
                <a:lnTo>
                  <a:pt x="456831" y="167204"/>
                </a:lnTo>
                <a:lnTo>
                  <a:pt x="455721" y="167774"/>
                </a:lnTo>
                <a:lnTo>
                  <a:pt x="455328" y="168068"/>
                </a:lnTo>
                <a:lnTo>
                  <a:pt x="454825" y="168547"/>
                </a:lnTo>
                <a:lnTo>
                  <a:pt x="454048" y="169483"/>
                </a:lnTo>
                <a:lnTo>
                  <a:pt x="453771" y="170240"/>
                </a:lnTo>
                <a:lnTo>
                  <a:pt x="453488" y="172808"/>
                </a:lnTo>
                <a:lnTo>
                  <a:pt x="452349" y="176534"/>
                </a:lnTo>
                <a:lnTo>
                  <a:pt x="452250" y="177238"/>
                </a:lnTo>
                <a:lnTo>
                  <a:pt x="452239" y="177904"/>
                </a:lnTo>
                <a:lnTo>
                  <a:pt x="452329" y="178768"/>
                </a:lnTo>
                <a:lnTo>
                  <a:pt x="452460" y="179531"/>
                </a:lnTo>
                <a:lnTo>
                  <a:pt x="452091" y="180121"/>
                </a:lnTo>
                <a:lnTo>
                  <a:pt x="451204" y="180955"/>
                </a:lnTo>
                <a:lnTo>
                  <a:pt x="450704" y="181082"/>
                </a:lnTo>
                <a:lnTo>
                  <a:pt x="450512" y="181065"/>
                </a:lnTo>
                <a:lnTo>
                  <a:pt x="449612" y="180645"/>
                </a:lnTo>
                <a:lnTo>
                  <a:pt x="449010" y="180520"/>
                </a:lnTo>
                <a:lnTo>
                  <a:pt x="446357" y="180313"/>
                </a:lnTo>
                <a:lnTo>
                  <a:pt x="445743" y="180122"/>
                </a:lnTo>
                <a:lnTo>
                  <a:pt x="445632" y="179994"/>
                </a:lnTo>
                <a:lnTo>
                  <a:pt x="445573" y="179739"/>
                </a:lnTo>
                <a:lnTo>
                  <a:pt x="445415" y="179664"/>
                </a:lnTo>
                <a:lnTo>
                  <a:pt x="442694" y="179667"/>
                </a:lnTo>
                <a:lnTo>
                  <a:pt x="442343" y="179900"/>
                </a:lnTo>
                <a:lnTo>
                  <a:pt x="442189" y="180182"/>
                </a:lnTo>
                <a:lnTo>
                  <a:pt x="441921" y="181321"/>
                </a:lnTo>
                <a:lnTo>
                  <a:pt x="441381" y="182663"/>
                </a:lnTo>
                <a:lnTo>
                  <a:pt x="441149" y="183719"/>
                </a:lnTo>
                <a:lnTo>
                  <a:pt x="441152" y="184390"/>
                </a:lnTo>
                <a:lnTo>
                  <a:pt x="441326" y="185437"/>
                </a:lnTo>
                <a:lnTo>
                  <a:pt x="441911" y="186722"/>
                </a:lnTo>
                <a:lnTo>
                  <a:pt x="442134" y="187059"/>
                </a:lnTo>
                <a:lnTo>
                  <a:pt x="442796" y="187719"/>
                </a:lnTo>
                <a:lnTo>
                  <a:pt x="443150" y="187913"/>
                </a:lnTo>
                <a:lnTo>
                  <a:pt x="443761" y="188122"/>
                </a:lnTo>
                <a:lnTo>
                  <a:pt x="444310" y="188684"/>
                </a:lnTo>
                <a:lnTo>
                  <a:pt x="444738" y="188973"/>
                </a:lnTo>
                <a:lnTo>
                  <a:pt x="446686" y="189735"/>
                </a:lnTo>
                <a:lnTo>
                  <a:pt x="447288" y="190039"/>
                </a:lnTo>
                <a:lnTo>
                  <a:pt x="447718" y="190476"/>
                </a:lnTo>
                <a:lnTo>
                  <a:pt x="447972" y="190862"/>
                </a:lnTo>
                <a:lnTo>
                  <a:pt x="448176" y="191291"/>
                </a:lnTo>
                <a:lnTo>
                  <a:pt x="448400" y="192103"/>
                </a:lnTo>
                <a:lnTo>
                  <a:pt x="448516" y="194135"/>
                </a:lnTo>
                <a:lnTo>
                  <a:pt x="448389" y="194989"/>
                </a:lnTo>
                <a:lnTo>
                  <a:pt x="448247" y="195544"/>
                </a:lnTo>
                <a:lnTo>
                  <a:pt x="448086" y="195853"/>
                </a:lnTo>
                <a:lnTo>
                  <a:pt x="445257" y="198171"/>
                </a:lnTo>
                <a:lnTo>
                  <a:pt x="443045" y="199557"/>
                </a:lnTo>
                <a:lnTo>
                  <a:pt x="442268" y="200221"/>
                </a:lnTo>
                <a:lnTo>
                  <a:pt x="441944" y="200662"/>
                </a:lnTo>
                <a:lnTo>
                  <a:pt x="443039" y="202063"/>
                </a:lnTo>
                <a:lnTo>
                  <a:pt x="443185" y="202451"/>
                </a:lnTo>
                <a:lnTo>
                  <a:pt x="443188" y="202710"/>
                </a:lnTo>
                <a:lnTo>
                  <a:pt x="443091" y="203190"/>
                </a:lnTo>
                <a:lnTo>
                  <a:pt x="442777" y="203744"/>
                </a:lnTo>
                <a:lnTo>
                  <a:pt x="442394" y="204013"/>
                </a:lnTo>
                <a:lnTo>
                  <a:pt x="441587" y="203991"/>
                </a:lnTo>
                <a:lnTo>
                  <a:pt x="441180" y="203829"/>
                </a:lnTo>
                <a:lnTo>
                  <a:pt x="440190" y="203141"/>
                </a:lnTo>
                <a:lnTo>
                  <a:pt x="439302" y="202238"/>
                </a:lnTo>
                <a:lnTo>
                  <a:pt x="438549" y="202935"/>
                </a:lnTo>
                <a:lnTo>
                  <a:pt x="438163" y="203197"/>
                </a:lnTo>
                <a:lnTo>
                  <a:pt x="435409" y="204279"/>
                </a:lnTo>
                <a:lnTo>
                  <a:pt x="433279" y="205731"/>
                </a:lnTo>
                <a:lnTo>
                  <a:pt x="432652" y="206057"/>
                </a:lnTo>
                <a:lnTo>
                  <a:pt x="432387" y="206194"/>
                </a:lnTo>
                <a:lnTo>
                  <a:pt x="431962" y="206245"/>
                </a:lnTo>
                <a:lnTo>
                  <a:pt x="431184" y="206073"/>
                </a:lnTo>
                <a:lnTo>
                  <a:pt x="431022" y="205969"/>
                </a:lnTo>
                <a:lnTo>
                  <a:pt x="430470" y="205170"/>
                </a:lnTo>
                <a:lnTo>
                  <a:pt x="430196" y="204255"/>
                </a:lnTo>
                <a:lnTo>
                  <a:pt x="430053" y="203517"/>
                </a:lnTo>
                <a:lnTo>
                  <a:pt x="430024" y="203044"/>
                </a:lnTo>
                <a:lnTo>
                  <a:pt x="430238" y="202270"/>
                </a:lnTo>
                <a:lnTo>
                  <a:pt x="430234" y="202014"/>
                </a:lnTo>
                <a:lnTo>
                  <a:pt x="430088" y="201526"/>
                </a:lnTo>
                <a:lnTo>
                  <a:pt x="429335" y="200158"/>
                </a:lnTo>
                <a:lnTo>
                  <a:pt x="429142" y="199944"/>
                </a:lnTo>
                <a:lnTo>
                  <a:pt x="428829" y="199751"/>
                </a:lnTo>
                <a:lnTo>
                  <a:pt x="428454" y="199570"/>
                </a:lnTo>
                <a:lnTo>
                  <a:pt x="427502" y="199248"/>
                </a:lnTo>
                <a:lnTo>
                  <a:pt x="426895" y="199187"/>
                </a:lnTo>
                <a:lnTo>
                  <a:pt x="426259" y="199348"/>
                </a:lnTo>
                <a:lnTo>
                  <a:pt x="425328" y="199986"/>
                </a:lnTo>
                <a:lnTo>
                  <a:pt x="424927" y="200387"/>
                </a:lnTo>
                <a:lnTo>
                  <a:pt x="424560" y="201161"/>
                </a:lnTo>
                <a:lnTo>
                  <a:pt x="424517" y="201420"/>
                </a:lnTo>
                <a:lnTo>
                  <a:pt x="424516" y="202140"/>
                </a:lnTo>
                <a:lnTo>
                  <a:pt x="424699" y="203102"/>
                </a:lnTo>
                <a:lnTo>
                  <a:pt x="424923" y="203521"/>
                </a:lnTo>
                <a:lnTo>
                  <a:pt x="425759" y="204489"/>
                </a:lnTo>
                <a:lnTo>
                  <a:pt x="426957" y="206202"/>
                </a:lnTo>
                <a:lnTo>
                  <a:pt x="427750" y="207570"/>
                </a:lnTo>
                <a:lnTo>
                  <a:pt x="427792" y="207935"/>
                </a:lnTo>
                <a:lnTo>
                  <a:pt x="427611" y="208680"/>
                </a:lnTo>
                <a:lnTo>
                  <a:pt x="426996" y="209194"/>
                </a:lnTo>
                <a:lnTo>
                  <a:pt x="426515" y="209910"/>
                </a:lnTo>
                <a:lnTo>
                  <a:pt x="426359" y="210237"/>
                </a:lnTo>
                <a:lnTo>
                  <a:pt x="426230" y="210746"/>
                </a:lnTo>
                <a:lnTo>
                  <a:pt x="426200" y="211388"/>
                </a:lnTo>
                <a:lnTo>
                  <a:pt x="426343" y="211915"/>
                </a:lnTo>
                <a:lnTo>
                  <a:pt x="426726" y="212869"/>
                </a:lnTo>
                <a:lnTo>
                  <a:pt x="428036" y="214826"/>
                </a:lnTo>
                <a:lnTo>
                  <a:pt x="428721" y="216124"/>
                </a:lnTo>
                <a:lnTo>
                  <a:pt x="428956" y="216793"/>
                </a:lnTo>
                <a:lnTo>
                  <a:pt x="428975" y="217198"/>
                </a:lnTo>
                <a:lnTo>
                  <a:pt x="428888" y="217768"/>
                </a:lnTo>
                <a:lnTo>
                  <a:pt x="428670" y="218317"/>
                </a:lnTo>
                <a:lnTo>
                  <a:pt x="428387" y="218657"/>
                </a:lnTo>
                <a:lnTo>
                  <a:pt x="427218" y="219463"/>
                </a:lnTo>
                <a:lnTo>
                  <a:pt x="426237" y="219804"/>
                </a:lnTo>
                <a:lnTo>
                  <a:pt x="425312" y="219996"/>
                </a:lnTo>
                <a:lnTo>
                  <a:pt x="424003" y="220021"/>
                </a:lnTo>
                <a:lnTo>
                  <a:pt x="422627" y="219445"/>
                </a:lnTo>
                <a:lnTo>
                  <a:pt x="422237" y="219085"/>
                </a:lnTo>
                <a:lnTo>
                  <a:pt x="421916" y="218390"/>
                </a:lnTo>
                <a:lnTo>
                  <a:pt x="421785" y="217793"/>
                </a:lnTo>
                <a:lnTo>
                  <a:pt x="421745" y="217189"/>
                </a:lnTo>
                <a:lnTo>
                  <a:pt x="421842" y="216577"/>
                </a:lnTo>
                <a:lnTo>
                  <a:pt x="422213" y="215943"/>
                </a:lnTo>
                <a:lnTo>
                  <a:pt x="423286" y="215105"/>
                </a:lnTo>
                <a:lnTo>
                  <a:pt x="423667" y="214420"/>
                </a:lnTo>
                <a:lnTo>
                  <a:pt x="423690" y="214264"/>
                </a:lnTo>
                <a:lnTo>
                  <a:pt x="423607" y="213825"/>
                </a:lnTo>
                <a:lnTo>
                  <a:pt x="423344" y="213185"/>
                </a:lnTo>
                <a:lnTo>
                  <a:pt x="422286" y="211243"/>
                </a:lnTo>
                <a:lnTo>
                  <a:pt x="422046" y="210609"/>
                </a:lnTo>
                <a:lnTo>
                  <a:pt x="421208" y="210603"/>
                </a:lnTo>
                <a:lnTo>
                  <a:pt x="420363" y="210866"/>
                </a:lnTo>
                <a:lnTo>
                  <a:pt x="419852" y="211147"/>
                </a:lnTo>
                <a:lnTo>
                  <a:pt x="419496" y="211516"/>
                </a:lnTo>
                <a:lnTo>
                  <a:pt x="419142" y="212107"/>
                </a:lnTo>
                <a:lnTo>
                  <a:pt x="418834" y="212935"/>
                </a:lnTo>
                <a:lnTo>
                  <a:pt x="418799" y="213270"/>
                </a:lnTo>
                <a:lnTo>
                  <a:pt x="418852" y="213598"/>
                </a:lnTo>
                <a:lnTo>
                  <a:pt x="419065" y="214292"/>
                </a:lnTo>
                <a:lnTo>
                  <a:pt x="419504" y="215376"/>
                </a:lnTo>
                <a:lnTo>
                  <a:pt x="419593" y="216819"/>
                </a:lnTo>
                <a:lnTo>
                  <a:pt x="419506" y="217237"/>
                </a:lnTo>
                <a:lnTo>
                  <a:pt x="419328" y="217660"/>
                </a:lnTo>
                <a:lnTo>
                  <a:pt x="419159" y="217864"/>
                </a:lnTo>
                <a:lnTo>
                  <a:pt x="418899" y="218073"/>
                </a:lnTo>
                <a:lnTo>
                  <a:pt x="418610" y="218202"/>
                </a:lnTo>
                <a:lnTo>
                  <a:pt x="418295" y="218268"/>
                </a:lnTo>
                <a:lnTo>
                  <a:pt x="417935" y="218384"/>
                </a:lnTo>
                <a:lnTo>
                  <a:pt x="417581" y="218668"/>
                </a:lnTo>
                <a:lnTo>
                  <a:pt x="417405" y="218942"/>
                </a:lnTo>
                <a:lnTo>
                  <a:pt x="417246" y="219331"/>
                </a:lnTo>
                <a:lnTo>
                  <a:pt x="417200" y="220082"/>
                </a:lnTo>
                <a:lnTo>
                  <a:pt x="417230" y="220398"/>
                </a:lnTo>
                <a:lnTo>
                  <a:pt x="417303" y="220579"/>
                </a:lnTo>
                <a:lnTo>
                  <a:pt x="417508" y="220841"/>
                </a:lnTo>
                <a:lnTo>
                  <a:pt x="419658" y="223035"/>
                </a:lnTo>
                <a:lnTo>
                  <a:pt x="420406" y="223390"/>
                </a:lnTo>
                <a:lnTo>
                  <a:pt x="421418" y="223565"/>
                </a:lnTo>
                <a:lnTo>
                  <a:pt x="422146" y="223544"/>
                </a:lnTo>
                <a:lnTo>
                  <a:pt x="423382" y="223290"/>
                </a:lnTo>
                <a:lnTo>
                  <a:pt x="424717" y="222884"/>
                </a:lnTo>
                <a:lnTo>
                  <a:pt x="425687" y="222709"/>
                </a:lnTo>
                <a:lnTo>
                  <a:pt x="426393" y="222658"/>
                </a:lnTo>
                <a:lnTo>
                  <a:pt x="426892" y="222709"/>
                </a:lnTo>
                <a:lnTo>
                  <a:pt x="427315" y="222898"/>
                </a:lnTo>
                <a:lnTo>
                  <a:pt x="427764" y="223289"/>
                </a:lnTo>
                <a:lnTo>
                  <a:pt x="428140" y="223824"/>
                </a:lnTo>
                <a:lnTo>
                  <a:pt x="428290" y="224246"/>
                </a:lnTo>
                <a:lnTo>
                  <a:pt x="428291" y="224677"/>
                </a:lnTo>
                <a:lnTo>
                  <a:pt x="428042" y="225895"/>
                </a:lnTo>
                <a:lnTo>
                  <a:pt x="427697" y="226518"/>
                </a:lnTo>
                <a:lnTo>
                  <a:pt x="426765" y="227749"/>
                </a:lnTo>
                <a:lnTo>
                  <a:pt x="425972" y="228424"/>
                </a:lnTo>
                <a:lnTo>
                  <a:pt x="425135" y="229312"/>
                </a:lnTo>
                <a:lnTo>
                  <a:pt x="424539" y="230253"/>
                </a:lnTo>
                <a:lnTo>
                  <a:pt x="424058" y="230790"/>
                </a:lnTo>
                <a:lnTo>
                  <a:pt x="423179" y="231556"/>
                </a:lnTo>
                <a:lnTo>
                  <a:pt x="422453" y="231902"/>
                </a:lnTo>
                <a:lnTo>
                  <a:pt x="421674" y="232079"/>
                </a:lnTo>
                <a:lnTo>
                  <a:pt x="421164" y="232078"/>
                </a:lnTo>
                <a:lnTo>
                  <a:pt x="420483" y="231902"/>
                </a:lnTo>
                <a:lnTo>
                  <a:pt x="420066" y="231672"/>
                </a:lnTo>
                <a:lnTo>
                  <a:pt x="419604" y="231108"/>
                </a:lnTo>
                <a:lnTo>
                  <a:pt x="419327" y="230587"/>
                </a:lnTo>
                <a:lnTo>
                  <a:pt x="419185" y="229936"/>
                </a:lnTo>
                <a:lnTo>
                  <a:pt x="419231" y="228853"/>
                </a:lnTo>
                <a:lnTo>
                  <a:pt x="419327" y="228269"/>
                </a:lnTo>
                <a:lnTo>
                  <a:pt x="419551" y="227795"/>
                </a:lnTo>
                <a:lnTo>
                  <a:pt x="420587" y="226809"/>
                </a:lnTo>
                <a:lnTo>
                  <a:pt x="419089" y="224758"/>
                </a:lnTo>
                <a:lnTo>
                  <a:pt x="417025" y="225133"/>
                </a:lnTo>
                <a:lnTo>
                  <a:pt x="416471" y="225487"/>
                </a:lnTo>
                <a:lnTo>
                  <a:pt x="416167" y="225951"/>
                </a:lnTo>
                <a:lnTo>
                  <a:pt x="415588" y="227129"/>
                </a:lnTo>
                <a:lnTo>
                  <a:pt x="415594" y="227414"/>
                </a:lnTo>
                <a:lnTo>
                  <a:pt x="415744" y="227803"/>
                </a:lnTo>
                <a:lnTo>
                  <a:pt x="415954" y="229477"/>
                </a:lnTo>
                <a:lnTo>
                  <a:pt x="416124" y="230034"/>
                </a:lnTo>
                <a:lnTo>
                  <a:pt x="416365" y="230558"/>
                </a:lnTo>
                <a:lnTo>
                  <a:pt x="416332" y="230719"/>
                </a:lnTo>
                <a:lnTo>
                  <a:pt x="415959" y="232561"/>
                </a:lnTo>
                <a:lnTo>
                  <a:pt x="416151" y="233887"/>
                </a:lnTo>
                <a:lnTo>
                  <a:pt x="416808" y="235260"/>
                </a:lnTo>
                <a:lnTo>
                  <a:pt x="417585" y="236314"/>
                </a:lnTo>
                <a:lnTo>
                  <a:pt x="418123" y="237237"/>
                </a:lnTo>
                <a:lnTo>
                  <a:pt x="418700" y="237796"/>
                </a:lnTo>
                <a:lnTo>
                  <a:pt x="419481" y="238443"/>
                </a:lnTo>
                <a:lnTo>
                  <a:pt x="420412" y="239467"/>
                </a:lnTo>
                <a:lnTo>
                  <a:pt x="420794" y="240038"/>
                </a:lnTo>
                <a:lnTo>
                  <a:pt x="421398" y="241524"/>
                </a:lnTo>
                <a:lnTo>
                  <a:pt x="421443" y="241862"/>
                </a:lnTo>
                <a:lnTo>
                  <a:pt x="421409" y="242203"/>
                </a:lnTo>
                <a:lnTo>
                  <a:pt x="421209" y="242825"/>
                </a:lnTo>
                <a:lnTo>
                  <a:pt x="421016" y="243161"/>
                </a:lnTo>
                <a:lnTo>
                  <a:pt x="420094" y="244051"/>
                </a:lnTo>
                <a:lnTo>
                  <a:pt x="418706" y="244897"/>
                </a:lnTo>
                <a:lnTo>
                  <a:pt x="417840" y="246008"/>
                </a:lnTo>
                <a:lnTo>
                  <a:pt x="417605" y="246452"/>
                </a:lnTo>
                <a:lnTo>
                  <a:pt x="417422" y="247538"/>
                </a:lnTo>
                <a:lnTo>
                  <a:pt x="417148" y="248045"/>
                </a:lnTo>
                <a:lnTo>
                  <a:pt x="416973" y="249164"/>
                </a:lnTo>
                <a:lnTo>
                  <a:pt x="416923" y="249943"/>
                </a:lnTo>
                <a:lnTo>
                  <a:pt x="417198" y="251675"/>
                </a:lnTo>
                <a:lnTo>
                  <a:pt x="417566" y="252797"/>
                </a:lnTo>
                <a:lnTo>
                  <a:pt x="417766" y="253081"/>
                </a:lnTo>
                <a:lnTo>
                  <a:pt x="418500" y="253584"/>
                </a:lnTo>
                <a:lnTo>
                  <a:pt x="418820" y="253867"/>
                </a:lnTo>
                <a:lnTo>
                  <a:pt x="419590" y="255230"/>
                </a:lnTo>
                <a:lnTo>
                  <a:pt x="419792" y="255955"/>
                </a:lnTo>
                <a:lnTo>
                  <a:pt x="419762" y="256554"/>
                </a:lnTo>
                <a:lnTo>
                  <a:pt x="419606" y="257145"/>
                </a:lnTo>
                <a:lnTo>
                  <a:pt x="419361" y="257712"/>
                </a:lnTo>
                <a:lnTo>
                  <a:pt x="418973" y="258373"/>
                </a:lnTo>
                <a:lnTo>
                  <a:pt x="418463" y="258972"/>
                </a:lnTo>
                <a:lnTo>
                  <a:pt x="415216" y="261622"/>
                </a:lnTo>
                <a:lnTo>
                  <a:pt x="414767" y="261892"/>
                </a:lnTo>
                <a:lnTo>
                  <a:pt x="413437" y="262172"/>
                </a:lnTo>
                <a:lnTo>
                  <a:pt x="413100" y="262296"/>
                </a:lnTo>
                <a:lnTo>
                  <a:pt x="412458" y="262644"/>
                </a:lnTo>
                <a:lnTo>
                  <a:pt x="410767" y="263757"/>
                </a:lnTo>
                <a:lnTo>
                  <a:pt x="411125" y="264208"/>
                </a:lnTo>
                <a:lnTo>
                  <a:pt x="410079" y="266246"/>
                </a:lnTo>
                <a:lnTo>
                  <a:pt x="410129" y="267134"/>
                </a:lnTo>
                <a:lnTo>
                  <a:pt x="410892" y="268660"/>
                </a:lnTo>
                <a:lnTo>
                  <a:pt x="411269" y="269677"/>
                </a:lnTo>
                <a:lnTo>
                  <a:pt x="411297" y="270297"/>
                </a:lnTo>
                <a:lnTo>
                  <a:pt x="410951" y="271160"/>
                </a:lnTo>
                <a:lnTo>
                  <a:pt x="410155" y="271503"/>
                </a:lnTo>
                <a:lnTo>
                  <a:pt x="409257" y="271560"/>
                </a:lnTo>
                <a:lnTo>
                  <a:pt x="408425" y="271276"/>
                </a:lnTo>
                <a:lnTo>
                  <a:pt x="407993" y="270958"/>
                </a:lnTo>
                <a:lnTo>
                  <a:pt x="407641" y="270491"/>
                </a:lnTo>
                <a:lnTo>
                  <a:pt x="407528" y="269624"/>
                </a:lnTo>
                <a:lnTo>
                  <a:pt x="407677" y="268515"/>
                </a:lnTo>
                <a:lnTo>
                  <a:pt x="408582" y="266700"/>
                </a:lnTo>
                <a:lnTo>
                  <a:pt x="408620" y="265515"/>
                </a:lnTo>
                <a:lnTo>
                  <a:pt x="408449" y="265100"/>
                </a:lnTo>
                <a:lnTo>
                  <a:pt x="408293" y="264763"/>
                </a:lnTo>
                <a:lnTo>
                  <a:pt x="407550" y="264837"/>
                </a:lnTo>
                <a:lnTo>
                  <a:pt x="406583" y="265237"/>
                </a:lnTo>
                <a:lnTo>
                  <a:pt x="405375" y="265566"/>
                </a:lnTo>
                <a:lnTo>
                  <a:pt x="404063" y="265668"/>
                </a:lnTo>
                <a:lnTo>
                  <a:pt x="403626" y="265628"/>
                </a:lnTo>
                <a:lnTo>
                  <a:pt x="402324" y="265340"/>
                </a:lnTo>
                <a:lnTo>
                  <a:pt x="401448" y="265310"/>
                </a:lnTo>
                <a:lnTo>
                  <a:pt x="400830" y="265431"/>
                </a:lnTo>
                <a:lnTo>
                  <a:pt x="400246" y="265776"/>
                </a:lnTo>
                <a:lnTo>
                  <a:pt x="399889" y="266123"/>
                </a:lnTo>
                <a:lnTo>
                  <a:pt x="399771" y="266357"/>
                </a:lnTo>
                <a:lnTo>
                  <a:pt x="399682" y="267199"/>
                </a:lnTo>
                <a:lnTo>
                  <a:pt x="399806" y="268002"/>
                </a:lnTo>
                <a:lnTo>
                  <a:pt x="399882" y="268195"/>
                </a:lnTo>
                <a:lnTo>
                  <a:pt x="400099" y="268482"/>
                </a:lnTo>
                <a:lnTo>
                  <a:pt x="401854" y="269818"/>
                </a:lnTo>
                <a:lnTo>
                  <a:pt x="402336" y="270546"/>
                </a:lnTo>
                <a:lnTo>
                  <a:pt x="402578" y="271097"/>
                </a:lnTo>
                <a:lnTo>
                  <a:pt x="402845" y="271916"/>
                </a:lnTo>
                <a:lnTo>
                  <a:pt x="402870" y="272766"/>
                </a:lnTo>
                <a:lnTo>
                  <a:pt x="402679" y="273304"/>
                </a:lnTo>
                <a:lnTo>
                  <a:pt x="401795" y="274957"/>
                </a:lnTo>
                <a:lnTo>
                  <a:pt x="401548" y="275270"/>
                </a:lnTo>
                <a:lnTo>
                  <a:pt x="400583" y="276109"/>
                </a:lnTo>
                <a:lnTo>
                  <a:pt x="399859" y="276226"/>
                </a:lnTo>
                <a:lnTo>
                  <a:pt x="397244" y="276088"/>
                </a:lnTo>
                <a:lnTo>
                  <a:pt x="396694" y="276115"/>
                </a:lnTo>
                <a:lnTo>
                  <a:pt x="395702" y="276549"/>
                </a:lnTo>
                <a:lnTo>
                  <a:pt x="394884" y="276797"/>
                </a:lnTo>
                <a:lnTo>
                  <a:pt x="394531" y="277016"/>
                </a:lnTo>
                <a:lnTo>
                  <a:pt x="394163" y="277357"/>
                </a:lnTo>
                <a:lnTo>
                  <a:pt x="393940" y="277667"/>
                </a:lnTo>
                <a:lnTo>
                  <a:pt x="393785" y="278138"/>
                </a:lnTo>
                <a:lnTo>
                  <a:pt x="393449" y="280296"/>
                </a:lnTo>
                <a:lnTo>
                  <a:pt x="393247" y="282028"/>
                </a:lnTo>
                <a:lnTo>
                  <a:pt x="393278" y="282765"/>
                </a:lnTo>
                <a:lnTo>
                  <a:pt x="393372" y="283238"/>
                </a:lnTo>
                <a:lnTo>
                  <a:pt x="393344" y="283624"/>
                </a:lnTo>
                <a:lnTo>
                  <a:pt x="393172" y="284396"/>
                </a:lnTo>
                <a:lnTo>
                  <a:pt x="392942" y="285134"/>
                </a:lnTo>
                <a:lnTo>
                  <a:pt x="392670" y="285700"/>
                </a:lnTo>
                <a:lnTo>
                  <a:pt x="392139" y="285380"/>
                </a:lnTo>
                <a:lnTo>
                  <a:pt x="391717" y="285136"/>
                </a:lnTo>
                <a:lnTo>
                  <a:pt x="390650" y="285136"/>
                </a:lnTo>
                <a:lnTo>
                  <a:pt x="389387" y="284807"/>
                </a:lnTo>
                <a:lnTo>
                  <a:pt x="387734" y="283812"/>
                </a:lnTo>
                <a:lnTo>
                  <a:pt x="387330" y="283484"/>
                </a:lnTo>
                <a:lnTo>
                  <a:pt x="387128" y="283205"/>
                </a:lnTo>
                <a:lnTo>
                  <a:pt x="386611" y="281844"/>
                </a:lnTo>
                <a:lnTo>
                  <a:pt x="386297" y="281429"/>
                </a:lnTo>
                <a:lnTo>
                  <a:pt x="385741" y="281286"/>
                </a:lnTo>
                <a:lnTo>
                  <a:pt x="384632" y="281281"/>
                </a:lnTo>
                <a:lnTo>
                  <a:pt x="384045" y="281561"/>
                </a:lnTo>
                <a:lnTo>
                  <a:pt x="383616" y="282119"/>
                </a:lnTo>
                <a:lnTo>
                  <a:pt x="383346" y="282568"/>
                </a:lnTo>
                <a:lnTo>
                  <a:pt x="383288" y="282890"/>
                </a:lnTo>
                <a:lnTo>
                  <a:pt x="383358" y="283754"/>
                </a:lnTo>
                <a:lnTo>
                  <a:pt x="383600" y="284721"/>
                </a:lnTo>
                <a:lnTo>
                  <a:pt x="383892" y="285223"/>
                </a:lnTo>
                <a:lnTo>
                  <a:pt x="385735" y="287310"/>
                </a:lnTo>
                <a:lnTo>
                  <a:pt x="386194" y="287653"/>
                </a:lnTo>
                <a:lnTo>
                  <a:pt x="388310" y="288645"/>
                </a:lnTo>
                <a:lnTo>
                  <a:pt x="388740" y="288960"/>
                </a:lnTo>
                <a:lnTo>
                  <a:pt x="389255" y="288636"/>
                </a:lnTo>
                <a:lnTo>
                  <a:pt x="389782" y="288447"/>
                </a:lnTo>
                <a:lnTo>
                  <a:pt x="390174" y="288719"/>
                </a:lnTo>
                <a:lnTo>
                  <a:pt x="390606" y="288724"/>
                </a:lnTo>
                <a:lnTo>
                  <a:pt x="391121" y="288579"/>
                </a:lnTo>
                <a:lnTo>
                  <a:pt x="391665" y="288250"/>
                </a:lnTo>
                <a:lnTo>
                  <a:pt x="392019" y="288155"/>
                </a:lnTo>
                <a:lnTo>
                  <a:pt x="392898" y="288202"/>
                </a:lnTo>
                <a:lnTo>
                  <a:pt x="393829" y="288420"/>
                </a:lnTo>
                <a:lnTo>
                  <a:pt x="394830" y="288237"/>
                </a:lnTo>
                <a:lnTo>
                  <a:pt x="396057" y="288377"/>
                </a:lnTo>
                <a:lnTo>
                  <a:pt x="396506" y="288626"/>
                </a:lnTo>
                <a:lnTo>
                  <a:pt x="396766" y="288896"/>
                </a:lnTo>
                <a:lnTo>
                  <a:pt x="396922" y="289201"/>
                </a:lnTo>
                <a:lnTo>
                  <a:pt x="397143" y="290221"/>
                </a:lnTo>
                <a:lnTo>
                  <a:pt x="397122" y="290958"/>
                </a:lnTo>
                <a:lnTo>
                  <a:pt x="396850" y="291660"/>
                </a:lnTo>
                <a:lnTo>
                  <a:pt x="396383" y="292430"/>
                </a:lnTo>
                <a:lnTo>
                  <a:pt x="395737" y="293186"/>
                </a:lnTo>
                <a:lnTo>
                  <a:pt x="395433" y="293456"/>
                </a:lnTo>
                <a:lnTo>
                  <a:pt x="394979" y="293754"/>
                </a:lnTo>
                <a:lnTo>
                  <a:pt x="394396" y="294029"/>
                </a:lnTo>
                <a:lnTo>
                  <a:pt x="393266" y="294221"/>
                </a:lnTo>
                <a:lnTo>
                  <a:pt x="392614" y="294185"/>
                </a:lnTo>
                <a:lnTo>
                  <a:pt x="391449" y="293883"/>
                </a:lnTo>
                <a:lnTo>
                  <a:pt x="391098" y="293709"/>
                </a:lnTo>
                <a:lnTo>
                  <a:pt x="390132" y="293034"/>
                </a:lnTo>
                <a:lnTo>
                  <a:pt x="389465" y="292661"/>
                </a:lnTo>
                <a:lnTo>
                  <a:pt x="388231" y="291576"/>
                </a:lnTo>
                <a:lnTo>
                  <a:pt x="387261" y="291220"/>
                </a:lnTo>
                <a:lnTo>
                  <a:pt x="386591" y="291117"/>
                </a:lnTo>
                <a:lnTo>
                  <a:pt x="383835" y="293345"/>
                </a:lnTo>
                <a:lnTo>
                  <a:pt x="382243" y="294702"/>
                </a:lnTo>
                <a:lnTo>
                  <a:pt x="381788" y="295731"/>
                </a:lnTo>
                <a:lnTo>
                  <a:pt x="381914" y="296368"/>
                </a:lnTo>
                <a:lnTo>
                  <a:pt x="382208" y="296962"/>
                </a:lnTo>
                <a:lnTo>
                  <a:pt x="382316" y="297097"/>
                </a:lnTo>
                <a:lnTo>
                  <a:pt x="383041" y="297999"/>
                </a:lnTo>
                <a:lnTo>
                  <a:pt x="383280" y="298217"/>
                </a:lnTo>
                <a:lnTo>
                  <a:pt x="385972" y="299946"/>
                </a:lnTo>
                <a:lnTo>
                  <a:pt x="386275" y="300039"/>
                </a:lnTo>
                <a:lnTo>
                  <a:pt x="386722" y="300048"/>
                </a:lnTo>
                <a:lnTo>
                  <a:pt x="388038" y="299732"/>
                </a:lnTo>
                <a:lnTo>
                  <a:pt x="388797" y="299301"/>
                </a:lnTo>
                <a:lnTo>
                  <a:pt x="389356" y="299265"/>
                </a:lnTo>
                <a:lnTo>
                  <a:pt x="389927" y="299376"/>
                </a:lnTo>
                <a:lnTo>
                  <a:pt x="390324" y="299603"/>
                </a:lnTo>
                <a:lnTo>
                  <a:pt x="390574" y="299791"/>
                </a:lnTo>
                <a:lnTo>
                  <a:pt x="391103" y="300527"/>
                </a:lnTo>
                <a:lnTo>
                  <a:pt x="391283" y="300997"/>
                </a:lnTo>
                <a:lnTo>
                  <a:pt x="391293" y="301270"/>
                </a:lnTo>
                <a:lnTo>
                  <a:pt x="391179" y="301787"/>
                </a:lnTo>
                <a:lnTo>
                  <a:pt x="390945" y="302332"/>
                </a:lnTo>
                <a:lnTo>
                  <a:pt x="390227" y="303377"/>
                </a:lnTo>
                <a:lnTo>
                  <a:pt x="389832" y="304057"/>
                </a:lnTo>
                <a:lnTo>
                  <a:pt x="389703" y="304453"/>
                </a:lnTo>
                <a:lnTo>
                  <a:pt x="389644" y="304824"/>
                </a:lnTo>
                <a:lnTo>
                  <a:pt x="389645" y="305568"/>
                </a:lnTo>
                <a:lnTo>
                  <a:pt x="389866" y="306355"/>
                </a:lnTo>
                <a:lnTo>
                  <a:pt x="389943" y="306933"/>
                </a:lnTo>
                <a:lnTo>
                  <a:pt x="389919" y="307253"/>
                </a:lnTo>
                <a:lnTo>
                  <a:pt x="389781" y="307595"/>
                </a:lnTo>
                <a:lnTo>
                  <a:pt x="389447" y="307976"/>
                </a:lnTo>
                <a:lnTo>
                  <a:pt x="388744" y="308395"/>
                </a:lnTo>
                <a:lnTo>
                  <a:pt x="387197" y="308725"/>
                </a:lnTo>
                <a:lnTo>
                  <a:pt x="386427" y="308609"/>
                </a:lnTo>
                <a:lnTo>
                  <a:pt x="386250" y="308629"/>
                </a:lnTo>
                <a:lnTo>
                  <a:pt x="385131" y="309174"/>
                </a:lnTo>
                <a:lnTo>
                  <a:pt x="384341" y="309372"/>
                </a:lnTo>
                <a:lnTo>
                  <a:pt x="383555" y="309448"/>
                </a:lnTo>
                <a:lnTo>
                  <a:pt x="382698" y="309201"/>
                </a:lnTo>
                <a:lnTo>
                  <a:pt x="381424" y="309111"/>
                </a:lnTo>
                <a:lnTo>
                  <a:pt x="380789" y="309185"/>
                </a:lnTo>
                <a:lnTo>
                  <a:pt x="380196" y="309327"/>
                </a:lnTo>
                <a:lnTo>
                  <a:pt x="379670" y="309535"/>
                </a:lnTo>
                <a:lnTo>
                  <a:pt x="380635" y="311802"/>
                </a:lnTo>
                <a:lnTo>
                  <a:pt x="380915" y="312221"/>
                </a:lnTo>
                <a:lnTo>
                  <a:pt x="381623" y="312751"/>
                </a:lnTo>
                <a:lnTo>
                  <a:pt x="382680" y="314154"/>
                </a:lnTo>
                <a:lnTo>
                  <a:pt x="382742" y="314616"/>
                </a:lnTo>
                <a:lnTo>
                  <a:pt x="382548" y="315667"/>
                </a:lnTo>
                <a:lnTo>
                  <a:pt x="382413" y="315949"/>
                </a:lnTo>
                <a:lnTo>
                  <a:pt x="382177" y="316226"/>
                </a:lnTo>
                <a:lnTo>
                  <a:pt x="381856" y="316424"/>
                </a:lnTo>
                <a:lnTo>
                  <a:pt x="381247" y="316629"/>
                </a:lnTo>
                <a:lnTo>
                  <a:pt x="380580" y="316708"/>
                </a:lnTo>
                <a:lnTo>
                  <a:pt x="380133" y="316661"/>
                </a:lnTo>
                <a:lnTo>
                  <a:pt x="379374" y="316421"/>
                </a:lnTo>
                <a:lnTo>
                  <a:pt x="378808" y="316049"/>
                </a:lnTo>
                <a:lnTo>
                  <a:pt x="378478" y="315519"/>
                </a:lnTo>
                <a:lnTo>
                  <a:pt x="378228" y="314784"/>
                </a:lnTo>
                <a:lnTo>
                  <a:pt x="377209" y="312698"/>
                </a:lnTo>
                <a:lnTo>
                  <a:pt x="376602" y="311672"/>
                </a:lnTo>
                <a:lnTo>
                  <a:pt x="375127" y="312722"/>
                </a:lnTo>
                <a:lnTo>
                  <a:pt x="374572" y="313495"/>
                </a:lnTo>
                <a:lnTo>
                  <a:pt x="374264" y="313819"/>
                </a:lnTo>
                <a:lnTo>
                  <a:pt x="373699" y="314066"/>
                </a:lnTo>
                <a:lnTo>
                  <a:pt x="372267" y="314151"/>
                </a:lnTo>
                <a:lnTo>
                  <a:pt x="371351" y="314281"/>
                </a:lnTo>
                <a:lnTo>
                  <a:pt x="370927" y="314415"/>
                </a:lnTo>
                <a:lnTo>
                  <a:pt x="370538" y="314620"/>
                </a:lnTo>
                <a:lnTo>
                  <a:pt x="370150" y="314918"/>
                </a:lnTo>
                <a:lnTo>
                  <a:pt x="369695" y="315502"/>
                </a:lnTo>
                <a:lnTo>
                  <a:pt x="369591" y="315837"/>
                </a:lnTo>
                <a:lnTo>
                  <a:pt x="369547" y="316200"/>
                </a:lnTo>
                <a:lnTo>
                  <a:pt x="369570" y="316655"/>
                </a:lnTo>
                <a:lnTo>
                  <a:pt x="369717" y="317220"/>
                </a:lnTo>
                <a:lnTo>
                  <a:pt x="369939" y="317583"/>
                </a:lnTo>
                <a:lnTo>
                  <a:pt x="370229" y="317822"/>
                </a:lnTo>
                <a:lnTo>
                  <a:pt x="370821" y="318047"/>
                </a:lnTo>
                <a:lnTo>
                  <a:pt x="374144" y="318666"/>
                </a:lnTo>
                <a:lnTo>
                  <a:pt x="375280" y="319046"/>
                </a:lnTo>
                <a:lnTo>
                  <a:pt x="376964" y="319759"/>
                </a:lnTo>
                <a:lnTo>
                  <a:pt x="377732" y="320308"/>
                </a:lnTo>
                <a:lnTo>
                  <a:pt x="378030" y="320649"/>
                </a:lnTo>
                <a:lnTo>
                  <a:pt x="378076" y="320935"/>
                </a:lnTo>
                <a:lnTo>
                  <a:pt x="378005" y="321118"/>
                </a:lnTo>
                <a:lnTo>
                  <a:pt x="377367" y="321950"/>
                </a:lnTo>
                <a:lnTo>
                  <a:pt x="376531" y="323364"/>
                </a:lnTo>
                <a:lnTo>
                  <a:pt x="375539" y="324584"/>
                </a:lnTo>
                <a:lnTo>
                  <a:pt x="373731" y="326596"/>
                </a:lnTo>
                <a:lnTo>
                  <a:pt x="373159" y="327309"/>
                </a:lnTo>
                <a:lnTo>
                  <a:pt x="372243" y="328689"/>
                </a:lnTo>
                <a:lnTo>
                  <a:pt x="372077" y="329229"/>
                </a:lnTo>
                <a:lnTo>
                  <a:pt x="372091" y="329835"/>
                </a:lnTo>
                <a:lnTo>
                  <a:pt x="372336" y="330792"/>
                </a:lnTo>
                <a:lnTo>
                  <a:pt x="372783" y="331882"/>
                </a:lnTo>
                <a:lnTo>
                  <a:pt x="373069" y="332272"/>
                </a:lnTo>
                <a:lnTo>
                  <a:pt x="373984" y="333223"/>
                </a:lnTo>
                <a:lnTo>
                  <a:pt x="374419" y="333781"/>
                </a:lnTo>
                <a:lnTo>
                  <a:pt x="374783" y="334428"/>
                </a:lnTo>
                <a:lnTo>
                  <a:pt x="375100" y="334822"/>
                </a:lnTo>
                <a:lnTo>
                  <a:pt x="375573" y="335102"/>
                </a:lnTo>
                <a:lnTo>
                  <a:pt x="377407" y="335839"/>
                </a:lnTo>
                <a:lnTo>
                  <a:pt x="377942" y="335992"/>
                </a:lnTo>
                <a:lnTo>
                  <a:pt x="379230" y="336142"/>
                </a:lnTo>
                <a:lnTo>
                  <a:pt x="380043" y="336467"/>
                </a:lnTo>
                <a:lnTo>
                  <a:pt x="380958" y="337265"/>
                </a:lnTo>
                <a:lnTo>
                  <a:pt x="381245" y="337810"/>
                </a:lnTo>
                <a:lnTo>
                  <a:pt x="381357" y="338231"/>
                </a:lnTo>
                <a:lnTo>
                  <a:pt x="381285" y="338721"/>
                </a:lnTo>
                <a:lnTo>
                  <a:pt x="381130" y="339195"/>
                </a:lnTo>
                <a:lnTo>
                  <a:pt x="380882" y="339602"/>
                </a:lnTo>
                <a:lnTo>
                  <a:pt x="380268" y="340183"/>
                </a:lnTo>
                <a:lnTo>
                  <a:pt x="378993" y="340812"/>
                </a:lnTo>
                <a:lnTo>
                  <a:pt x="377919" y="341083"/>
                </a:lnTo>
                <a:lnTo>
                  <a:pt x="377553" y="341025"/>
                </a:lnTo>
                <a:lnTo>
                  <a:pt x="374642" y="339351"/>
                </a:lnTo>
                <a:lnTo>
                  <a:pt x="373964" y="339522"/>
                </a:lnTo>
                <a:lnTo>
                  <a:pt x="371391" y="339826"/>
                </a:lnTo>
                <a:lnTo>
                  <a:pt x="371036" y="339922"/>
                </a:lnTo>
                <a:lnTo>
                  <a:pt x="369180" y="340669"/>
                </a:lnTo>
                <a:lnTo>
                  <a:pt x="368720" y="340211"/>
                </a:lnTo>
                <a:lnTo>
                  <a:pt x="368033" y="339705"/>
                </a:lnTo>
                <a:lnTo>
                  <a:pt x="367429" y="339362"/>
                </a:lnTo>
                <a:lnTo>
                  <a:pt x="366928" y="339227"/>
                </a:lnTo>
                <a:lnTo>
                  <a:pt x="366518" y="339254"/>
                </a:lnTo>
                <a:lnTo>
                  <a:pt x="366350" y="339339"/>
                </a:lnTo>
                <a:lnTo>
                  <a:pt x="366010" y="339714"/>
                </a:lnTo>
                <a:lnTo>
                  <a:pt x="365770" y="340072"/>
                </a:lnTo>
                <a:lnTo>
                  <a:pt x="365573" y="340489"/>
                </a:lnTo>
                <a:lnTo>
                  <a:pt x="365299" y="341300"/>
                </a:lnTo>
                <a:lnTo>
                  <a:pt x="365354" y="341708"/>
                </a:lnTo>
                <a:lnTo>
                  <a:pt x="365489" y="341933"/>
                </a:lnTo>
                <a:lnTo>
                  <a:pt x="365739" y="342073"/>
                </a:lnTo>
                <a:lnTo>
                  <a:pt x="365803" y="342204"/>
                </a:lnTo>
                <a:lnTo>
                  <a:pt x="365748" y="342671"/>
                </a:lnTo>
                <a:lnTo>
                  <a:pt x="365468" y="343222"/>
                </a:lnTo>
                <a:lnTo>
                  <a:pt x="365487" y="343499"/>
                </a:lnTo>
                <a:lnTo>
                  <a:pt x="365633" y="343760"/>
                </a:lnTo>
                <a:lnTo>
                  <a:pt x="365375" y="345081"/>
                </a:lnTo>
                <a:lnTo>
                  <a:pt x="365394" y="345577"/>
                </a:lnTo>
                <a:lnTo>
                  <a:pt x="365505" y="346004"/>
                </a:lnTo>
                <a:lnTo>
                  <a:pt x="365629" y="346257"/>
                </a:lnTo>
                <a:lnTo>
                  <a:pt x="367001" y="347717"/>
                </a:lnTo>
                <a:lnTo>
                  <a:pt x="367745" y="348344"/>
                </a:lnTo>
                <a:lnTo>
                  <a:pt x="368576" y="348717"/>
                </a:lnTo>
                <a:lnTo>
                  <a:pt x="369624" y="348737"/>
                </a:lnTo>
                <a:lnTo>
                  <a:pt x="370299" y="348656"/>
                </a:lnTo>
                <a:lnTo>
                  <a:pt x="371443" y="348299"/>
                </a:lnTo>
                <a:lnTo>
                  <a:pt x="372889" y="347349"/>
                </a:lnTo>
                <a:lnTo>
                  <a:pt x="373608" y="347052"/>
                </a:lnTo>
                <a:lnTo>
                  <a:pt x="374081" y="347095"/>
                </a:lnTo>
                <a:lnTo>
                  <a:pt x="374489" y="347203"/>
                </a:lnTo>
                <a:lnTo>
                  <a:pt x="374953" y="347461"/>
                </a:lnTo>
                <a:lnTo>
                  <a:pt x="375907" y="348162"/>
                </a:lnTo>
                <a:lnTo>
                  <a:pt x="376524" y="348908"/>
                </a:lnTo>
                <a:lnTo>
                  <a:pt x="376780" y="349302"/>
                </a:lnTo>
                <a:lnTo>
                  <a:pt x="377001" y="349742"/>
                </a:lnTo>
                <a:lnTo>
                  <a:pt x="377135" y="350199"/>
                </a:lnTo>
                <a:lnTo>
                  <a:pt x="377423" y="350224"/>
                </a:lnTo>
                <a:lnTo>
                  <a:pt x="377737" y="350328"/>
                </a:lnTo>
                <a:lnTo>
                  <a:pt x="377789" y="351079"/>
                </a:lnTo>
                <a:lnTo>
                  <a:pt x="377698" y="351512"/>
                </a:lnTo>
                <a:lnTo>
                  <a:pt x="377414" y="352158"/>
                </a:lnTo>
                <a:lnTo>
                  <a:pt x="377192" y="352380"/>
                </a:lnTo>
                <a:lnTo>
                  <a:pt x="376224" y="352812"/>
                </a:lnTo>
                <a:lnTo>
                  <a:pt x="375800" y="352863"/>
                </a:lnTo>
                <a:lnTo>
                  <a:pt x="374916" y="353120"/>
                </a:lnTo>
                <a:lnTo>
                  <a:pt x="374123" y="353623"/>
                </a:lnTo>
                <a:lnTo>
                  <a:pt x="372976" y="354232"/>
                </a:lnTo>
                <a:lnTo>
                  <a:pt x="372401" y="354384"/>
                </a:lnTo>
                <a:lnTo>
                  <a:pt x="371979" y="354401"/>
                </a:lnTo>
                <a:lnTo>
                  <a:pt x="371368" y="354319"/>
                </a:lnTo>
                <a:lnTo>
                  <a:pt x="370634" y="354093"/>
                </a:lnTo>
                <a:lnTo>
                  <a:pt x="367483" y="352565"/>
                </a:lnTo>
                <a:lnTo>
                  <a:pt x="367160" y="352305"/>
                </a:lnTo>
                <a:lnTo>
                  <a:pt x="365953" y="350805"/>
                </a:lnTo>
                <a:lnTo>
                  <a:pt x="364103" y="348765"/>
                </a:lnTo>
                <a:lnTo>
                  <a:pt x="363939" y="348806"/>
                </a:lnTo>
                <a:lnTo>
                  <a:pt x="363602" y="349036"/>
                </a:lnTo>
                <a:lnTo>
                  <a:pt x="362594" y="349342"/>
                </a:lnTo>
                <a:lnTo>
                  <a:pt x="361115" y="349582"/>
                </a:lnTo>
                <a:lnTo>
                  <a:pt x="360021" y="349686"/>
                </a:lnTo>
                <a:lnTo>
                  <a:pt x="359544" y="349802"/>
                </a:lnTo>
                <a:lnTo>
                  <a:pt x="358869" y="350156"/>
                </a:lnTo>
                <a:lnTo>
                  <a:pt x="358028" y="350859"/>
                </a:lnTo>
                <a:lnTo>
                  <a:pt x="357578" y="351520"/>
                </a:lnTo>
                <a:lnTo>
                  <a:pt x="357344" y="352107"/>
                </a:lnTo>
                <a:lnTo>
                  <a:pt x="357264" y="352790"/>
                </a:lnTo>
                <a:lnTo>
                  <a:pt x="357389" y="353546"/>
                </a:lnTo>
                <a:lnTo>
                  <a:pt x="357583" y="353862"/>
                </a:lnTo>
                <a:lnTo>
                  <a:pt x="357976" y="354314"/>
                </a:lnTo>
                <a:lnTo>
                  <a:pt x="358408" y="354693"/>
                </a:lnTo>
                <a:lnTo>
                  <a:pt x="359233" y="355010"/>
                </a:lnTo>
                <a:lnTo>
                  <a:pt x="361941" y="355457"/>
                </a:lnTo>
                <a:lnTo>
                  <a:pt x="362698" y="355719"/>
                </a:lnTo>
                <a:lnTo>
                  <a:pt x="363462" y="356084"/>
                </a:lnTo>
                <a:lnTo>
                  <a:pt x="364214" y="356591"/>
                </a:lnTo>
                <a:lnTo>
                  <a:pt x="365707" y="357763"/>
                </a:lnTo>
                <a:lnTo>
                  <a:pt x="366929" y="358594"/>
                </a:lnTo>
                <a:lnTo>
                  <a:pt x="367472" y="359316"/>
                </a:lnTo>
                <a:lnTo>
                  <a:pt x="367895" y="360346"/>
                </a:lnTo>
                <a:lnTo>
                  <a:pt x="367978" y="360940"/>
                </a:lnTo>
                <a:lnTo>
                  <a:pt x="367907" y="361753"/>
                </a:lnTo>
                <a:lnTo>
                  <a:pt x="367835" y="362059"/>
                </a:lnTo>
                <a:lnTo>
                  <a:pt x="367688" y="362374"/>
                </a:lnTo>
                <a:lnTo>
                  <a:pt x="367261" y="362840"/>
                </a:lnTo>
                <a:lnTo>
                  <a:pt x="365897" y="363924"/>
                </a:lnTo>
                <a:lnTo>
                  <a:pt x="365360" y="364121"/>
                </a:lnTo>
                <a:lnTo>
                  <a:pt x="365016" y="364143"/>
                </a:lnTo>
                <a:lnTo>
                  <a:pt x="363427" y="364038"/>
                </a:lnTo>
                <a:lnTo>
                  <a:pt x="363197" y="364096"/>
                </a:lnTo>
                <a:lnTo>
                  <a:pt x="362910" y="364246"/>
                </a:lnTo>
                <a:lnTo>
                  <a:pt x="362132" y="364941"/>
                </a:lnTo>
                <a:lnTo>
                  <a:pt x="361194" y="365507"/>
                </a:lnTo>
                <a:lnTo>
                  <a:pt x="360699" y="365695"/>
                </a:lnTo>
                <a:lnTo>
                  <a:pt x="358819" y="366122"/>
                </a:lnTo>
                <a:lnTo>
                  <a:pt x="358550" y="366236"/>
                </a:lnTo>
                <a:lnTo>
                  <a:pt x="358116" y="366592"/>
                </a:lnTo>
                <a:lnTo>
                  <a:pt x="357841" y="367108"/>
                </a:lnTo>
                <a:lnTo>
                  <a:pt x="357748" y="367499"/>
                </a:lnTo>
                <a:lnTo>
                  <a:pt x="357806" y="368068"/>
                </a:lnTo>
                <a:lnTo>
                  <a:pt x="358101" y="368755"/>
                </a:lnTo>
                <a:lnTo>
                  <a:pt x="358506" y="369449"/>
                </a:lnTo>
                <a:lnTo>
                  <a:pt x="359298" y="370487"/>
                </a:lnTo>
                <a:lnTo>
                  <a:pt x="359694" y="370825"/>
                </a:lnTo>
                <a:lnTo>
                  <a:pt x="362763" y="372962"/>
                </a:lnTo>
                <a:lnTo>
                  <a:pt x="363072" y="373335"/>
                </a:lnTo>
                <a:lnTo>
                  <a:pt x="363285" y="373934"/>
                </a:lnTo>
                <a:lnTo>
                  <a:pt x="363294" y="374396"/>
                </a:lnTo>
                <a:lnTo>
                  <a:pt x="363044" y="374682"/>
                </a:lnTo>
                <a:lnTo>
                  <a:pt x="362680" y="375119"/>
                </a:lnTo>
                <a:lnTo>
                  <a:pt x="362063" y="375712"/>
                </a:lnTo>
                <a:lnTo>
                  <a:pt x="361690" y="376389"/>
                </a:lnTo>
                <a:lnTo>
                  <a:pt x="361129" y="377596"/>
                </a:lnTo>
                <a:lnTo>
                  <a:pt x="361039" y="377999"/>
                </a:lnTo>
                <a:lnTo>
                  <a:pt x="360866" y="378218"/>
                </a:lnTo>
                <a:lnTo>
                  <a:pt x="360169" y="378728"/>
                </a:lnTo>
                <a:lnTo>
                  <a:pt x="359696" y="378968"/>
                </a:lnTo>
                <a:lnTo>
                  <a:pt x="359371" y="379021"/>
                </a:lnTo>
                <a:lnTo>
                  <a:pt x="358548" y="379764"/>
                </a:lnTo>
                <a:lnTo>
                  <a:pt x="358474" y="380153"/>
                </a:lnTo>
                <a:lnTo>
                  <a:pt x="358457" y="381371"/>
                </a:lnTo>
                <a:lnTo>
                  <a:pt x="358377" y="381589"/>
                </a:lnTo>
                <a:lnTo>
                  <a:pt x="358221" y="381805"/>
                </a:lnTo>
                <a:lnTo>
                  <a:pt x="358310" y="382001"/>
                </a:lnTo>
                <a:lnTo>
                  <a:pt x="360189" y="382417"/>
                </a:lnTo>
                <a:lnTo>
                  <a:pt x="360932" y="382484"/>
                </a:lnTo>
                <a:lnTo>
                  <a:pt x="361292" y="382457"/>
                </a:lnTo>
                <a:lnTo>
                  <a:pt x="362535" y="382077"/>
                </a:lnTo>
                <a:lnTo>
                  <a:pt x="363316" y="381757"/>
                </a:lnTo>
                <a:lnTo>
                  <a:pt x="363840" y="381458"/>
                </a:lnTo>
                <a:lnTo>
                  <a:pt x="364286" y="381082"/>
                </a:lnTo>
                <a:lnTo>
                  <a:pt x="365045" y="379934"/>
                </a:lnTo>
                <a:lnTo>
                  <a:pt x="364722" y="378762"/>
                </a:lnTo>
                <a:lnTo>
                  <a:pt x="364257" y="377633"/>
                </a:lnTo>
                <a:lnTo>
                  <a:pt x="364066" y="376769"/>
                </a:lnTo>
                <a:lnTo>
                  <a:pt x="363997" y="375881"/>
                </a:lnTo>
                <a:lnTo>
                  <a:pt x="364137" y="375309"/>
                </a:lnTo>
                <a:lnTo>
                  <a:pt x="364434" y="374565"/>
                </a:lnTo>
                <a:lnTo>
                  <a:pt x="364921" y="374338"/>
                </a:lnTo>
                <a:lnTo>
                  <a:pt x="365278" y="374422"/>
                </a:lnTo>
                <a:lnTo>
                  <a:pt x="365699" y="374719"/>
                </a:lnTo>
                <a:lnTo>
                  <a:pt x="366006" y="374935"/>
                </a:lnTo>
                <a:lnTo>
                  <a:pt x="368232" y="376227"/>
                </a:lnTo>
                <a:lnTo>
                  <a:pt x="369492" y="377193"/>
                </a:lnTo>
                <a:lnTo>
                  <a:pt x="370147" y="378702"/>
                </a:lnTo>
                <a:lnTo>
                  <a:pt x="370369" y="379477"/>
                </a:lnTo>
                <a:lnTo>
                  <a:pt x="370349" y="380053"/>
                </a:lnTo>
                <a:lnTo>
                  <a:pt x="370119" y="380748"/>
                </a:lnTo>
                <a:lnTo>
                  <a:pt x="369394" y="381684"/>
                </a:lnTo>
                <a:lnTo>
                  <a:pt x="369212" y="382065"/>
                </a:lnTo>
                <a:lnTo>
                  <a:pt x="369221" y="382232"/>
                </a:lnTo>
                <a:lnTo>
                  <a:pt x="369097" y="382464"/>
                </a:lnTo>
                <a:lnTo>
                  <a:pt x="368365" y="382889"/>
                </a:lnTo>
                <a:lnTo>
                  <a:pt x="367765" y="382832"/>
                </a:lnTo>
                <a:lnTo>
                  <a:pt x="367480" y="382914"/>
                </a:lnTo>
                <a:lnTo>
                  <a:pt x="365883" y="383623"/>
                </a:lnTo>
                <a:lnTo>
                  <a:pt x="364581" y="384334"/>
                </a:lnTo>
                <a:lnTo>
                  <a:pt x="364260" y="384332"/>
                </a:lnTo>
                <a:lnTo>
                  <a:pt x="363717" y="384066"/>
                </a:lnTo>
                <a:lnTo>
                  <a:pt x="362947" y="384338"/>
                </a:lnTo>
                <a:lnTo>
                  <a:pt x="362176" y="384310"/>
                </a:lnTo>
                <a:lnTo>
                  <a:pt x="361852" y="384512"/>
                </a:lnTo>
                <a:lnTo>
                  <a:pt x="361591" y="384846"/>
                </a:lnTo>
                <a:lnTo>
                  <a:pt x="361274" y="385540"/>
                </a:lnTo>
                <a:lnTo>
                  <a:pt x="361237" y="385840"/>
                </a:lnTo>
                <a:lnTo>
                  <a:pt x="361275" y="386164"/>
                </a:lnTo>
                <a:lnTo>
                  <a:pt x="361382" y="386357"/>
                </a:lnTo>
                <a:lnTo>
                  <a:pt x="361753" y="386726"/>
                </a:lnTo>
                <a:lnTo>
                  <a:pt x="363235" y="387767"/>
                </a:lnTo>
                <a:lnTo>
                  <a:pt x="364757" y="388511"/>
                </a:lnTo>
                <a:lnTo>
                  <a:pt x="365286" y="388703"/>
                </a:lnTo>
                <a:lnTo>
                  <a:pt x="365884" y="388830"/>
                </a:lnTo>
                <a:lnTo>
                  <a:pt x="367166" y="388852"/>
                </a:lnTo>
                <a:lnTo>
                  <a:pt x="368514" y="388581"/>
                </a:lnTo>
                <a:lnTo>
                  <a:pt x="370262" y="387613"/>
                </a:lnTo>
                <a:lnTo>
                  <a:pt x="371245" y="386869"/>
                </a:lnTo>
                <a:lnTo>
                  <a:pt x="371887" y="386100"/>
                </a:lnTo>
                <a:lnTo>
                  <a:pt x="372640" y="384931"/>
                </a:lnTo>
                <a:lnTo>
                  <a:pt x="372995" y="383776"/>
                </a:lnTo>
                <a:lnTo>
                  <a:pt x="372923" y="382775"/>
                </a:lnTo>
                <a:lnTo>
                  <a:pt x="372657" y="382049"/>
                </a:lnTo>
                <a:lnTo>
                  <a:pt x="372637" y="381806"/>
                </a:lnTo>
                <a:lnTo>
                  <a:pt x="372692" y="381327"/>
                </a:lnTo>
                <a:lnTo>
                  <a:pt x="372909" y="380692"/>
                </a:lnTo>
                <a:lnTo>
                  <a:pt x="373164" y="380230"/>
                </a:lnTo>
                <a:lnTo>
                  <a:pt x="373652" y="379556"/>
                </a:lnTo>
                <a:lnTo>
                  <a:pt x="374117" y="379208"/>
                </a:lnTo>
                <a:lnTo>
                  <a:pt x="374524" y="379004"/>
                </a:lnTo>
                <a:lnTo>
                  <a:pt x="374861" y="378964"/>
                </a:lnTo>
                <a:lnTo>
                  <a:pt x="375585" y="379008"/>
                </a:lnTo>
                <a:lnTo>
                  <a:pt x="375898" y="379152"/>
                </a:lnTo>
                <a:lnTo>
                  <a:pt x="376429" y="379552"/>
                </a:lnTo>
                <a:lnTo>
                  <a:pt x="376694" y="380139"/>
                </a:lnTo>
                <a:lnTo>
                  <a:pt x="376761" y="382176"/>
                </a:lnTo>
                <a:lnTo>
                  <a:pt x="376387" y="383114"/>
                </a:lnTo>
                <a:lnTo>
                  <a:pt x="375147" y="385062"/>
                </a:lnTo>
                <a:lnTo>
                  <a:pt x="373606" y="386403"/>
                </a:lnTo>
                <a:lnTo>
                  <a:pt x="372566" y="387518"/>
                </a:lnTo>
                <a:lnTo>
                  <a:pt x="372060" y="388290"/>
                </a:lnTo>
                <a:lnTo>
                  <a:pt x="370767" y="390493"/>
                </a:lnTo>
                <a:lnTo>
                  <a:pt x="370305" y="390975"/>
                </a:lnTo>
                <a:lnTo>
                  <a:pt x="368800" y="392124"/>
                </a:lnTo>
                <a:lnTo>
                  <a:pt x="368643" y="392302"/>
                </a:lnTo>
                <a:lnTo>
                  <a:pt x="368607" y="392438"/>
                </a:lnTo>
                <a:lnTo>
                  <a:pt x="368827" y="393957"/>
                </a:lnTo>
                <a:lnTo>
                  <a:pt x="368756" y="394394"/>
                </a:lnTo>
                <a:lnTo>
                  <a:pt x="368622" y="394702"/>
                </a:lnTo>
                <a:lnTo>
                  <a:pt x="368605" y="394963"/>
                </a:lnTo>
                <a:lnTo>
                  <a:pt x="368934" y="396670"/>
                </a:lnTo>
                <a:lnTo>
                  <a:pt x="369025" y="398477"/>
                </a:lnTo>
                <a:lnTo>
                  <a:pt x="369208" y="398825"/>
                </a:lnTo>
                <a:lnTo>
                  <a:pt x="370836" y="400735"/>
                </a:lnTo>
                <a:lnTo>
                  <a:pt x="370877" y="401410"/>
                </a:lnTo>
                <a:lnTo>
                  <a:pt x="370657" y="402187"/>
                </a:lnTo>
                <a:lnTo>
                  <a:pt x="371730" y="402912"/>
                </a:lnTo>
                <a:lnTo>
                  <a:pt x="371843" y="403076"/>
                </a:lnTo>
                <a:lnTo>
                  <a:pt x="372200" y="404003"/>
                </a:lnTo>
                <a:lnTo>
                  <a:pt x="372643" y="404838"/>
                </a:lnTo>
                <a:lnTo>
                  <a:pt x="373133" y="405315"/>
                </a:lnTo>
                <a:lnTo>
                  <a:pt x="373892" y="405715"/>
                </a:lnTo>
                <a:lnTo>
                  <a:pt x="374092" y="405279"/>
                </a:lnTo>
                <a:lnTo>
                  <a:pt x="374255" y="404182"/>
                </a:lnTo>
                <a:lnTo>
                  <a:pt x="374563" y="403631"/>
                </a:lnTo>
                <a:lnTo>
                  <a:pt x="374664" y="403320"/>
                </a:lnTo>
                <a:lnTo>
                  <a:pt x="374983" y="401299"/>
                </a:lnTo>
                <a:lnTo>
                  <a:pt x="375202" y="400685"/>
                </a:lnTo>
                <a:lnTo>
                  <a:pt x="375437" y="400341"/>
                </a:lnTo>
                <a:lnTo>
                  <a:pt x="375704" y="400073"/>
                </a:lnTo>
                <a:lnTo>
                  <a:pt x="376306" y="399720"/>
                </a:lnTo>
                <a:lnTo>
                  <a:pt x="376872" y="399528"/>
                </a:lnTo>
                <a:lnTo>
                  <a:pt x="377737" y="399510"/>
                </a:lnTo>
                <a:lnTo>
                  <a:pt x="378410" y="399652"/>
                </a:lnTo>
                <a:lnTo>
                  <a:pt x="378868" y="399946"/>
                </a:lnTo>
                <a:lnTo>
                  <a:pt x="379209" y="400389"/>
                </a:lnTo>
                <a:lnTo>
                  <a:pt x="379398" y="400915"/>
                </a:lnTo>
                <a:lnTo>
                  <a:pt x="379396" y="401504"/>
                </a:lnTo>
                <a:lnTo>
                  <a:pt x="379303" y="402053"/>
                </a:lnTo>
                <a:lnTo>
                  <a:pt x="379087" y="402730"/>
                </a:lnTo>
                <a:lnTo>
                  <a:pt x="378864" y="403821"/>
                </a:lnTo>
                <a:lnTo>
                  <a:pt x="378515" y="404467"/>
                </a:lnTo>
                <a:lnTo>
                  <a:pt x="377560" y="405596"/>
                </a:lnTo>
                <a:lnTo>
                  <a:pt x="377413" y="406142"/>
                </a:lnTo>
                <a:lnTo>
                  <a:pt x="377093" y="406166"/>
                </a:lnTo>
                <a:lnTo>
                  <a:pt x="376867" y="406528"/>
                </a:lnTo>
                <a:lnTo>
                  <a:pt x="376927" y="406867"/>
                </a:lnTo>
                <a:lnTo>
                  <a:pt x="376576" y="406947"/>
                </a:lnTo>
                <a:lnTo>
                  <a:pt x="376200" y="406888"/>
                </a:lnTo>
                <a:lnTo>
                  <a:pt x="376045" y="407018"/>
                </a:lnTo>
                <a:lnTo>
                  <a:pt x="376026" y="407421"/>
                </a:lnTo>
                <a:lnTo>
                  <a:pt x="375701" y="407637"/>
                </a:lnTo>
                <a:lnTo>
                  <a:pt x="375377" y="407653"/>
                </a:lnTo>
                <a:lnTo>
                  <a:pt x="374787" y="407790"/>
                </a:lnTo>
                <a:lnTo>
                  <a:pt x="375052" y="409076"/>
                </a:lnTo>
                <a:lnTo>
                  <a:pt x="375443" y="410486"/>
                </a:lnTo>
                <a:lnTo>
                  <a:pt x="375842" y="412626"/>
                </a:lnTo>
                <a:lnTo>
                  <a:pt x="375926" y="414958"/>
                </a:lnTo>
                <a:lnTo>
                  <a:pt x="375899" y="415692"/>
                </a:lnTo>
                <a:lnTo>
                  <a:pt x="375766" y="417005"/>
                </a:lnTo>
                <a:lnTo>
                  <a:pt x="375569" y="417694"/>
                </a:lnTo>
                <a:lnTo>
                  <a:pt x="375242" y="418072"/>
                </a:lnTo>
                <a:lnTo>
                  <a:pt x="374121" y="418768"/>
                </a:lnTo>
                <a:lnTo>
                  <a:pt x="373115" y="419043"/>
                </a:lnTo>
                <a:lnTo>
                  <a:pt x="371288" y="419241"/>
                </a:lnTo>
                <a:lnTo>
                  <a:pt x="370067" y="419229"/>
                </a:lnTo>
                <a:lnTo>
                  <a:pt x="369327" y="419161"/>
                </a:lnTo>
                <a:lnTo>
                  <a:pt x="369164" y="419035"/>
                </a:lnTo>
                <a:lnTo>
                  <a:pt x="369019" y="418640"/>
                </a:lnTo>
                <a:lnTo>
                  <a:pt x="368216" y="417937"/>
                </a:lnTo>
                <a:lnTo>
                  <a:pt x="368071" y="417876"/>
                </a:lnTo>
                <a:lnTo>
                  <a:pt x="367257" y="417818"/>
                </a:lnTo>
                <a:lnTo>
                  <a:pt x="365778" y="418021"/>
                </a:lnTo>
                <a:lnTo>
                  <a:pt x="365264" y="418281"/>
                </a:lnTo>
                <a:lnTo>
                  <a:pt x="364822" y="418684"/>
                </a:lnTo>
                <a:lnTo>
                  <a:pt x="364615" y="418942"/>
                </a:lnTo>
                <a:lnTo>
                  <a:pt x="364007" y="420155"/>
                </a:lnTo>
                <a:lnTo>
                  <a:pt x="364002" y="420630"/>
                </a:lnTo>
                <a:lnTo>
                  <a:pt x="364150" y="422045"/>
                </a:lnTo>
                <a:lnTo>
                  <a:pt x="364196" y="422220"/>
                </a:lnTo>
                <a:lnTo>
                  <a:pt x="364304" y="422368"/>
                </a:lnTo>
                <a:lnTo>
                  <a:pt x="364761" y="422631"/>
                </a:lnTo>
                <a:lnTo>
                  <a:pt x="366381" y="423297"/>
                </a:lnTo>
                <a:lnTo>
                  <a:pt x="367067" y="424081"/>
                </a:lnTo>
                <a:lnTo>
                  <a:pt x="367206" y="424357"/>
                </a:lnTo>
                <a:lnTo>
                  <a:pt x="367429" y="424528"/>
                </a:lnTo>
                <a:lnTo>
                  <a:pt x="368024" y="424695"/>
                </a:lnTo>
                <a:lnTo>
                  <a:pt x="368577" y="424733"/>
                </a:lnTo>
                <a:lnTo>
                  <a:pt x="369736" y="425155"/>
                </a:lnTo>
                <a:lnTo>
                  <a:pt x="372489" y="427134"/>
                </a:lnTo>
                <a:lnTo>
                  <a:pt x="372884" y="427719"/>
                </a:lnTo>
                <a:lnTo>
                  <a:pt x="373001" y="428110"/>
                </a:lnTo>
                <a:lnTo>
                  <a:pt x="373002" y="428280"/>
                </a:lnTo>
                <a:lnTo>
                  <a:pt x="372740" y="429271"/>
                </a:lnTo>
                <a:lnTo>
                  <a:pt x="372569" y="430298"/>
                </a:lnTo>
                <a:lnTo>
                  <a:pt x="372245" y="430896"/>
                </a:lnTo>
                <a:lnTo>
                  <a:pt x="371408" y="431536"/>
                </a:lnTo>
                <a:lnTo>
                  <a:pt x="370898" y="431750"/>
                </a:lnTo>
                <a:lnTo>
                  <a:pt x="370139" y="431907"/>
                </a:lnTo>
                <a:lnTo>
                  <a:pt x="369491" y="432280"/>
                </a:lnTo>
                <a:lnTo>
                  <a:pt x="368871" y="432794"/>
                </a:lnTo>
                <a:lnTo>
                  <a:pt x="368522" y="433838"/>
                </a:lnTo>
                <a:lnTo>
                  <a:pt x="368595" y="434719"/>
                </a:lnTo>
                <a:lnTo>
                  <a:pt x="358256" y="435199"/>
                </a:lnTo>
                <a:lnTo>
                  <a:pt x="356233" y="435324"/>
                </a:lnTo>
                <a:lnTo>
                  <a:pt x="353347" y="435457"/>
                </a:lnTo>
                <a:lnTo>
                  <a:pt x="352251" y="435510"/>
                </a:lnTo>
                <a:lnTo>
                  <a:pt x="351986" y="435522"/>
                </a:lnTo>
                <a:lnTo>
                  <a:pt x="351844" y="435529"/>
                </a:lnTo>
                <a:lnTo>
                  <a:pt x="351492" y="435543"/>
                </a:lnTo>
                <a:lnTo>
                  <a:pt x="351152" y="435549"/>
                </a:lnTo>
                <a:lnTo>
                  <a:pt x="346659" y="435770"/>
                </a:lnTo>
                <a:lnTo>
                  <a:pt x="341494" y="436031"/>
                </a:lnTo>
                <a:lnTo>
                  <a:pt x="340416" y="436081"/>
                </a:lnTo>
                <a:lnTo>
                  <a:pt x="338581" y="436213"/>
                </a:lnTo>
                <a:lnTo>
                  <a:pt x="337846" y="436246"/>
                </a:lnTo>
                <a:lnTo>
                  <a:pt x="334839" y="436378"/>
                </a:lnTo>
                <a:lnTo>
                  <a:pt x="333692" y="436367"/>
                </a:lnTo>
                <a:lnTo>
                  <a:pt x="327490" y="436696"/>
                </a:lnTo>
                <a:lnTo>
                  <a:pt x="326149" y="436760"/>
                </a:lnTo>
                <a:lnTo>
                  <a:pt x="325371" y="436850"/>
                </a:lnTo>
                <a:lnTo>
                  <a:pt x="322321" y="437009"/>
                </a:lnTo>
                <a:lnTo>
                  <a:pt x="321420" y="437037"/>
                </a:lnTo>
                <a:lnTo>
                  <a:pt x="320475" y="437097"/>
                </a:lnTo>
                <a:lnTo>
                  <a:pt x="309098" y="437580"/>
                </a:lnTo>
                <a:lnTo>
                  <a:pt x="307061" y="437754"/>
                </a:lnTo>
                <a:lnTo>
                  <a:pt x="294515" y="438306"/>
                </a:lnTo>
                <a:lnTo>
                  <a:pt x="286695" y="438721"/>
                </a:lnTo>
                <a:lnTo>
                  <a:pt x="286491" y="438742"/>
                </a:lnTo>
                <a:lnTo>
                  <a:pt x="274248" y="439248"/>
                </a:lnTo>
                <a:lnTo>
                  <a:pt x="258182" y="439892"/>
                </a:lnTo>
                <a:lnTo>
                  <a:pt x="250880" y="440101"/>
                </a:lnTo>
                <a:lnTo>
                  <a:pt x="246361" y="440275"/>
                </a:lnTo>
                <a:lnTo>
                  <a:pt x="243542" y="440367"/>
                </a:lnTo>
                <a:lnTo>
                  <a:pt x="242765" y="440391"/>
                </a:lnTo>
                <a:lnTo>
                  <a:pt x="232365" y="440689"/>
                </a:lnTo>
                <a:lnTo>
                  <a:pt x="229060" y="440813"/>
                </a:lnTo>
                <a:lnTo>
                  <a:pt x="228810" y="440824"/>
                </a:lnTo>
                <a:lnTo>
                  <a:pt x="207114" y="441465"/>
                </a:lnTo>
                <a:lnTo>
                  <a:pt x="206634" y="441474"/>
                </a:lnTo>
                <a:lnTo>
                  <a:pt x="205682" y="441518"/>
                </a:lnTo>
                <a:lnTo>
                  <a:pt x="204825" y="441553"/>
                </a:lnTo>
                <a:lnTo>
                  <a:pt x="198204" y="441757"/>
                </a:lnTo>
                <a:lnTo>
                  <a:pt x="194619" y="441797"/>
                </a:lnTo>
                <a:lnTo>
                  <a:pt x="193207" y="441802"/>
                </a:lnTo>
                <a:lnTo>
                  <a:pt x="192175" y="441834"/>
                </a:lnTo>
                <a:lnTo>
                  <a:pt x="190780" y="441897"/>
                </a:lnTo>
                <a:lnTo>
                  <a:pt x="182516" y="442121"/>
                </a:lnTo>
                <a:lnTo>
                  <a:pt x="179946" y="442171"/>
                </a:lnTo>
                <a:lnTo>
                  <a:pt x="178109" y="442227"/>
                </a:lnTo>
                <a:lnTo>
                  <a:pt x="169539" y="442481"/>
                </a:lnTo>
                <a:lnTo>
                  <a:pt x="169279" y="442478"/>
                </a:lnTo>
                <a:lnTo>
                  <a:pt x="168416" y="442505"/>
                </a:lnTo>
                <a:lnTo>
                  <a:pt x="166325" y="442604"/>
                </a:lnTo>
                <a:lnTo>
                  <a:pt x="160794" y="442786"/>
                </a:lnTo>
                <a:lnTo>
                  <a:pt x="156295" y="442932"/>
                </a:lnTo>
                <a:lnTo>
                  <a:pt x="154385" y="442945"/>
                </a:lnTo>
                <a:lnTo>
                  <a:pt x="151988" y="443076"/>
                </a:lnTo>
                <a:lnTo>
                  <a:pt x="144692" y="443301"/>
                </a:lnTo>
                <a:lnTo>
                  <a:pt x="141352" y="443393"/>
                </a:lnTo>
                <a:lnTo>
                  <a:pt x="137508" y="443532"/>
                </a:lnTo>
                <a:lnTo>
                  <a:pt x="128108" y="443788"/>
                </a:lnTo>
                <a:lnTo>
                  <a:pt x="125616" y="443888"/>
                </a:lnTo>
                <a:lnTo>
                  <a:pt x="122469" y="443965"/>
                </a:lnTo>
                <a:lnTo>
                  <a:pt x="122059" y="443975"/>
                </a:lnTo>
                <a:lnTo>
                  <a:pt x="121371" y="443995"/>
                </a:lnTo>
                <a:lnTo>
                  <a:pt x="101321" y="444493"/>
                </a:lnTo>
                <a:lnTo>
                  <a:pt x="92787" y="444743"/>
                </a:lnTo>
                <a:lnTo>
                  <a:pt x="91779" y="444772"/>
                </a:lnTo>
                <a:lnTo>
                  <a:pt x="69834" y="445371"/>
                </a:lnTo>
                <a:lnTo>
                  <a:pt x="69468" y="445388"/>
                </a:lnTo>
                <a:lnTo>
                  <a:pt x="68646" y="445408"/>
                </a:lnTo>
                <a:lnTo>
                  <a:pt x="68060" y="445418"/>
                </a:lnTo>
                <a:lnTo>
                  <a:pt x="67901" y="445418"/>
                </a:lnTo>
                <a:lnTo>
                  <a:pt x="67710" y="438047"/>
                </a:lnTo>
                <a:lnTo>
                  <a:pt x="67687" y="436427"/>
                </a:lnTo>
                <a:lnTo>
                  <a:pt x="67547" y="431391"/>
                </a:lnTo>
                <a:lnTo>
                  <a:pt x="67527" y="430869"/>
                </a:lnTo>
                <a:lnTo>
                  <a:pt x="67499" y="430219"/>
                </a:lnTo>
                <a:lnTo>
                  <a:pt x="67496" y="428161"/>
                </a:lnTo>
                <a:lnTo>
                  <a:pt x="67360" y="423329"/>
                </a:lnTo>
                <a:lnTo>
                  <a:pt x="67349" y="422977"/>
                </a:lnTo>
                <a:lnTo>
                  <a:pt x="67312" y="421441"/>
                </a:lnTo>
                <a:lnTo>
                  <a:pt x="67246" y="418185"/>
                </a:lnTo>
                <a:lnTo>
                  <a:pt x="67193" y="417170"/>
                </a:lnTo>
                <a:lnTo>
                  <a:pt x="67155" y="415851"/>
                </a:lnTo>
                <a:lnTo>
                  <a:pt x="67130" y="414586"/>
                </a:lnTo>
                <a:lnTo>
                  <a:pt x="67044" y="411305"/>
                </a:lnTo>
                <a:lnTo>
                  <a:pt x="66941" y="407334"/>
                </a:lnTo>
                <a:lnTo>
                  <a:pt x="66889" y="405272"/>
                </a:lnTo>
                <a:lnTo>
                  <a:pt x="66875" y="404691"/>
                </a:lnTo>
                <a:lnTo>
                  <a:pt x="66848" y="403876"/>
                </a:lnTo>
                <a:lnTo>
                  <a:pt x="66837" y="402356"/>
                </a:lnTo>
                <a:lnTo>
                  <a:pt x="66798" y="401555"/>
                </a:lnTo>
                <a:lnTo>
                  <a:pt x="66686" y="396351"/>
                </a:lnTo>
                <a:lnTo>
                  <a:pt x="66642" y="395029"/>
                </a:lnTo>
                <a:lnTo>
                  <a:pt x="66627" y="394442"/>
                </a:lnTo>
                <a:lnTo>
                  <a:pt x="66501" y="390219"/>
                </a:lnTo>
                <a:lnTo>
                  <a:pt x="66429" y="387684"/>
                </a:lnTo>
                <a:lnTo>
                  <a:pt x="66451" y="387437"/>
                </a:lnTo>
                <a:lnTo>
                  <a:pt x="66262" y="381405"/>
                </a:lnTo>
                <a:lnTo>
                  <a:pt x="66224" y="380188"/>
                </a:lnTo>
                <a:lnTo>
                  <a:pt x="65958" y="380309"/>
                </a:lnTo>
                <a:lnTo>
                  <a:pt x="65526" y="380349"/>
                </a:lnTo>
                <a:lnTo>
                  <a:pt x="64866" y="378384"/>
                </a:lnTo>
                <a:lnTo>
                  <a:pt x="63131" y="377816"/>
                </a:lnTo>
                <a:lnTo>
                  <a:pt x="59972" y="378124"/>
                </a:lnTo>
                <a:lnTo>
                  <a:pt x="57875" y="380411"/>
                </a:lnTo>
                <a:lnTo>
                  <a:pt x="55815" y="377320"/>
                </a:lnTo>
                <a:lnTo>
                  <a:pt x="53787" y="375998"/>
                </a:lnTo>
                <a:lnTo>
                  <a:pt x="51585" y="375645"/>
                </a:lnTo>
                <a:lnTo>
                  <a:pt x="48740" y="377970"/>
                </a:lnTo>
                <a:lnTo>
                  <a:pt x="47235" y="380560"/>
                </a:lnTo>
                <a:lnTo>
                  <a:pt x="44754" y="380145"/>
                </a:lnTo>
                <a:lnTo>
                  <a:pt x="45874" y="377674"/>
                </a:lnTo>
                <a:lnTo>
                  <a:pt x="44418" y="376553"/>
                </a:lnTo>
                <a:lnTo>
                  <a:pt x="42588" y="379211"/>
                </a:lnTo>
                <a:lnTo>
                  <a:pt x="41548" y="377993"/>
                </a:lnTo>
                <a:lnTo>
                  <a:pt x="39699" y="377874"/>
                </a:lnTo>
                <a:lnTo>
                  <a:pt x="38604" y="380905"/>
                </a:lnTo>
                <a:lnTo>
                  <a:pt x="36421" y="380827"/>
                </a:lnTo>
                <a:lnTo>
                  <a:pt x="35570" y="379083"/>
                </a:lnTo>
                <a:lnTo>
                  <a:pt x="34110" y="379907"/>
                </a:lnTo>
                <a:lnTo>
                  <a:pt x="33500" y="382049"/>
                </a:lnTo>
                <a:lnTo>
                  <a:pt x="29991" y="381154"/>
                </a:lnTo>
                <a:lnTo>
                  <a:pt x="30424" y="379384"/>
                </a:lnTo>
                <a:lnTo>
                  <a:pt x="31468" y="378248"/>
                </a:lnTo>
                <a:lnTo>
                  <a:pt x="30602" y="377374"/>
                </a:lnTo>
                <a:lnTo>
                  <a:pt x="27177" y="378017"/>
                </a:lnTo>
                <a:lnTo>
                  <a:pt x="25354" y="375974"/>
                </a:lnTo>
                <a:lnTo>
                  <a:pt x="23060" y="375522"/>
                </a:lnTo>
                <a:lnTo>
                  <a:pt x="23622" y="372993"/>
                </a:lnTo>
                <a:lnTo>
                  <a:pt x="22845" y="369782"/>
                </a:lnTo>
                <a:lnTo>
                  <a:pt x="20567" y="370603"/>
                </a:lnTo>
                <a:lnTo>
                  <a:pt x="20097" y="370729"/>
                </a:lnTo>
                <a:lnTo>
                  <a:pt x="20090" y="368837"/>
                </a:lnTo>
                <a:lnTo>
                  <a:pt x="20071" y="367602"/>
                </a:lnTo>
                <a:lnTo>
                  <a:pt x="20116" y="364596"/>
                </a:lnTo>
                <a:lnTo>
                  <a:pt x="20097" y="364145"/>
                </a:lnTo>
                <a:lnTo>
                  <a:pt x="20130" y="361725"/>
                </a:lnTo>
                <a:lnTo>
                  <a:pt x="20113" y="361064"/>
                </a:lnTo>
                <a:lnTo>
                  <a:pt x="20135" y="356891"/>
                </a:lnTo>
                <a:lnTo>
                  <a:pt x="20137" y="356540"/>
                </a:lnTo>
                <a:lnTo>
                  <a:pt x="20140" y="356216"/>
                </a:lnTo>
                <a:lnTo>
                  <a:pt x="20148" y="352205"/>
                </a:lnTo>
                <a:lnTo>
                  <a:pt x="20163" y="351382"/>
                </a:lnTo>
                <a:lnTo>
                  <a:pt x="20165" y="350503"/>
                </a:lnTo>
                <a:lnTo>
                  <a:pt x="20179" y="347159"/>
                </a:lnTo>
                <a:lnTo>
                  <a:pt x="20192" y="344564"/>
                </a:lnTo>
                <a:lnTo>
                  <a:pt x="20233" y="340867"/>
                </a:lnTo>
                <a:lnTo>
                  <a:pt x="20247" y="333967"/>
                </a:lnTo>
                <a:lnTo>
                  <a:pt x="20246" y="333578"/>
                </a:lnTo>
                <a:lnTo>
                  <a:pt x="20244" y="331996"/>
                </a:lnTo>
                <a:lnTo>
                  <a:pt x="20243" y="331563"/>
                </a:lnTo>
                <a:lnTo>
                  <a:pt x="20304" y="323923"/>
                </a:lnTo>
                <a:lnTo>
                  <a:pt x="20299" y="323651"/>
                </a:lnTo>
                <a:lnTo>
                  <a:pt x="20362" y="303045"/>
                </a:lnTo>
                <a:lnTo>
                  <a:pt x="20422" y="283141"/>
                </a:lnTo>
                <a:lnTo>
                  <a:pt x="20447" y="282224"/>
                </a:lnTo>
                <a:lnTo>
                  <a:pt x="20469" y="276926"/>
                </a:lnTo>
                <a:lnTo>
                  <a:pt x="20477" y="275483"/>
                </a:lnTo>
                <a:lnTo>
                  <a:pt x="20479" y="274855"/>
                </a:lnTo>
                <a:lnTo>
                  <a:pt x="20522" y="264068"/>
                </a:lnTo>
                <a:lnTo>
                  <a:pt x="20540" y="259427"/>
                </a:lnTo>
                <a:lnTo>
                  <a:pt x="20535" y="259107"/>
                </a:lnTo>
                <a:lnTo>
                  <a:pt x="20581" y="248415"/>
                </a:lnTo>
                <a:lnTo>
                  <a:pt x="20558" y="247431"/>
                </a:lnTo>
                <a:lnTo>
                  <a:pt x="20648" y="236869"/>
                </a:lnTo>
                <a:lnTo>
                  <a:pt x="20778" y="221335"/>
                </a:lnTo>
                <a:lnTo>
                  <a:pt x="20779" y="220932"/>
                </a:lnTo>
                <a:lnTo>
                  <a:pt x="20780" y="220607"/>
                </a:lnTo>
                <a:lnTo>
                  <a:pt x="20790" y="218898"/>
                </a:lnTo>
                <a:lnTo>
                  <a:pt x="20810" y="217017"/>
                </a:lnTo>
                <a:lnTo>
                  <a:pt x="20799" y="216576"/>
                </a:lnTo>
                <a:lnTo>
                  <a:pt x="20777" y="216365"/>
                </a:lnTo>
                <a:lnTo>
                  <a:pt x="20822" y="211687"/>
                </a:lnTo>
                <a:lnTo>
                  <a:pt x="20971" y="195886"/>
                </a:lnTo>
                <a:lnTo>
                  <a:pt x="21037" y="188854"/>
                </a:lnTo>
                <a:lnTo>
                  <a:pt x="21063" y="187737"/>
                </a:lnTo>
                <a:lnTo>
                  <a:pt x="21084" y="182792"/>
                </a:lnTo>
                <a:lnTo>
                  <a:pt x="21082" y="182452"/>
                </a:lnTo>
                <a:lnTo>
                  <a:pt x="21109" y="180561"/>
                </a:lnTo>
                <a:lnTo>
                  <a:pt x="21073" y="179775"/>
                </a:lnTo>
                <a:lnTo>
                  <a:pt x="21061" y="179319"/>
                </a:lnTo>
                <a:lnTo>
                  <a:pt x="21095" y="177931"/>
                </a:lnTo>
                <a:lnTo>
                  <a:pt x="21112" y="177635"/>
                </a:lnTo>
                <a:lnTo>
                  <a:pt x="21130" y="175183"/>
                </a:lnTo>
                <a:lnTo>
                  <a:pt x="21089" y="174159"/>
                </a:lnTo>
                <a:lnTo>
                  <a:pt x="21102" y="173799"/>
                </a:lnTo>
                <a:lnTo>
                  <a:pt x="21182" y="172827"/>
                </a:lnTo>
                <a:lnTo>
                  <a:pt x="21208" y="170219"/>
                </a:lnTo>
                <a:lnTo>
                  <a:pt x="21211" y="169855"/>
                </a:lnTo>
                <a:lnTo>
                  <a:pt x="21247" y="169654"/>
                </a:lnTo>
                <a:lnTo>
                  <a:pt x="21221" y="168229"/>
                </a:lnTo>
                <a:lnTo>
                  <a:pt x="21223" y="167737"/>
                </a:lnTo>
                <a:lnTo>
                  <a:pt x="21292" y="165891"/>
                </a:lnTo>
                <a:lnTo>
                  <a:pt x="21383" y="158955"/>
                </a:lnTo>
                <a:lnTo>
                  <a:pt x="21352" y="158403"/>
                </a:lnTo>
                <a:lnTo>
                  <a:pt x="21397" y="158131"/>
                </a:lnTo>
                <a:lnTo>
                  <a:pt x="21188" y="157312"/>
                </a:lnTo>
                <a:lnTo>
                  <a:pt x="21250" y="156755"/>
                </a:lnTo>
                <a:lnTo>
                  <a:pt x="21110" y="155949"/>
                </a:lnTo>
                <a:lnTo>
                  <a:pt x="21365" y="155095"/>
                </a:lnTo>
                <a:lnTo>
                  <a:pt x="19242" y="142542"/>
                </a:lnTo>
                <a:lnTo>
                  <a:pt x="17654" y="132004"/>
                </a:lnTo>
                <a:lnTo>
                  <a:pt x="17564" y="131440"/>
                </a:lnTo>
                <a:lnTo>
                  <a:pt x="17524" y="131238"/>
                </a:lnTo>
                <a:lnTo>
                  <a:pt x="17429" y="130609"/>
                </a:lnTo>
                <a:lnTo>
                  <a:pt x="16576" y="125150"/>
                </a:lnTo>
                <a:lnTo>
                  <a:pt x="14857" y="114409"/>
                </a:lnTo>
                <a:lnTo>
                  <a:pt x="14787" y="114030"/>
                </a:lnTo>
                <a:lnTo>
                  <a:pt x="14239" y="110359"/>
                </a:lnTo>
                <a:lnTo>
                  <a:pt x="14189" y="110024"/>
                </a:lnTo>
                <a:lnTo>
                  <a:pt x="14054" y="109238"/>
                </a:lnTo>
                <a:lnTo>
                  <a:pt x="13541" y="106153"/>
                </a:lnTo>
                <a:lnTo>
                  <a:pt x="13472" y="105730"/>
                </a:lnTo>
                <a:lnTo>
                  <a:pt x="13370" y="105026"/>
                </a:lnTo>
                <a:lnTo>
                  <a:pt x="13343" y="104882"/>
                </a:lnTo>
                <a:lnTo>
                  <a:pt x="13297" y="104562"/>
                </a:lnTo>
                <a:lnTo>
                  <a:pt x="13085" y="103240"/>
                </a:lnTo>
                <a:lnTo>
                  <a:pt x="12919" y="102116"/>
                </a:lnTo>
                <a:lnTo>
                  <a:pt x="12781" y="101225"/>
                </a:lnTo>
                <a:lnTo>
                  <a:pt x="12551" y="99720"/>
                </a:lnTo>
                <a:lnTo>
                  <a:pt x="11419" y="92855"/>
                </a:lnTo>
                <a:lnTo>
                  <a:pt x="10832" y="88801"/>
                </a:lnTo>
                <a:lnTo>
                  <a:pt x="10801" y="88650"/>
                </a:lnTo>
                <a:lnTo>
                  <a:pt x="10638" y="87678"/>
                </a:lnTo>
                <a:lnTo>
                  <a:pt x="10604" y="87472"/>
                </a:lnTo>
                <a:lnTo>
                  <a:pt x="10188" y="84979"/>
                </a:lnTo>
                <a:lnTo>
                  <a:pt x="9759" y="82304"/>
                </a:lnTo>
                <a:lnTo>
                  <a:pt x="9580" y="81206"/>
                </a:lnTo>
                <a:lnTo>
                  <a:pt x="9445" y="80485"/>
                </a:lnTo>
                <a:lnTo>
                  <a:pt x="9345" y="79856"/>
                </a:lnTo>
                <a:lnTo>
                  <a:pt x="7962" y="71208"/>
                </a:lnTo>
                <a:lnTo>
                  <a:pt x="7474" y="68268"/>
                </a:lnTo>
                <a:lnTo>
                  <a:pt x="6459" y="62147"/>
                </a:lnTo>
                <a:lnTo>
                  <a:pt x="6269" y="60946"/>
                </a:lnTo>
                <a:lnTo>
                  <a:pt x="5948" y="58915"/>
                </a:lnTo>
                <a:lnTo>
                  <a:pt x="5843" y="58260"/>
                </a:lnTo>
                <a:lnTo>
                  <a:pt x="5313" y="54931"/>
                </a:lnTo>
                <a:lnTo>
                  <a:pt x="5251" y="54581"/>
                </a:lnTo>
                <a:lnTo>
                  <a:pt x="4955" y="52586"/>
                </a:lnTo>
                <a:lnTo>
                  <a:pt x="4879" y="52134"/>
                </a:lnTo>
                <a:lnTo>
                  <a:pt x="4771" y="51349"/>
                </a:lnTo>
                <a:lnTo>
                  <a:pt x="4560" y="50121"/>
                </a:lnTo>
                <a:lnTo>
                  <a:pt x="3615" y="43995"/>
                </a:lnTo>
                <a:lnTo>
                  <a:pt x="2792" y="38374"/>
                </a:lnTo>
                <a:lnTo>
                  <a:pt x="2065" y="33234"/>
                </a:lnTo>
                <a:lnTo>
                  <a:pt x="1807" y="31449"/>
                </a:lnTo>
                <a:lnTo>
                  <a:pt x="1736" y="31060"/>
                </a:lnTo>
                <a:lnTo>
                  <a:pt x="1421" y="29013"/>
                </a:lnTo>
                <a:lnTo>
                  <a:pt x="713" y="24152"/>
                </a:lnTo>
                <a:lnTo>
                  <a:pt x="459" y="22343"/>
                </a:lnTo>
                <a:lnTo>
                  <a:pt x="292" y="2126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2" name="pg152"/>
          <p:cNvSpPr/>
          <p:nvPr/>
        </p:nvSpPr>
        <p:spPr>
          <a:xfrm>
            <a:off x="1965279" y="2927722"/>
            <a:ext cx="775151" cy="1351075"/>
          </a:xfrm>
          <a:custGeom>
            <a:avLst/>
            <a:gdLst/>
            <a:ahLst/>
            <a:cxnLst/>
            <a:rect l="0" t="0" r="0" b="0"/>
            <a:pathLst>
              <a:path w="775151" h="1351075">
                <a:moveTo>
                  <a:pt x="3256" y="176203"/>
                </a:moveTo>
                <a:lnTo>
                  <a:pt x="5075" y="174353"/>
                </a:lnTo>
                <a:lnTo>
                  <a:pt x="7221" y="171466"/>
                </a:lnTo>
                <a:lnTo>
                  <a:pt x="7774" y="170344"/>
                </a:lnTo>
                <a:lnTo>
                  <a:pt x="7641" y="169632"/>
                </a:lnTo>
                <a:lnTo>
                  <a:pt x="8575" y="168116"/>
                </a:lnTo>
                <a:lnTo>
                  <a:pt x="9060" y="167776"/>
                </a:lnTo>
                <a:lnTo>
                  <a:pt x="11471" y="165224"/>
                </a:lnTo>
                <a:lnTo>
                  <a:pt x="17202" y="158329"/>
                </a:lnTo>
                <a:lnTo>
                  <a:pt x="19387" y="156056"/>
                </a:lnTo>
                <a:lnTo>
                  <a:pt x="19688" y="155922"/>
                </a:lnTo>
                <a:lnTo>
                  <a:pt x="23290" y="152145"/>
                </a:lnTo>
                <a:lnTo>
                  <a:pt x="29106" y="146868"/>
                </a:lnTo>
                <a:lnTo>
                  <a:pt x="32251" y="143466"/>
                </a:lnTo>
                <a:lnTo>
                  <a:pt x="35998" y="140073"/>
                </a:lnTo>
                <a:lnTo>
                  <a:pt x="39755" y="136317"/>
                </a:lnTo>
                <a:lnTo>
                  <a:pt x="42668" y="133066"/>
                </a:lnTo>
                <a:lnTo>
                  <a:pt x="46513" y="127884"/>
                </a:lnTo>
                <a:lnTo>
                  <a:pt x="50699" y="121005"/>
                </a:lnTo>
                <a:lnTo>
                  <a:pt x="52767" y="116624"/>
                </a:lnTo>
                <a:lnTo>
                  <a:pt x="52401" y="113846"/>
                </a:lnTo>
                <a:lnTo>
                  <a:pt x="51897" y="113157"/>
                </a:lnTo>
                <a:lnTo>
                  <a:pt x="51506" y="112782"/>
                </a:lnTo>
                <a:lnTo>
                  <a:pt x="51084" y="112679"/>
                </a:lnTo>
                <a:lnTo>
                  <a:pt x="50656" y="112684"/>
                </a:lnTo>
                <a:lnTo>
                  <a:pt x="50448" y="112799"/>
                </a:lnTo>
                <a:lnTo>
                  <a:pt x="50228" y="112772"/>
                </a:lnTo>
                <a:lnTo>
                  <a:pt x="50117" y="112415"/>
                </a:lnTo>
                <a:lnTo>
                  <a:pt x="50334" y="111656"/>
                </a:lnTo>
                <a:lnTo>
                  <a:pt x="51371" y="108451"/>
                </a:lnTo>
                <a:lnTo>
                  <a:pt x="51309" y="106883"/>
                </a:lnTo>
                <a:lnTo>
                  <a:pt x="52350" y="104239"/>
                </a:lnTo>
                <a:lnTo>
                  <a:pt x="52103" y="103128"/>
                </a:lnTo>
                <a:lnTo>
                  <a:pt x="52579" y="102134"/>
                </a:lnTo>
                <a:lnTo>
                  <a:pt x="53231" y="101787"/>
                </a:lnTo>
                <a:lnTo>
                  <a:pt x="53925" y="102306"/>
                </a:lnTo>
                <a:lnTo>
                  <a:pt x="54594" y="102030"/>
                </a:lnTo>
                <a:lnTo>
                  <a:pt x="58237" y="97382"/>
                </a:lnTo>
                <a:lnTo>
                  <a:pt x="61198" y="93166"/>
                </a:lnTo>
                <a:lnTo>
                  <a:pt x="61686" y="91894"/>
                </a:lnTo>
                <a:lnTo>
                  <a:pt x="64785" y="86804"/>
                </a:lnTo>
                <a:lnTo>
                  <a:pt x="68300" y="80231"/>
                </a:lnTo>
                <a:lnTo>
                  <a:pt x="69986" y="77182"/>
                </a:lnTo>
                <a:lnTo>
                  <a:pt x="73352" y="69868"/>
                </a:lnTo>
                <a:lnTo>
                  <a:pt x="74132" y="66846"/>
                </a:lnTo>
                <a:lnTo>
                  <a:pt x="74303" y="66184"/>
                </a:lnTo>
                <a:lnTo>
                  <a:pt x="74685" y="62201"/>
                </a:lnTo>
                <a:lnTo>
                  <a:pt x="74577" y="60928"/>
                </a:lnTo>
                <a:lnTo>
                  <a:pt x="75973" y="56630"/>
                </a:lnTo>
                <a:lnTo>
                  <a:pt x="75293" y="55636"/>
                </a:lnTo>
                <a:lnTo>
                  <a:pt x="75147" y="53553"/>
                </a:lnTo>
                <a:lnTo>
                  <a:pt x="75492" y="52451"/>
                </a:lnTo>
                <a:lnTo>
                  <a:pt x="76109" y="51782"/>
                </a:lnTo>
                <a:lnTo>
                  <a:pt x="76479" y="49655"/>
                </a:lnTo>
                <a:lnTo>
                  <a:pt x="75868" y="47586"/>
                </a:lnTo>
                <a:lnTo>
                  <a:pt x="76204" y="46122"/>
                </a:lnTo>
                <a:lnTo>
                  <a:pt x="76294" y="44650"/>
                </a:lnTo>
                <a:lnTo>
                  <a:pt x="75627" y="42211"/>
                </a:lnTo>
                <a:lnTo>
                  <a:pt x="75864" y="40418"/>
                </a:lnTo>
                <a:lnTo>
                  <a:pt x="76236" y="39600"/>
                </a:lnTo>
                <a:lnTo>
                  <a:pt x="76995" y="35887"/>
                </a:lnTo>
                <a:lnTo>
                  <a:pt x="76995" y="34755"/>
                </a:lnTo>
                <a:lnTo>
                  <a:pt x="76829" y="33282"/>
                </a:lnTo>
                <a:lnTo>
                  <a:pt x="76365" y="31647"/>
                </a:lnTo>
                <a:lnTo>
                  <a:pt x="75484" y="30613"/>
                </a:lnTo>
                <a:lnTo>
                  <a:pt x="74534" y="31128"/>
                </a:lnTo>
                <a:lnTo>
                  <a:pt x="73910" y="31344"/>
                </a:lnTo>
                <a:lnTo>
                  <a:pt x="73596" y="31146"/>
                </a:lnTo>
                <a:lnTo>
                  <a:pt x="73228" y="29682"/>
                </a:lnTo>
                <a:lnTo>
                  <a:pt x="71046" y="25837"/>
                </a:lnTo>
                <a:lnTo>
                  <a:pt x="70872" y="25617"/>
                </a:lnTo>
                <a:lnTo>
                  <a:pt x="70290" y="25495"/>
                </a:lnTo>
                <a:lnTo>
                  <a:pt x="70114" y="23926"/>
                </a:lnTo>
                <a:lnTo>
                  <a:pt x="71439" y="23162"/>
                </a:lnTo>
                <a:lnTo>
                  <a:pt x="73737" y="20496"/>
                </a:lnTo>
                <a:lnTo>
                  <a:pt x="75805" y="17573"/>
                </a:lnTo>
                <a:lnTo>
                  <a:pt x="78434" y="13010"/>
                </a:lnTo>
                <a:lnTo>
                  <a:pt x="80968" y="6977"/>
                </a:lnTo>
                <a:lnTo>
                  <a:pt x="82520" y="1955"/>
                </a:lnTo>
                <a:lnTo>
                  <a:pt x="82539" y="0"/>
                </a:lnTo>
                <a:lnTo>
                  <a:pt x="89897" y="2682"/>
                </a:lnTo>
                <a:lnTo>
                  <a:pt x="92147" y="3462"/>
                </a:lnTo>
                <a:lnTo>
                  <a:pt x="93326" y="3856"/>
                </a:lnTo>
                <a:lnTo>
                  <a:pt x="100723" y="6443"/>
                </a:lnTo>
                <a:lnTo>
                  <a:pt x="115236" y="11312"/>
                </a:lnTo>
                <a:lnTo>
                  <a:pt x="116319" y="11758"/>
                </a:lnTo>
                <a:lnTo>
                  <a:pt x="116954" y="12019"/>
                </a:lnTo>
                <a:lnTo>
                  <a:pt x="119142" y="12617"/>
                </a:lnTo>
                <a:lnTo>
                  <a:pt x="124494" y="14284"/>
                </a:lnTo>
                <a:lnTo>
                  <a:pt x="130612" y="16560"/>
                </a:lnTo>
                <a:lnTo>
                  <a:pt x="133618" y="16945"/>
                </a:lnTo>
                <a:lnTo>
                  <a:pt x="139900" y="18971"/>
                </a:lnTo>
                <a:lnTo>
                  <a:pt x="142308" y="19662"/>
                </a:lnTo>
                <a:lnTo>
                  <a:pt x="142941" y="19892"/>
                </a:lnTo>
                <a:lnTo>
                  <a:pt x="144312" y="20391"/>
                </a:lnTo>
                <a:lnTo>
                  <a:pt x="144588" y="20482"/>
                </a:lnTo>
                <a:lnTo>
                  <a:pt x="150208" y="22189"/>
                </a:lnTo>
                <a:lnTo>
                  <a:pt x="154732" y="23984"/>
                </a:lnTo>
                <a:lnTo>
                  <a:pt x="157706" y="24981"/>
                </a:lnTo>
                <a:lnTo>
                  <a:pt x="168065" y="27753"/>
                </a:lnTo>
                <a:lnTo>
                  <a:pt x="171473" y="28656"/>
                </a:lnTo>
                <a:lnTo>
                  <a:pt x="174836" y="29414"/>
                </a:lnTo>
                <a:lnTo>
                  <a:pt x="175662" y="29526"/>
                </a:lnTo>
                <a:lnTo>
                  <a:pt x="180922" y="31729"/>
                </a:lnTo>
                <a:lnTo>
                  <a:pt x="182499" y="32305"/>
                </a:lnTo>
                <a:lnTo>
                  <a:pt x="184206" y="33105"/>
                </a:lnTo>
                <a:lnTo>
                  <a:pt x="193248" y="36024"/>
                </a:lnTo>
                <a:lnTo>
                  <a:pt x="197386" y="37420"/>
                </a:lnTo>
                <a:lnTo>
                  <a:pt x="198965" y="37845"/>
                </a:lnTo>
                <a:lnTo>
                  <a:pt x="205635" y="39881"/>
                </a:lnTo>
                <a:lnTo>
                  <a:pt x="213245" y="42307"/>
                </a:lnTo>
                <a:lnTo>
                  <a:pt x="220100" y="44404"/>
                </a:lnTo>
                <a:lnTo>
                  <a:pt x="231906" y="47689"/>
                </a:lnTo>
                <a:lnTo>
                  <a:pt x="240932" y="50506"/>
                </a:lnTo>
                <a:lnTo>
                  <a:pt x="242690" y="50962"/>
                </a:lnTo>
                <a:lnTo>
                  <a:pt x="250377" y="53609"/>
                </a:lnTo>
                <a:lnTo>
                  <a:pt x="252846" y="54437"/>
                </a:lnTo>
                <a:lnTo>
                  <a:pt x="261663" y="57163"/>
                </a:lnTo>
                <a:lnTo>
                  <a:pt x="262096" y="57325"/>
                </a:lnTo>
                <a:lnTo>
                  <a:pt x="266714" y="58983"/>
                </a:lnTo>
                <a:lnTo>
                  <a:pt x="275541" y="61963"/>
                </a:lnTo>
                <a:lnTo>
                  <a:pt x="288959" y="66233"/>
                </a:lnTo>
                <a:lnTo>
                  <a:pt x="301013" y="70234"/>
                </a:lnTo>
                <a:lnTo>
                  <a:pt x="301287" y="70325"/>
                </a:lnTo>
                <a:lnTo>
                  <a:pt x="302673" y="70773"/>
                </a:lnTo>
                <a:lnTo>
                  <a:pt x="303875" y="71172"/>
                </a:lnTo>
                <a:lnTo>
                  <a:pt x="312097" y="73904"/>
                </a:lnTo>
                <a:lnTo>
                  <a:pt x="317388" y="75605"/>
                </a:lnTo>
                <a:lnTo>
                  <a:pt x="323736" y="77640"/>
                </a:lnTo>
                <a:lnTo>
                  <a:pt x="324429" y="77862"/>
                </a:lnTo>
                <a:lnTo>
                  <a:pt x="324833" y="77992"/>
                </a:lnTo>
                <a:lnTo>
                  <a:pt x="329999" y="79557"/>
                </a:lnTo>
                <a:lnTo>
                  <a:pt x="331377" y="80018"/>
                </a:lnTo>
                <a:lnTo>
                  <a:pt x="333092" y="80596"/>
                </a:lnTo>
                <a:lnTo>
                  <a:pt x="333646" y="80707"/>
                </a:lnTo>
                <a:lnTo>
                  <a:pt x="335822" y="81241"/>
                </a:lnTo>
                <a:lnTo>
                  <a:pt x="340989" y="82803"/>
                </a:lnTo>
                <a:lnTo>
                  <a:pt x="341276" y="82956"/>
                </a:lnTo>
                <a:lnTo>
                  <a:pt x="351910" y="86283"/>
                </a:lnTo>
                <a:lnTo>
                  <a:pt x="354599" y="87263"/>
                </a:lnTo>
                <a:lnTo>
                  <a:pt x="359799" y="88988"/>
                </a:lnTo>
                <a:lnTo>
                  <a:pt x="373500" y="93002"/>
                </a:lnTo>
                <a:lnTo>
                  <a:pt x="379422" y="94702"/>
                </a:lnTo>
                <a:lnTo>
                  <a:pt x="389811" y="97829"/>
                </a:lnTo>
                <a:lnTo>
                  <a:pt x="389962" y="97873"/>
                </a:lnTo>
                <a:lnTo>
                  <a:pt x="393904" y="99107"/>
                </a:lnTo>
                <a:lnTo>
                  <a:pt x="406785" y="102783"/>
                </a:lnTo>
                <a:lnTo>
                  <a:pt x="422176" y="107338"/>
                </a:lnTo>
                <a:lnTo>
                  <a:pt x="425660" y="108353"/>
                </a:lnTo>
                <a:lnTo>
                  <a:pt x="434950" y="110833"/>
                </a:lnTo>
                <a:lnTo>
                  <a:pt x="450878" y="115323"/>
                </a:lnTo>
                <a:lnTo>
                  <a:pt x="451025" y="115441"/>
                </a:lnTo>
                <a:lnTo>
                  <a:pt x="446956" y="129671"/>
                </a:lnTo>
                <a:lnTo>
                  <a:pt x="442804" y="144565"/>
                </a:lnTo>
                <a:lnTo>
                  <a:pt x="438514" y="159420"/>
                </a:lnTo>
                <a:lnTo>
                  <a:pt x="438357" y="160163"/>
                </a:lnTo>
                <a:lnTo>
                  <a:pt x="434219" y="174273"/>
                </a:lnTo>
                <a:lnTo>
                  <a:pt x="423469" y="211839"/>
                </a:lnTo>
                <a:lnTo>
                  <a:pt x="412971" y="248826"/>
                </a:lnTo>
                <a:lnTo>
                  <a:pt x="412791" y="249501"/>
                </a:lnTo>
                <a:lnTo>
                  <a:pt x="412738" y="249686"/>
                </a:lnTo>
                <a:lnTo>
                  <a:pt x="408872" y="263500"/>
                </a:lnTo>
                <a:lnTo>
                  <a:pt x="407977" y="266962"/>
                </a:lnTo>
                <a:lnTo>
                  <a:pt x="400625" y="293295"/>
                </a:lnTo>
                <a:lnTo>
                  <a:pt x="394548" y="314532"/>
                </a:lnTo>
                <a:lnTo>
                  <a:pt x="392589" y="321394"/>
                </a:lnTo>
                <a:lnTo>
                  <a:pt x="392552" y="321521"/>
                </a:lnTo>
                <a:lnTo>
                  <a:pt x="387853" y="337678"/>
                </a:lnTo>
                <a:lnTo>
                  <a:pt x="386665" y="341809"/>
                </a:lnTo>
                <a:lnTo>
                  <a:pt x="386184" y="343516"/>
                </a:lnTo>
                <a:lnTo>
                  <a:pt x="385989" y="344160"/>
                </a:lnTo>
                <a:lnTo>
                  <a:pt x="382049" y="357858"/>
                </a:lnTo>
                <a:lnTo>
                  <a:pt x="378296" y="370297"/>
                </a:lnTo>
                <a:lnTo>
                  <a:pt x="375804" y="378770"/>
                </a:lnTo>
                <a:lnTo>
                  <a:pt x="373779" y="385587"/>
                </a:lnTo>
                <a:lnTo>
                  <a:pt x="367518" y="407393"/>
                </a:lnTo>
                <a:lnTo>
                  <a:pt x="364213" y="418505"/>
                </a:lnTo>
                <a:lnTo>
                  <a:pt x="361715" y="426805"/>
                </a:lnTo>
                <a:lnTo>
                  <a:pt x="360184" y="432075"/>
                </a:lnTo>
                <a:lnTo>
                  <a:pt x="359649" y="433739"/>
                </a:lnTo>
                <a:lnTo>
                  <a:pt x="359539" y="434094"/>
                </a:lnTo>
                <a:lnTo>
                  <a:pt x="358815" y="436725"/>
                </a:lnTo>
                <a:lnTo>
                  <a:pt x="356638" y="444147"/>
                </a:lnTo>
                <a:lnTo>
                  <a:pt x="356521" y="444557"/>
                </a:lnTo>
                <a:lnTo>
                  <a:pt x="354615" y="451672"/>
                </a:lnTo>
                <a:lnTo>
                  <a:pt x="352924" y="457987"/>
                </a:lnTo>
                <a:lnTo>
                  <a:pt x="351479" y="463381"/>
                </a:lnTo>
                <a:lnTo>
                  <a:pt x="349312" y="471487"/>
                </a:lnTo>
                <a:lnTo>
                  <a:pt x="356005" y="481900"/>
                </a:lnTo>
                <a:lnTo>
                  <a:pt x="378055" y="516217"/>
                </a:lnTo>
                <a:lnTo>
                  <a:pt x="378169" y="516394"/>
                </a:lnTo>
                <a:lnTo>
                  <a:pt x="384552" y="526317"/>
                </a:lnTo>
                <a:lnTo>
                  <a:pt x="387601" y="530982"/>
                </a:lnTo>
                <a:lnTo>
                  <a:pt x="392789" y="539237"/>
                </a:lnTo>
                <a:lnTo>
                  <a:pt x="393220" y="539807"/>
                </a:lnTo>
                <a:lnTo>
                  <a:pt x="395815" y="543723"/>
                </a:lnTo>
                <a:lnTo>
                  <a:pt x="396165" y="544275"/>
                </a:lnTo>
                <a:lnTo>
                  <a:pt x="399599" y="549690"/>
                </a:lnTo>
                <a:lnTo>
                  <a:pt x="401607" y="552694"/>
                </a:lnTo>
                <a:lnTo>
                  <a:pt x="402715" y="554509"/>
                </a:lnTo>
                <a:lnTo>
                  <a:pt x="408217" y="562970"/>
                </a:lnTo>
                <a:lnTo>
                  <a:pt x="410408" y="566332"/>
                </a:lnTo>
                <a:lnTo>
                  <a:pt x="412439" y="569489"/>
                </a:lnTo>
                <a:lnTo>
                  <a:pt x="413445" y="571247"/>
                </a:lnTo>
                <a:lnTo>
                  <a:pt x="417159" y="576881"/>
                </a:lnTo>
                <a:lnTo>
                  <a:pt x="419184" y="580185"/>
                </a:lnTo>
                <a:lnTo>
                  <a:pt x="422860" y="585629"/>
                </a:lnTo>
                <a:lnTo>
                  <a:pt x="424788" y="588586"/>
                </a:lnTo>
                <a:lnTo>
                  <a:pt x="429275" y="595573"/>
                </a:lnTo>
                <a:lnTo>
                  <a:pt x="435431" y="605284"/>
                </a:lnTo>
                <a:lnTo>
                  <a:pt x="437259" y="607943"/>
                </a:lnTo>
                <a:lnTo>
                  <a:pt x="439562" y="611469"/>
                </a:lnTo>
                <a:lnTo>
                  <a:pt x="446110" y="621890"/>
                </a:lnTo>
                <a:lnTo>
                  <a:pt x="449682" y="627247"/>
                </a:lnTo>
                <a:lnTo>
                  <a:pt x="454749" y="635101"/>
                </a:lnTo>
                <a:lnTo>
                  <a:pt x="459972" y="643230"/>
                </a:lnTo>
                <a:lnTo>
                  <a:pt x="472650" y="662867"/>
                </a:lnTo>
                <a:lnTo>
                  <a:pt x="486975" y="684943"/>
                </a:lnTo>
                <a:lnTo>
                  <a:pt x="487844" y="686404"/>
                </a:lnTo>
                <a:lnTo>
                  <a:pt x="492495" y="693471"/>
                </a:lnTo>
                <a:lnTo>
                  <a:pt x="497596" y="701605"/>
                </a:lnTo>
                <a:lnTo>
                  <a:pt x="499749" y="704528"/>
                </a:lnTo>
                <a:lnTo>
                  <a:pt x="502859" y="709450"/>
                </a:lnTo>
                <a:lnTo>
                  <a:pt x="511549" y="723146"/>
                </a:lnTo>
                <a:lnTo>
                  <a:pt x="513915" y="726493"/>
                </a:lnTo>
                <a:lnTo>
                  <a:pt x="521101" y="737805"/>
                </a:lnTo>
                <a:lnTo>
                  <a:pt x="524087" y="742256"/>
                </a:lnTo>
                <a:lnTo>
                  <a:pt x="527083" y="746776"/>
                </a:lnTo>
                <a:lnTo>
                  <a:pt x="536130" y="760961"/>
                </a:lnTo>
                <a:lnTo>
                  <a:pt x="544186" y="773402"/>
                </a:lnTo>
                <a:lnTo>
                  <a:pt x="545771" y="775663"/>
                </a:lnTo>
                <a:lnTo>
                  <a:pt x="551575" y="784614"/>
                </a:lnTo>
                <a:lnTo>
                  <a:pt x="554082" y="788472"/>
                </a:lnTo>
                <a:lnTo>
                  <a:pt x="558878" y="795942"/>
                </a:lnTo>
                <a:lnTo>
                  <a:pt x="563764" y="803332"/>
                </a:lnTo>
                <a:lnTo>
                  <a:pt x="597857" y="855784"/>
                </a:lnTo>
                <a:lnTo>
                  <a:pt x="600919" y="860544"/>
                </a:lnTo>
                <a:lnTo>
                  <a:pt x="601880" y="861933"/>
                </a:lnTo>
                <a:lnTo>
                  <a:pt x="609915" y="874524"/>
                </a:lnTo>
                <a:lnTo>
                  <a:pt x="610280" y="874915"/>
                </a:lnTo>
                <a:lnTo>
                  <a:pt x="619681" y="889264"/>
                </a:lnTo>
                <a:lnTo>
                  <a:pt x="631256" y="907023"/>
                </a:lnTo>
                <a:lnTo>
                  <a:pt x="631536" y="907411"/>
                </a:lnTo>
                <a:lnTo>
                  <a:pt x="645202" y="928386"/>
                </a:lnTo>
                <a:lnTo>
                  <a:pt x="646712" y="930685"/>
                </a:lnTo>
                <a:lnTo>
                  <a:pt x="649777" y="935232"/>
                </a:lnTo>
                <a:lnTo>
                  <a:pt x="650302" y="936043"/>
                </a:lnTo>
                <a:lnTo>
                  <a:pt x="657516" y="947189"/>
                </a:lnTo>
                <a:lnTo>
                  <a:pt x="662227" y="954253"/>
                </a:lnTo>
                <a:lnTo>
                  <a:pt x="663785" y="956570"/>
                </a:lnTo>
                <a:lnTo>
                  <a:pt x="665437" y="959163"/>
                </a:lnTo>
                <a:lnTo>
                  <a:pt x="666960" y="961428"/>
                </a:lnTo>
                <a:lnTo>
                  <a:pt x="667061" y="961682"/>
                </a:lnTo>
                <a:lnTo>
                  <a:pt x="676607" y="976327"/>
                </a:lnTo>
                <a:lnTo>
                  <a:pt x="683372" y="986504"/>
                </a:lnTo>
                <a:lnTo>
                  <a:pt x="683869" y="987421"/>
                </a:lnTo>
                <a:lnTo>
                  <a:pt x="683993" y="987576"/>
                </a:lnTo>
                <a:lnTo>
                  <a:pt x="684804" y="988803"/>
                </a:lnTo>
                <a:lnTo>
                  <a:pt x="684989" y="989107"/>
                </a:lnTo>
                <a:lnTo>
                  <a:pt x="691746" y="999352"/>
                </a:lnTo>
                <a:lnTo>
                  <a:pt x="694244" y="1003139"/>
                </a:lnTo>
                <a:lnTo>
                  <a:pt x="702818" y="1016233"/>
                </a:lnTo>
                <a:lnTo>
                  <a:pt x="703929" y="1017863"/>
                </a:lnTo>
                <a:lnTo>
                  <a:pt x="705465" y="1020255"/>
                </a:lnTo>
                <a:lnTo>
                  <a:pt x="707257" y="1022870"/>
                </a:lnTo>
                <a:lnTo>
                  <a:pt x="707619" y="1023504"/>
                </a:lnTo>
                <a:lnTo>
                  <a:pt x="711820" y="1029858"/>
                </a:lnTo>
                <a:lnTo>
                  <a:pt x="719674" y="1041938"/>
                </a:lnTo>
                <a:lnTo>
                  <a:pt x="720995" y="1043863"/>
                </a:lnTo>
                <a:lnTo>
                  <a:pt x="730410" y="1058200"/>
                </a:lnTo>
                <a:lnTo>
                  <a:pt x="743730" y="1078464"/>
                </a:lnTo>
                <a:lnTo>
                  <a:pt x="743897" y="1079396"/>
                </a:lnTo>
                <a:lnTo>
                  <a:pt x="743896" y="1079754"/>
                </a:lnTo>
                <a:lnTo>
                  <a:pt x="743762" y="1080447"/>
                </a:lnTo>
                <a:lnTo>
                  <a:pt x="743533" y="1081070"/>
                </a:lnTo>
                <a:lnTo>
                  <a:pt x="742758" y="1082376"/>
                </a:lnTo>
                <a:lnTo>
                  <a:pt x="742593" y="1082831"/>
                </a:lnTo>
                <a:lnTo>
                  <a:pt x="742458" y="1083585"/>
                </a:lnTo>
                <a:lnTo>
                  <a:pt x="742584" y="1084569"/>
                </a:lnTo>
                <a:lnTo>
                  <a:pt x="742599" y="1085390"/>
                </a:lnTo>
                <a:lnTo>
                  <a:pt x="742557" y="1085603"/>
                </a:lnTo>
                <a:lnTo>
                  <a:pt x="742444" y="1086126"/>
                </a:lnTo>
                <a:lnTo>
                  <a:pt x="741990" y="1087040"/>
                </a:lnTo>
                <a:lnTo>
                  <a:pt x="741727" y="1087739"/>
                </a:lnTo>
                <a:lnTo>
                  <a:pt x="741640" y="1088145"/>
                </a:lnTo>
                <a:lnTo>
                  <a:pt x="741661" y="1089329"/>
                </a:lnTo>
                <a:lnTo>
                  <a:pt x="741508" y="1089872"/>
                </a:lnTo>
                <a:lnTo>
                  <a:pt x="740739" y="1091222"/>
                </a:lnTo>
                <a:lnTo>
                  <a:pt x="740450" y="1091924"/>
                </a:lnTo>
                <a:lnTo>
                  <a:pt x="740356" y="1092331"/>
                </a:lnTo>
                <a:lnTo>
                  <a:pt x="740234" y="1093650"/>
                </a:lnTo>
                <a:lnTo>
                  <a:pt x="740258" y="1093921"/>
                </a:lnTo>
                <a:lnTo>
                  <a:pt x="740455" y="1094786"/>
                </a:lnTo>
                <a:lnTo>
                  <a:pt x="740953" y="1095726"/>
                </a:lnTo>
                <a:lnTo>
                  <a:pt x="741282" y="1096158"/>
                </a:lnTo>
                <a:lnTo>
                  <a:pt x="742647" y="1097374"/>
                </a:lnTo>
                <a:lnTo>
                  <a:pt x="742948" y="1097717"/>
                </a:lnTo>
                <a:lnTo>
                  <a:pt x="743614" y="1098643"/>
                </a:lnTo>
                <a:lnTo>
                  <a:pt x="744018" y="1099420"/>
                </a:lnTo>
                <a:lnTo>
                  <a:pt x="744338" y="1100691"/>
                </a:lnTo>
                <a:lnTo>
                  <a:pt x="744521" y="1102090"/>
                </a:lnTo>
                <a:lnTo>
                  <a:pt x="744459" y="1103277"/>
                </a:lnTo>
                <a:lnTo>
                  <a:pt x="744514" y="1104729"/>
                </a:lnTo>
                <a:lnTo>
                  <a:pt x="745213" y="1107450"/>
                </a:lnTo>
                <a:lnTo>
                  <a:pt x="745626" y="1108417"/>
                </a:lnTo>
                <a:lnTo>
                  <a:pt x="746072" y="1109151"/>
                </a:lnTo>
                <a:lnTo>
                  <a:pt x="746606" y="1109857"/>
                </a:lnTo>
                <a:lnTo>
                  <a:pt x="747508" y="1110843"/>
                </a:lnTo>
                <a:lnTo>
                  <a:pt x="747808" y="1111388"/>
                </a:lnTo>
                <a:lnTo>
                  <a:pt x="748021" y="1111846"/>
                </a:lnTo>
                <a:lnTo>
                  <a:pt x="748112" y="1112187"/>
                </a:lnTo>
                <a:lnTo>
                  <a:pt x="748438" y="1112814"/>
                </a:lnTo>
                <a:lnTo>
                  <a:pt x="748987" y="1113331"/>
                </a:lnTo>
                <a:lnTo>
                  <a:pt x="749618" y="1113761"/>
                </a:lnTo>
                <a:lnTo>
                  <a:pt x="750281" y="1114318"/>
                </a:lnTo>
                <a:lnTo>
                  <a:pt x="750688" y="1114797"/>
                </a:lnTo>
                <a:lnTo>
                  <a:pt x="750958" y="1115578"/>
                </a:lnTo>
                <a:lnTo>
                  <a:pt x="751359" y="1116049"/>
                </a:lnTo>
                <a:lnTo>
                  <a:pt x="751785" y="1116333"/>
                </a:lnTo>
                <a:lnTo>
                  <a:pt x="752131" y="1116477"/>
                </a:lnTo>
                <a:lnTo>
                  <a:pt x="752311" y="1116641"/>
                </a:lnTo>
                <a:lnTo>
                  <a:pt x="752384" y="1116858"/>
                </a:lnTo>
                <a:lnTo>
                  <a:pt x="752470" y="1117353"/>
                </a:lnTo>
                <a:lnTo>
                  <a:pt x="752373" y="1118059"/>
                </a:lnTo>
                <a:lnTo>
                  <a:pt x="752382" y="1119391"/>
                </a:lnTo>
                <a:lnTo>
                  <a:pt x="752548" y="1120105"/>
                </a:lnTo>
                <a:lnTo>
                  <a:pt x="752905" y="1121168"/>
                </a:lnTo>
                <a:lnTo>
                  <a:pt x="752957" y="1121454"/>
                </a:lnTo>
                <a:lnTo>
                  <a:pt x="752944" y="1121787"/>
                </a:lnTo>
                <a:lnTo>
                  <a:pt x="752956" y="1122023"/>
                </a:lnTo>
                <a:lnTo>
                  <a:pt x="753054" y="1122382"/>
                </a:lnTo>
                <a:lnTo>
                  <a:pt x="753074" y="1122607"/>
                </a:lnTo>
                <a:lnTo>
                  <a:pt x="753050" y="1122821"/>
                </a:lnTo>
                <a:lnTo>
                  <a:pt x="753017" y="1122959"/>
                </a:lnTo>
                <a:lnTo>
                  <a:pt x="752821" y="1123459"/>
                </a:lnTo>
                <a:lnTo>
                  <a:pt x="752824" y="1123762"/>
                </a:lnTo>
                <a:lnTo>
                  <a:pt x="752772" y="1124108"/>
                </a:lnTo>
                <a:lnTo>
                  <a:pt x="752917" y="1124503"/>
                </a:lnTo>
                <a:lnTo>
                  <a:pt x="753317" y="1125203"/>
                </a:lnTo>
                <a:lnTo>
                  <a:pt x="753494" y="1125745"/>
                </a:lnTo>
                <a:lnTo>
                  <a:pt x="753500" y="1126285"/>
                </a:lnTo>
                <a:lnTo>
                  <a:pt x="753203" y="1127064"/>
                </a:lnTo>
                <a:lnTo>
                  <a:pt x="753180" y="1127230"/>
                </a:lnTo>
                <a:lnTo>
                  <a:pt x="753220" y="1128333"/>
                </a:lnTo>
                <a:lnTo>
                  <a:pt x="754052" y="1129369"/>
                </a:lnTo>
                <a:lnTo>
                  <a:pt x="754388" y="1129967"/>
                </a:lnTo>
                <a:lnTo>
                  <a:pt x="754165" y="1130938"/>
                </a:lnTo>
                <a:lnTo>
                  <a:pt x="754025" y="1131096"/>
                </a:lnTo>
                <a:lnTo>
                  <a:pt x="753767" y="1131243"/>
                </a:lnTo>
                <a:lnTo>
                  <a:pt x="753447" y="1131469"/>
                </a:lnTo>
                <a:lnTo>
                  <a:pt x="753455" y="1131600"/>
                </a:lnTo>
                <a:lnTo>
                  <a:pt x="753348" y="1132093"/>
                </a:lnTo>
                <a:lnTo>
                  <a:pt x="753799" y="1133575"/>
                </a:lnTo>
                <a:lnTo>
                  <a:pt x="755229" y="1135274"/>
                </a:lnTo>
                <a:lnTo>
                  <a:pt x="756103" y="1138810"/>
                </a:lnTo>
                <a:lnTo>
                  <a:pt x="756637" y="1140590"/>
                </a:lnTo>
                <a:lnTo>
                  <a:pt x="756558" y="1142230"/>
                </a:lnTo>
                <a:lnTo>
                  <a:pt x="756329" y="1143340"/>
                </a:lnTo>
                <a:lnTo>
                  <a:pt x="755792" y="1144235"/>
                </a:lnTo>
                <a:lnTo>
                  <a:pt x="755607" y="1144632"/>
                </a:lnTo>
                <a:lnTo>
                  <a:pt x="755361" y="1145440"/>
                </a:lnTo>
                <a:lnTo>
                  <a:pt x="755225" y="1146794"/>
                </a:lnTo>
                <a:lnTo>
                  <a:pt x="755163" y="1147012"/>
                </a:lnTo>
                <a:lnTo>
                  <a:pt x="754834" y="1147648"/>
                </a:lnTo>
                <a:lnTo>
                  <a:pt x="754250" y="1148575"/>
                </a:lnTo>
                <a:lnTo>
                  <a:pt x="754189" y="1148754"/>
                </a:lnTo>
                <a:lnTo>
                  <a:pt x="754193" y="1149079"/>
                </a:lnTo>
                <a:lnTo>
                  <a:pt x="754785" y="1150152"/>
                </a:lnTo>
                <a:lnTo>
                  <a:pt x="755025" y="1150527"/>
                </a:lnTo>
                <a:lnTo>
                  <a:pt x="755210" y="1150675"/>
                </a:lnTo>
                <a:lnTo>
                  <a:pt x="756266" y="1150798"/>
                </a:lnTo>
                <a:lnTo>
                  <a:pt x="757056" y="1150721"/>
                </a:lnTo>
                <a:lnTo>
                  <a:pt x="758444" y="1150806"/>
                </a:lnTo>
                <a:lnTo>
                  <a:pt x="758744" y="1150871"/>
                </a:lnTo>
                <a:lnTo>
                  <a:pt x="759134" y="1151131"/>
                </a:lnTo>
                <a:lnTo>
                  <a:pt x="759323" y="1151417"/>
                </a:lnTo>
                <a:lnTo>
                  <a:pt x="759483" y="1151801"/>
                </a:lnTo>
                <a:lnTo>
                  <a:pt x="759731" y="1152864"/>
                </a:lnTo>
                <a:lnTo>
                  <a:pt x="760404" y="1153187"/>
                </a:lnTo>
                <a:lnTo>
                  <a:pt x="761006" y="1153706"/>
                </a:lnTo>
                <a:lnTo>
                  <a:pt x="761980" y="1154658"/>
                </a:lnTo>
                <a:lnTo>
                  <a:pt x="762461" y="1155441"/>
                </a:lnTo>
                <a:lnTo>
                  <a:pt x="762625" y="1155951"/>
                </a:lnTo>
                <a:lnTo>
                  <a:pt x="762506" y="1156741"/>
                </a:lnTo>
                <a:lnTo>
                  <a:pt x="762587" y="1157111"/>
                </a:lnTo>
                <a:lnTo>
                  <a:pt x="762700" y="1157345"/>
                </a:lnTo>
                <a:lnTo>
                  <a:pt x="762854" y="1157539"/>
                </a:lnTo>
                <a:lnTo>
                  <a:pt x="763469" y="1157946"/>
                </a:lnTo>
                <a:lnTo>
                  <a:pt x="764715" y="1158296"/>
                </a:lnTo>
                <a:lnTo>
                  <a:pt x="765007" y="1158503"/>
                </a:lnTo>
                <a:lnTo>
                  <a:pt x="765880" y="1160099"/>
                </a:lnTo>
                <a:lnTo>
                  <a:pt x="766239" y="1160426"/>
                </a:lnTo>
                <a:lnTo>
                  <a:pt x="766516" y="1160793"/>
                </a:lnTo>
                <a:lnTo>
                  <a:pt x="767388" y="1162108"/>
                </a:lnTo>
                <a:lnTo>
                  <a:pt x="767650" y="1163137"/>
                </a:lnTo>
                <a:lnTo>
                  <a:pt x="767933" y="1163573"/>
                </a:lnTo>
                <a:lnTo>
                  <a:pt x="769082" y="1164252"/>
                </a:lnTo>
                <a:lnTo>
                  <a:pt x="770489" y="1164688"/>
                </a:lnTo>
                <a:lnTo>
                  <a:pt x="771197" y="1165498"/>
                </a:lnTo>
                <a:lnTo>
                  <a:pt x="771709" y="1165825"/>
                </a:lnTo>
                <a:lnTo>
                  <a:pt x="772096" y="1166183"/>
                </a:lnTo>
                <a:lnTo>
                  <a:pt x="772447" y="1166619"/>
                </a:lnTo>
                <a:lnTo>
                  <a:pt x="772745" y="1167226"/>
                </a:lnTo>
                <a:lnTo>
                  <a:pt x="773011" y="1167968"/>
                </a:lnTo>
                <a:lnTo>
                  <a:pt x="773623" y="1170814"/>
                </a:lnTo>
                <a:lnTo>
                  <a:pt x="774954" y="1172595"/>
                </a:lnTo>
                <a:lnTo>
                  <a:pt x="775151" y="1172974"/>
                </a:lnTo>
                <a:lnTo>
                  <a:pt x="775104" y="1173252"/>
                </a:lnTo>
                <a:lnTo>
                  <a:pt x="774837" y="1173834"/>
                </a:lnTo>
                <a:lnTo>
                  <a:pt x="774769" y="1174732"/>
                </a:lnTo>
                <a:lnTo>
                  <a:pt x="774804" y="1175710"/>
                </a:lnTo>
                <a:lnTo>
                  <a:pt x="774607" y="1176146"/>
                </a:lnTo>
                <a:lnTo>
                  <a:pt x="774577" y="1176471"/>
                </a:lnTo>
                <a:lnTo>
                  <a:pt x="774631" y="1177161"/>
                </a:lnTo>
                <a:lnTo>
                  <a:pt x="774599" y="1177478"/>
                </a:lnTo>
                <a:lnTo>
                  <a:pt x="774508" y="1177818"/>
                </a:lnTo>
                <a:lnTo>
                  <a:pt x="774293" y="1178051"/>
                </a:lnTo>
                <a:lnTo>
                  <a:pt x="773959" y="1178201"/>
                </a:lnTo>
                <a:lnTo>
                  <a:pt x="773386" y="1178068"/>
                </a:lnTo>
                <a:lnTo>
                  <a:pt x="773145" y="1178024"/>
                </a:lnTo>
                <a:lnTo>
                  <a:pt x="772490" y="1178045"/>
                </a:lnTo>
                <a:lnTo>
                  <a:pt x="772141" y="1177955"/>
                </a:lnTo>
                <a:lnTo>
                  <a:pt x="771850" y="1177915"/>
                </a:lnTo>
                <a:lnTo>
                  <a:pt x="771606" y="1178014"/>
                </a:lnTo>
                <a:lnTo>
                  <a:pt x="771428" y="1178208"/>
                </a:lnTo>
                <a:lnTo>
                  <a:pt x="771306" y="1178412"/>
                </a:lnTo>
                <a:lnTo>
                  <a:pt x="771202" y="1178601"/>
                </a:lnTo>
                <a:lnTo>
                  <a:pt x="770943" y="1178799"/>
                </a:lnTo>
                <a:lnTo>
                  <a:pt x="770219" y="1178949"/>
                </a:lnTo>
                <a:lnTo>
                  <a:pt x="770053" y="1179134"/>
                </a:lnTo>
                <a:lnTo>
                  <a:pt x="769819" y="1179432"/>
                </a:lnTo>
                <a:lnTo>
                  <a:pt x="769743" y="1179564"/>
                </a:lnTo>
                <a:lnTo>
                  <a:pt x="769538" y="1179714"/>
                </a:lnTo>
                <a:lnTo>
                  <a:pt x="768015" y="1180532"/>
                </a:lnTo>
                <a:lnTo>
                  <a:pt x="765874" y="1182001"/>
                </a:lnTo>
                <a:lnTo>
                  <a:pt x="765420" y="1182401"/>
                </a:lnTo>
                <a:lnTo>
                  <a:pt x="764982" y="1182632"/>
                </a:lnTo>
                <a:lnTo>
                  <a:pt x="764086" y="1182920"/>
                </a:lnTo>
                <a:lnTo>
                  <a:pt x="763866" y="1183060"/>
                </a:lnTo>
                <a:lnTo>
                  <a:pt x="763751" y="1183270"/>
                </a:lnTo>
                <a:lnTo>
                  <a:pt x="763642" y="1184235"/>
                </a:lnTo>
                <a:lnTo>
                  <a:pt x="763302" y="1184793"/>
                </a:lnTo>
                <a:lnTo>
                  <a:pt x="762983" y="1184968"/>
                </a:lnTo>
                <a:lnTo>
                  <a:pt x="761781" y="1185175"/>
                </a:lnTo>
                <a:lnTo>
                  <a:pt x="761338" y="1185532"/>
                </a:lnTo>
                <a:lnTo>
                  <a:pt x="760188" y="1186013"/>
                </a:lnTo>
                <a:lnTo>
                  <a:pt x="758674" y="1186143"/>
                </a:lnTo>
                <a:lnTo>
                  <a:pt x="758019" y="1185759"/>
                </a:lnTo>
                <a:lnTo>
                  <a:pt x="756767" y="1185694"/>
                </a:lnTo>
                <a:lnTo>
                  <a:pt x="756114" y="1186032"/>
                </a:lnTo>
                <a:lnTo>
                  <a:pt x="753597" y="1188245"/>
                </a:lnTo>
                <a:lnTo>
                  <a:pt x="752576" y="1188796"/>
                </a:lnTo>
                <a:lnTo>
                  <a:pt x="752145" y="1188938"/>
                </a:lnTo>
                <a:lnTo>
                  <a:pt x="750913" y="1189016"/>
                </a:lnTo>
                <a:lnTo>
                  <a:pt x="749722" y="1188706"/>
                </a:lnTo>
                <a:lnTo>
                  <a:pt x="749186" y="1188759"/>
                </a:lnTo>
                <a:lnTo>
                  <a:pt x="748780" y="1189009"/>
                </a:lnTo>
                <a:lnTo>
                  <a:pt x="748198" y="1189743"/>
                </a:lnTo>
                <a:lnTo>
                  <a:pt x="747452" y="1190210"/>
                </a:lnTo>
                <a:lnTo>
                  <a:pt x="747145" y="1190277"/>
                </a:lnTo>
                <a:lnTo>
                  <a:pt x="746105" y="1190245"/>
                </a:lnTo>
                <a:lnTo>
                  <a:pt x="744812" y="1190706"/>
                </a:lnTo>
                <a:lnTo>
                  <a:pt x="743766" y="1190284"/>
                </a:lnTo>
                <a:lnTo>
                  <a:pt x="743301" y="1190198"/>
                </a:lnTo>
                <a:lnTo>
                  <a:pt x="742684" y="1190254"/>
                </a:lnTo>
                <a:lnTo>
                  <a:pt x="742196" y="1190449"/>
                </a:lnTo>
                <a:lnTo>
                  <a:pt x="741626" y="1190849"/>
                </a:lnTo>
                <a:lnTo>
                  <a:pt x="740889" y="1191496"/>
                </a:lnTo>
                <a:lnTo>
                  <a:pt x="740591" y="1191965"/>
                </a:lnTo>
                <a:lnTo>
                  <a:pt x="739831" y="1192480"/>
                </a:lnTo>
                <a:lnTo>
                  <a:pt x="739507" y="1193370"/>
                </a:lnTo>
                <a:lnTo>
                  <a:pt x="739078" y="1194254"/>
                </a:lnTo>
                <a:lnTo>
                  <a:pt x="738547" y="1195901"/>
                </a:lnTo>
                <a:lnTo>
                  <a:pt x="738435" y="1196389"/>
                </a:lnTo>
                <a:lnTo>
                  <a:pt x="738423" y="1196839"/>
                </a:lnTo>
                <a:lnTo>
                  <a:pt x="738538" y="1197816"/>
                </a:lnTo>
                <a:lnTo>
                  <a:pt x="738469" y="1198407"/>
                </a:lnTo>
                <a:lnTo>
                  <a:pt x="738094" y="1199543"/>
                </a:lnTo>
                <a:lnTo>
                  <a:pt x="737741" y="1200153"/>
                </a:lnTo>
                <a:lnTo>
                  <a:pt x="737427" y="1200497"/>
                </a:lnTo>
                <a:lnTo>
                  <a:pt x="737015" y="1200803"/>
                </a:lnTo>
                <a:lnTo>
                  <a:pt x="736277" y="1201096"/>
                </a:lnTo>
                <a:lnTo>
                  <a:pt x="735772" y="1201188"/>
                </a:lnTo>
                <a:lnTo>
                  <a:pt x="735355" y="1201114"/>
                </a:lnTo>
                <a:lnTo>
                  <a:pt x="735107" y="1201155"/>
                </a:lnTo>
                <a:lnTo>
                  <a:pt x="734897" y="1201318"/>
                </a:lnTo>
                <a:lnTo>
                  <a:pt x="734819" y="1201528"/>
                </a:lnTo>
                <a:lnTo>
                  <a:pt x="734795" y="1201788"/>
                </a:lnTo>
                <a:lnTo>
                  <a:pt x="734902" y="1202474"/>
                </a:lnTo>
                <a:lnTo>
                  <a:pt x="734850" y="1202784"/>
                </a:lnTo>
                <a:lnTo>
                  <a:pt x="734708" y="1203000"/>
                </a:lnTo>
                <a:lnTo>
                  <a:pt x="734563" y="1203082"/>
                </a:lnTo>
                <a:lnTo>
                  <a:pt x="734170" y="1203037"/>
                </a:lnTo>
                <a:lnTo>
                  <a:pt x="733979" y="1203069"/>
                </a:lnTo>
                <a:lnTo>
                  <a:pt x="733530" y="1203579"/>
                </a:lnTo>
                <a:lnTo>
                  <a:pt x="732955" y="1203908"/>
                </a:lnTo>
                <a:lnTo>
                  <a:pt x="732197" y="1204276"/>
                </a:lnTo>
                <a:lnTo>
                  <a:pt x="732057" y="1204551"/>
                </a:lnTo>
                <a:lnTo>
                  <a:pt x="731829" y="1204781"/>
                </a:lnTo>
                <a:lnTo>
                  <a:pt x="730568" y="1205597"/>
                </a:lnTo>
                <a:lnTo>
                  <a:pt x="729949" y="1206095"/>
                </a:lnTo>
                <a:lnTo>
                  <a:pt x="728854" y="1206425"/>
                </a:lnTo>
                <a:lnTo>
                  <a:pt x="728681" y="1206416"/>
                </a:lnTo>
                <a:lnTo>
                  <a:pt x="728241" y="1206187"/>
                </a:lnTo>
                <a:lnTo>
                  <a:pt x="727557" y="1206350"/>
                </a:lnTo>
                <a:lnTo>
                  <a:pt x="726680" y="1207138"/>
                </a:lnTo>
                <a:lnTo>
                  <a:pt x="725651" y="1208566"/>
                </a:lnTo>
                <a:lnTo>
                  <a:pt x="725541" y="1209314"/>
                </a:lnTo>
                <a:lnTo>
                  <a:pt x="725609" y="1209634"/>
                </a:lnTo>
                <a:lnTo>
                  <a:pt x="726081" y="1210037"/>
                </a:lnTo>
                <a:lnTo>
                  <a:pt x="726350" y="1210271"/>
                </a:lnTo>
                <a:lnTo>
                  <a:pt x="726926" y="1210993"/>
                </a:lnTo>
                <a:lnTo>
                  <a:pt x="727457" y="1211914"/>
                </a:lnTo>
                <a:lnTo>
                  <a:pt x="727626" y="1212577"/>
                </a:lnTo>
                <a:lnTo>
                  <a:pt x="727630" y="1212865"/>
                </a:lnTo>
                <a:lnTo>
                  <a:pt x="727468" y="1213228"/>
                </a:lnTo>
                <a:lnTo>
                  <a:pt x="727203" y="1213363"/>
                </a:lnTo>
                <a:lnTo>
                  <a:pt x="726893" y="1213439"/>
                </a:lnTo>
                <a:lnTo>
                  <a:pt x="726585" y="1213593"/>
                </a:lnTo>
                <a:lnTo>
                  <a:pt x="726400" y="1213717"/>
                </a:lnTo>
                <a:lnTo>
                  <a:pt x="726262" y="1213898"/>
                </a:lnTo>
                <a:lnTo>
                  <a:pt x="726204" y="1214073"/>
                </a:lnTo>
                <a:lnTo>
                  <a:pt x="726193" y="1214304"/>
                </a:lnTo>
                <a:lnTo>
                  <a:pt x="726225" y="1214522"/>
                </a:lnTo>
                <a:lnTo>
                  <a:pt x="726299" y="1214819"/>
                </a:lnTo>
                <a:lnTo>
                  <a:pt x="726627" y="1215272"/>
                </a:lnTo>
                <a:lnTo>
                  <a:pt x="727292" y="1216169"/>
                </a:lnTo>
                <a:lnTo>
                  <a:pt x="727339" y="1216413"/>
                </a:lnTo>
                <a:lnTo>
                  <a:pt x="727195" y="1217262"/>
                </a:lnTo>
                <a:lnTo>
                  <a:pt x="727048" y="1217512"/>
                </a:lnTo>
                <a:lnTo>
                  <a:pt x="726833" y="1217651"/>
                </a:lnTo>
                <a:lnTo>
                  <a:pt x="725774" y="1218128"/>
                </a:lnTo>
                <a:lnTo>
                  <a:pt x="725544" y="1218143"/>
                </a:lnTo>
                <a:lnTo>
                  <a:pt x="724774" y="1217931"/>
                </a:lnTo>
                <a:lnTo>
                  <a:pt x="724518" y="1218016"/>
                </a:lnTo>
                <a:lnTo>
                  <a:pt x="724285" y="1218270"/>
                </a:lnTo>
                <a:lnTo>
                  <a:pt x="724108" y="1218629"/>
                </a:lnTo>
                <a:lnTo>
                  <a:pt x="723991" y="1219067"/>
                </a:lnTo>
                <a:lnTo>
                  <a:pt x="724155" y="1220288"/>
                </a:lnTo>
                <a:lnTo>
                  <a:pt x="724285" y="1220729"/>
                </a:lnTo>
                <a:lnTo>
                  <a:pt x="724386" y="1221697"/>
                </a:lnTo>
                <a:lnTo>
                  <a:pt x="724373" y="1221995"/>
                </a:lnTo>
                <a:lnTo>
                  <a:pt x="724209" y="1222379"/>
                </a:lnTo>
                <a:lnTo>
                  <a:pt x="723930" y="1222701"/>
                </a:lnTo>
                <a:lnTo>
                  <a:pt x="723408" y="1222938"/>
                </a:lnTo>
                <a:lnTo>
                  <a:pt x="723286" y="1223065"/>
                </a:lnTo>
                <a:lnTo>
                  <a:pt x="723687" y="1225095"/>
                </a:lnTo>
                <a:lnTo>
                  <a:pt x="723737" y="1226501"/>
                </a:lnTo>
                <a:lnTo>
                  <a:pt x="724182" y="1229158"/>
                </a:lnTo>
                <a:lnTo>
                  <a:pt x="724213" y="1230101"/>
                </a:lnTo>
                <a:lnTo>
                  <a:pt x="724160" y="1230601"/>
                </a:lnTo>
                <a:lnTo>
                  <a:pt x="724006" y="1231243"/>
                </a:lnTo>
                <a:lnTo>
                  <a:pt x="723731" y="1231767"/>
                </a:lnTo>
                <a:lnTo>
                  <a:pt x="723384" y="1232288"/>
                </a:lnTo>
                <a:lnTo>
                  <a:pt x="722773" y="1233080"/>
                </a:lnTo>
                <a:lnTo>
                  <a:pt x="722930" y="1233374"/>
                </a:lnTo>
                <a:lnTo>
                  <a:pt x="723239" y="1233645"/>
                </a:lnTo>
                <a:lnTo>
                  <a:pt x="723440" y="1233997"/>
                </a:lnTo>
                <a:lnTo>
                  <a:pt x="723504" y="1234446"/>
                </a:lnTo>
                <a:lnTo>
                  <a:pt x="723631" y="1234772"/>
                </a:lnTo>
                <a:lnTo>
                  <a:pt x="723980" y="1235230"/>
                </a:lnTo>
                <a:lnTo>
                  <a:pt x="724025" y="1235832"/>
                </a:lnTo>
                <a:lnTo>
                  <a:pt x="723927" y="1236627"/>
                </a:lnTo>
                <a:lnTo>
                  <a:pt x="723527" y="1237727"/>
                </a:lnTo>
                <a:lnTo>
                  <a:pt x="723409" y="1237896"/>
                </a:lnTo>
                <a:lnTo>
                  <a:pt x="722447" y="1238174"/>
                </a:lnTo>
                <a:lnTo>
                  <a:pt x="721651" y="1238219"/>
                </a:lnTo>
                <a:lnTo>
                  <a:pt x="720899" y="1238408"/>
                </a:lnTo>
                <a:lnTo>
                  <a:pt x="720341" y="1238612"/>
                </a:lnTo>
                <a:lnTo>
                  <a:pt x="719871" y="1238911"/>
                </a:lnTo>
                <a:lnTo>
                  <a:pt x="719521" y="1239266"/>
                </a:lnTo>
                <a:lnTo>
                  <a:pt x="719295" y="1239735"/>
                </a:lnTo>
                <a:lnTo>
                  <a:pt x="719244" y="1240227"/>
                </a:lnTo>
                <a:lnTo>
                  <a:pt x="719295" y="1240623"/>
                </a:lnTo>
                <a:lnTo>
                  <a:pt x="719385" y="1240892"/>
                </a:lnTo>
                <a:lnTo>
                  <a:pt x="719477" y="1241130"/>
                </a:lnTo>
                <a:lnTo>
                  <a:pt x="719540" y="1241314"/>
                </a:lnTo>
                <a:lnTo>
                  <a:pt x="719583" y="1241494"/>
                </a:lnTo>
                <a:lnTo>
                  <a:pt x="719552" y="1241730"/>
                </a:lnTo>
                <a:lnTo>
                  <a:pt x="719408" y="1242015"/>
                </a:lnTo>
                <a:lnTo>
                  <a:pt x="719250" y="1242175"/>
                </a:lnTo>
                <a:lnTo>
                  <a:pt x="719047" y="1242447"/>
                </a:lnTo>
                <a:lnTo>
                  <a:pt x="718775" y="1242753"/>
                </a:lnTo>
                <a:lnTo>
                  <a:pt x="718729" y="1243059"/>
                </a:lnTo>
                <a:lnTo>
                  <a:pt x="718736" y="1243498"/>
                </a:lnTo>
                <a:lnTo>
                  <a:pt x="718783" y="1243849"/>
                </a:lnTo>
                <a:lnTo>
                  <a:pt x="718781" y="1244335"/>
                </a:lnTo>
                <a:lnTo>
                  <a:pt x="718665" y="1244869"/>
                </a:lnTo>
                <a:lnTo>
                  <a:pt x="718432" y="1245183"/>
                </a:lnTo>
                <a:lnTo>
                  <a:pt x="718224" y="1245478"/>
                </a:lnTo>
                <a:lnTo>
                  <a:pt x="718122" y="1246039"/>
                </a:lnTo>
                <a:lnTo>
                  <a:pt x="718194" y="1246551"/>
                </a:lnTo>
                <a:lnTo>
                  <a:pt x="718354" y="1246868"/>
                </a:lnTo>
                <a:lnTo>
                  <a:pt x="718411" y="1247172"/>
                </a:lnTo>
                <a:lnTo>
                  <a:pt x="718316" y="1247516"/>
                </a:lnTo>
                <a:lnTo>
                  <a:pt x="718051" y="1247774"/>
                </a:lnTo>
                <a:lnTo>
                  <a:pt x="717750" y="1247983"/>
                </a:lnTo>
                <a:lnTo>
                  <a:pt x="716195" y="1249555"/>
                </a:lnTo>
                <a:lnTo>
                  <a:pt x="715946" y="1250854"/>
                </a:lnTo>
                <a:lnTo>
                  <a:pt x="716109" y="1252372"/>
                </a:lnTo>
                <a:lnTo>
                  <a:pt x="716710" y="1253922"/>
                </a:lnTo>
                <a:lnTo>
                  <a:pt x="716859" y="1254428"/>
                </a:lnTo>
                <a:lnTo>
                  <a:pt x="716800" y="1254598"/>
                </a:lnTo>
                <a:lnTo>
                  <a:pt x="714780" y="1255381"/>
                </a:lnTo>
                <a:lnTo>
                  <a:pt x="712699" y="1256401"/>
                </a:lnTo>
                <a:lnTo>
                  <a:pt x="712397" y="1257137"/>
                </a:lnTo>
                <a:lnTo>
                  <a:pt x="712268" y="1257869"/>
                </a:lnTo>
                <a:lnTo>
                  <a:pt x="712187" y="1258043"/>
                </a:lnTo>
                <a:lnTo>
                  <a:pt x="711121" y="1258754"/>
                </a:lnTo>
                <a:lnTo>
                  <a:pt x="710648" y="1258861"/>
                </a:lnTo>
                <a:lnTo>
                  <a:pt x="709939" y="1258841"/>
                </a:lnTo>
                <a:lnTo>
                  <a:pt x="709046" y="1259149"/>
                </a:lnTo>
                <a:lnTo>
                  <a:pt x="708631" y="1259436"/>
                </a:lnTo>
                <a:lnTo>
                  <a:pt x="707820" y="1260361"/>
                </a:lnTo>
                <a:lnTo>
                  <a:pt x="707407" y="1261066"/>
                </a:lnTo>
                <a:lnTo>
                  <a:pt x="707130" y="1261371"/>
                </a:lnTo>
                <a:lnTo>
                  <a:pt x="706334" y="1262020"/>
                </a:lnTo>
                <a:lnTo>
                  <a:pt x="705758" y="1262404"/>
                </a:lnTo>
                <a:lnTo>
                  <a:pt x="704326" y="1263872"/>
                </a:lnTo>
                <a:lnTo>
                  <a:pt x="704224" y="1264109"/>
                </a:lnTo>
                <a:lnTo>
                  <a:pt x="704155" y="1264963"/>
                </a:lnTo>
                <a:lnTo>
                  <a:pt x="703297" y="1266531"/>
                </a:lnTo>
                <a:lnTo>
                  <a:pt x="702900" y="1267123"/>
                </a:lnTo>
                <a:lnTo>
                  <a:pt x="702196" y="1267648"/>
                </a:lnTo>
                <a:lnTo>
                  <a:pt x="701214" y="1268183"/>
                </a:lnTo>
                <a:lnTo>
                  <a:pt x="700499" y="1268416"/>
                </a:lnTo>
                <a:lnTo>
                  <a:pt x="700146" y="1268428"/>
                </a:lnTo>
                <a:lnTo>
                  <a:pt x="699585" y="1268291"/>
                </a:lnTo>
                <a:lnTo>
                  <a:pt x="698146" y="1267316"/>
                </a:lnTo>
                <a:lnTo>
                  <a:pt x="696709" y="1267046"/>
                </a:lnTo>
                <a:lnTo>
                  <a:pt x="695738" y="1267320"/>
                </a:lnTo>
                <a:lnTo>
                  <a:pt x="695534" y="1267666"/>
                </a:lnTo>
                <a:lnTo>
                  <a:pt x="695058" y="1267882"/>
                </a:lnTo>
                <a:lnTo>
                  <a:pt x="694099" y="1267813"/>
                </a:lnTo>
                <a:lnTo>
                  <a:pt x="693183" y="1267532"/>
                </a:lnTo>
                <a:lnTo>
                  <a:pt x="692764" y="1267611"/>
                </a:lnTo>
                <a:lnTo>
                  <a:pt x="692526" y="1267869"/>
                </a:lnTo>
                <a:lnTo>
                  <a:pt x="692506" y="1268079"/>
                </a:lnTo>
                <a:lnTo>
                  <a:pt x="692658" y="1268559"/>
                </a:lnTo>
                <a:lnTo>
                  <a:pt x="693324" y="1270025"/>
                </a:lnTo>
                <a:lnTo>
                  <a:pt x="693744" y="1270632"/>
                </a:lnTo>
                <a:lnTo>
                  <a:pt x="693813" y="1270848"/>
                </a:lnTo>
                <a:lnTo>
                  <a:pt x="693794" y="1271083"/>
                </a:lnTo>
                <a:lnTo>
                  <a:pt x="693654" y="1271555"/>
                </a:lnTo>
                <a:lnTo>
                  <a:pt x="694091" y="1273591"/>
                </a:lnTo>
                <a:lnTo>
                  <a:pt x="694061" y="1274158"/>
                </a:lnTo>
                <a:lnTo>
                  <a:pt x="693966" y="1274655"/>
                </a:lnTo>
                <a:lnTo>
                  <a:pt x="693266" y="1276435"/>
                </a:lnTo>
                <a:lnTo>
                  <a:pt x="692586" y="1277445"/>
                </a:lnTo>
                <a:lnTo>
                  <a:pt x="692195" y="1277904"/>
                </a:lnTo>
                <a:lnTo>
                  <a:pt x="691833" y="1278177"/>
                </a:lnTo>
                <a:lnTo>
                  <a:pt x="690305" y="1278907"/>
                </a:lnTo>
                <a:lnTo>
                  <a:pt x="689499" y="1279527"/>
                </a:lnTo>
                <a:lnTo>
                  <a:pt x="689320" y="1279702"/>
                </a:lnTo>
                <a:lnTo>
                  <a:pt x="689277" y="1279894"/>
                </a:lnTo>
                <a:lnTo>
                  <a:pt x="689711" y="1281788"/>
                </a:lnTo>
                <a:lnTo>
                  <a:pt x="689844" y="1281955"/>
                </a:lnTo>
                <a:lnTo>
                  <a:pt x="690182" y="1282258"/>
                </a:lnTo>
                <a:lnTo>
                  <a:pt x="690814" y="1282624"/>
                </a:lnTo>
                <a:lnTo>
                  <a:pt x="691624" y="1282980"/>
                </a:lnTo>
                <a:lnTo>
                  <a:pt x="692425" y="1283423"/>
                </a:lnTo>
                <a:lnTo>
                  <a:pt x="693353" y="1284098"/>
                </a:lnTo>
                <a:lnTo>
                  <a:pt x="693682" y="1284477"/>
                </a:lnTo>
                <a:lnTo>
                  <a:pt x="693946" y="1284962"/>
                </a:lnTo>
                <a:lnTo>
                  <a:pt x="694163" y="1286225"/>
                </a:lnTo>
                <a:lnTo>
                  <a:pt x="694144" y="1286468"/>
                </a:lnTo>
                <a:lnTo>
                  <a:pt x="693823" y="1286761"/>
                </a:lnTo>
                <a:lnTo>
                  <a:pt x="692227" y="1287367"/>
                </a:lnTo>
                <a:lnTo>
                  <a:pt x="692050" y="1287521"/>
                </a:lnTo>
                <a:lnTo>
                  <a:pt x="692031" y="1287665"/>
                </a:lnTo>
                <a:lnTo>
                  <a:pt x="692442" y="1289050"/>
                </a:lnTo>
                <a:lnTo>
                  <a:pt x="692793" y="1289705"/>
                </a:lnTo>
                <a:lnTo>
                  <a:pt x="693036" y="1290359"/>
                </a:lnTo>
                <a:lnTo>
                  <a:pt x="693060" y="1290663"/>
                </a:lnTo>
                <a:lnTo>
                  <a:pt x="692950" y="1291125"/>
                </a:lnTo>
                <a:lnTo>
                  <a:pt x="692489" y="1292078"/>
                </a:lnTo>
                <a:lnTo>
                  <a:pt x="692023" y="1292901"/>
                </a:lnTo>
                <a:lnTo>
                  <a:pt x="691980" y="1293376"/>
                </a:lnTo>
                <a:lnTo>
                  <a:pt x="691986" y="1294806"/>
                </a:lnTo>
                <a:lnTo>
                  <a:pt x="691898" y="1295124"/>
                </a:lnTo>
                <a:lnTo>
                  <a:pt x="691746" y="1295588"/>
                </a:lnTo>
                <a:lnTo>
                  <a:pt x="691242" y="1296327"/>
                </a:lnTo>
                <a:lnTo>
                  <a:pt x="690987" y="1296900"/>
                </a:lnTo>
                <a:lnTo>
                  <a:pt x="690964" y="1297743"/>
                </a:lnTo>
                <a:lnTo>
                  <a:pt x="690810" y="1298139"/>
                </a:lnTo>
                <a:lnTo>
                  <a:pt x="690402" y="1298589"/>
                </a:lnTo>
                <a:lnTo>
                  <a:pt x="689988" y="1299387"/>
                </a:lnTo>
                <a:lnTo>
                  <a:pt x="689569" y="1300037"/>
                </a:lnTo>
                <a:lnTo>
                  <a:pt x="689158" y="1300488"/>
                </a:lnTo>
                <a:lnTo>
                  <a:pt x="688286" y="1301133"/>
                </a:lnTo>
                <a:lnTo>
                  <a:pt x="687130" y="1303064"/>
                </a:lnTo>
                <a:lnTo>
                  <a:pt x="686655" y="1304016"/>
                </a:lnTo>
                <a:lnTo>
                  <a:pt x="686272" y="1304922"/>
                </a:lnTo>
                <a:lnTo>
                  <a:pt x="686113" y="1305680"/>
                </a:lnTo>
                <a:lnTo>
                  <a:pt x="686172" y="1306062"/>
                </a:lnTo>
                <a:lnTo>
                  <a:pt x="686322" y="1306234"/>
                </a:lnTo>
                <a:lnTo>
                  <a:pt x="686668" y="1306395"/>
                </a:lnTo>
                <a:lnTo>
                  <a:pt x="687332" y="1306558"/>
                </a:lnTo>
                <a:lnTo>
                  <a:pt x="687532" y="1306658"/>
                </a:lnTo>
                <a:lnTo>
                  <a:pt x="687847" y="1306946"/>
                </a:lnTo>
                <a:lnTo>
                  <a:pt x="687859" y="1307095"/>
                </a:lnTo>
                <a:lnTo>
                  <a:pt x="687690" y="1307520"/>
                </a:lnTo>
                <a:lnTo>
                  <a:pt x="687629" y="1307889"/>
                </a:lnTo>
                <a:lnTo>
                  <a:pt x="687711" y="1308553"/>
                </a:lnTo>
                <a:lnTo>
                  <a:pt x="688646" y="1310486"/>
                </a:lnTo>
                <a:lnTo>
                  <a:pt x="688311" y="1311620"/>
                </a:lnTo>
                <a:lnTo>
                  <a:pt x="688311" y="1312326"/>
                </a:lnTo>
                <a:lnTo>
                  <a:pt x="688500" y="1312857"/>
                </a:lnTo>
                <a:lnTo>
                  <a:pt x="688980" y="1313473"/>
                </a:lnTo>
                <a:lnTo>
                  <a:pt x="689228" y="1313682"/>
                </a:lnTo>
                <a:lnTo>
                  <a:pt x="689482" y="1313738"/>
                </a:lnTo>
                <a:lnTo>
                  <a:pt x="689717" y="1313644"/>
                </a:lnTo>
                <a:lnTo>
                  <a:pt x="690087" y="1313315"/>
                </a:lnTo>
                <a:lnTo>
                  <a:pt x="690957" y="1312295"/>
                </a:lnTo>
                <a:lnTo>
                  <a:pt x="691321" y="1312107"/>
                </a:lnTo>
                <a:lnTo>
                  <a:pt x="691714" y="1312444"/>
                </a:lnTo>
                <a:lnTo>
                  <a:pt x="691883" y="1312682"/>
                </a:lnTo>
                <a:lnTo>
                  <a:pt x="692267" y="1313551"/>
                </a:lnTo>
                <a:lnTo>
                  <a:pt x="692661" y="1314636"/>
                </a:lnTo>
                <a:lnTo>
                  <a:pt x="692875" y="1314885"/>
                </a:lnTo>
                <a:lnTo>
                  <a:pt x="693531" y="1315308"/>
                </a:lnTo>
                <a:lnTo>
                  <a:pt x="695301" y="1315919"/>
                </a:lnTo>
                <a:lnTo>
                  <a:pt x="696470" y="1316071"/>
                </a:lnTo>
                <a:lnTo>
                  <a:pt x="696774" y="1316048"/>
                </a:lnTo>
                <a:lnTo>
                  <a:pt x="697034" y="1315943"/>
                </a:lnTo>
                <a:lnTo>
                  <a:pt x="697490" y="1315503"/>
                </a:lnTo>
                <a:lnTo>
                  <a:pt x="697882" y="1315234"/>
                </a:lnTo>
                <a:lnTo>
                  <a:pt x="698232" y="1315164"/>
                </a:lnTo>
                <a:lnTo>
                  <a:pt x="698592" y="1315232"/>
                </a:lnTo>
                <a:lnTo>
                  <a:pt x="700410" y="1315960"/>
                </a:lnTo>
                <a:lnTo>
                  <a:pt x="701900" y="1316353"/>
                </a:lnTo>
                <a:lnTo>
                  <a:pt x="703357" y="1316978"/>
                </a:lnTo>
                <a:lnTo>
                  <a:pt x="703684" y="1317171"/>
                </a:lnTo>
                <a:lnTo>
                  <a:pt x="703994" y="1317540"/>
                </a:lnTo>
                <a:lnTo>
                  <a:pt x="704128" y="1317701"/>
                </a:lnTo>
                <a:lnTo>
                  <a:pt x="704412" y="1318146"/>
                </a:lnTo>
                <a:lnTo>
                  <a:pt x="704778" y="1319033"/>
                </a:lnTo>
                <a:lnTo>
                  <a:pt x="704959" y="1319805"/>
                </a:lnTo>
                <a:lnTo>
                  <a:pt x="705085" y="1320740"/>
                </a:lnTo>
                <a:lnTo>
                  <a:pt x="705016" y="1322281"/>
                </a:lnTo>
                <a:lnTo>
                  <a:pt x="704885" y="1323679"/>
                </a:lnTo>
                <a:lnTo>
                  <a:pt x="704887" y="1324408"/>
                </a:lnTo>
                <a:lnTo>
                  <a:pt x="704953" y="1324733"/>
                </a:lnTo>
                <a:lnTo>
                  <a:pt x="705191" y="1325021"/>
                </a:lnTo>
                <a:lnTo>
                  <a:pt x="705347" y="1325048"/>
                </a:lnTo>
                <a:lnTo>
                  <a:pt x="706149" y="1324956"/>
                </a:lnTo>
                <a:lnTo>
                  <a:pt x="706283" y="1324785"/>
                </a:lnTo>
                <a:lnTo>
                  <a:pt x="706757" y="1324700"/>
                </a:lnTo>
                <a:lnTo>
                  <a:pt x="707257" y="1324947"/>
                </a:lnTo>
                <a:lnTo>
                  <a:pt x="707411" y="1325201"/>
                </a:lnTo>
                <a:lnTo>
                  <a:pt x="707411" y="1325881"/>
                </a:lnTo>
                <a:lnTo>
                  <a:pt x="707291" y="1326629"/>
                </a:lnTo>
                <a:lnTo>
                  <a:pt x="707131" y="1327139"/>
                </a:lnTo>
                <a:lnTo>
                  <a:pt x="706895" y="1327545"/>
                </a:lnTo>
                <a:lnTo>
                  <a:pt x="706633" y="1327906"/>
                </a:lnTo>
                <a:lnTo>
                  <a:pt x="706196" y="1328335"/>
                </a:lnTo>
                <a:lnTo>
                  <a:pt x="705625" y="1328787"/>
                </a:lnTo>
                <a:lnTo>
                  <a:pt x="705300" y="1329158"/>
                </a:lnTo>
                <a:lnTo>
                  <a:pt x="705236" y="1329366"/>
                </a:lnTo>
                <a:lnTo>
                  <a:pt x="705252" y="1330241"/>
                </a:lnTo>
                <a:lnTo>
                  <a:pt x="705373" y="1330850"/>
                </a:lnTo>
                <a:lnTo>
                  <a:pt x="705594" y="1331278"/>
                </a:lnTo>
                <a:lnTo>
                  <a:pt x="706349" y="1332376"/>
                </a:lnTo>
                <a:lnTo>
                  <a:pt x="706393" y="1332566"/>
                </a:lnTo>
                <a:lnTo>
                  <a:pt x="706370" y="1333029"/>
                </a:lnTo>
                <a:lnTo>
                  <a:pt x="706193" y="1333749"/>
                </a:lnTo>
                <a:lnTo>
                  <a:pt x="705341" y="1336404"/>
                </a:lnTo>
                <a:lnTo>
                  <a:pt x="705245" y="1336932"/>
                </a:lnTo>
                <a:lnTo>
                  <a:pt x="704126" y="1340400"/>
                </a:lnTo>
                <a:lnTo>
                  <a:pt x="703250" y="1341019"/>
                </a:lnTo>
                <a:lnTo>
                  <a:pt x="700983" y="1342455"/>
                </a:lnTo>
                <a:lnTo>
                  <a:pt x="700675" y="1342535"/>
                </a:lnTo>
                <a:lnTo>
                  <a:pt x="699155" y="1342918"/>
                </a:lnTo>
                <a:lnTo>
                  <a:pt x="698496" y="1343398"/>
                </a:lnTo>
                <a:lnTo>
                  <a:pt x="697899" y="1343990"/>
                </a:lnTo>
                <a:lnTo>
                  <a:pt x="697780" y="1344227"/>
                </a:lnTo>
                <a:lnTo>
                  <a:pt x="697562" y="1344417"/>
                </a:lnTo>
                <a:lnTo>
                  <a:pt x="696723" y="1344907"/>
                </a:lnTo>
                <a:lnTo>
                  <a:pt x="696455" y="1345201"/>
                </a:lnTo>
                <a:lnTo>
                  <a:pt x="696301" y="1345456"/>
                </a:lnTo>
                <a:lnTo>
                  <a:pt x="696068" y="1346492"/>
                </a:lnTo>
                <a:lnTo>
                  <a:pt x="695853" y="1347143"/>
                </a:lnTo>
                <a:lnTo>
                  <a:pt x="695845" y="1347474"/>
                </a:lnTo>
                <a:lnTo>
                  <a:pt x="696011" y="1348385"/>
                </a:lnTo>
                <a:lnTo>
                  <a:pt x="695910" y="1349636"/>
                </a:lnTo>
                <a:lnTo>
                  <a:pt x="694651" y="1349381"/>
                </a:lnTo>
                <a:lnTo>
                  <a:pt x="686294" y="1350421"/>
                </a:lnTo>
                <a:lnTo>
                  <a:pt x="686055" y="1351075"/>
                </a:lnTo>
                <a:lnTo>
                  <a:pt x="685772" y="1351038"/>
                </a:lnTo>
                <a:lnTo>
                  <a:pt x="684372" y="1350406"/>
                </a:lnTo>
                <a:lnTo>
                  <a:pt x="681768" y="1349463"/>
                </a:lnTo>
                <a:lnTo>
                  <a:pt x="680891" y="1349222"/>
                </a:lnTo>
                <a:lnTo>
                  <a:pt x="679958" y="1348768"/>
                </a:lnTo>
                <a:lnTo>
                  <a:pt x="679811" y="1348686"/>
                </a:lnTo>
                <a:lnTo>
                  <a:pt x="679256" y="1348449"/>
                </a:lnTo>
                <a:lnTo>
                  <a:pt x="678798" y="1348331"/>
                </a:lnTo>
                <a:lnTo>
                  <a:pt x="677959" y="1347250"/>
                </a:lnTo>
                <a:lnTo>
                  <a:pt x="677657" y="1347096"/>
                </a:lnTo>
                <a:lnTo>
                  <a:pt x="677163" y="1347484"/>
                </a:lnTo>
                <a:lnTo>
                  <a:pt x="675967" y="1348622"/>
                </a:lnTo>
                <a:lnTo>
                  <a:pt x="675768" y="1348908"/>
                </a:lnTo>
                <a:lnTo>
                  <a:pt x="675416" y="1349595"/>
                </a:lnTo>
                <a:lnTo>
                  <a:pt x="675138" y="1349895"/>
                </a:lnTo>
                <a:lnTo>
                  <a:pt x="645803" y="1345792"/>
                </a:lnTo>
                <a:lnTo>
                  <a:pt x="597340" y="1338925"/>
                </a:lnTo>
                <a:lnTo>
                  <a:pt x="536598" y="1330302"/>
                </a:lnTo>
                <a:lnTo>
                  <a:pt x="530371" y="1329422"/>
                </a:lnTo>
                <a:lnTo>
                  <a:pt x="529404" y="1329285"/>
                </a:lnTo>
                <a:lnTo>
                  <a:pt x="528303" y="1329180"/>
                </a:lnTo>
                <a:lnTo>
                  <a:pt x="519408" y="1327865"/>
                </a:lnTo>
                <a:lnTo>
                  <a:pt x="484938" y="1322934"/>
                </a:lnTo>
                <a:lnTo>
                  <a:pt x="475889" y="1321680"/>
                </a:lnTo>
                <a:lnTo>
                  <a:pt x="451823" y="1318162"/>
                </a:lnTo>
                <a:lnTo>
                  <a:pt x="444382" y="1317172"/>
                </a:lnTo>
                <a:lnTo>
                  <a:pt x="442533" y="1316803"/>
                </a:lnTo>
                <a:lnTo>
                  <a:pt x="434095" y="1315672"/>
                </a:lnTo>
                <a:lnTo>
                  <a:pt x="430299" y="1315057"/>
                </a:lnTo>
                <a:lnTo>
                  <a:pt x="423787" y="1314154"/>
                </a:lnTo>
                <a:lnTo>
                  <a:pt x="424145" y="1309021"/>
                </a:lnTo>
                <a:lnTo>
                  <a:pt x="424460" y="1307839"/>
                </a:lnTo>
                <a:lnTo>
                  <a:pt x="424820" y="1306490"/>
                </a:lnTo>
                <a:lnTo>
                  <a:pt x="425084" y="1303822"/>
                </a:lnTo>
                <a:lnTo>
                  <a:pt x="425043" y="1302767"/>
                </a:lnTo>
                <a:lnTo>
                  <a:pt x="423957" y="1298263"/>
                </a:lnTo>
                <a:lnTo>
                  <a:pt x="423374" y="1296693"/>
                </a:lnTo>
                <a:lnTo>
                  <a:pt x="422489" y="1295250"/>
                </a:lnTo>
                <a:lnTo>
                  <a:pt x="421386" y="1294206"/>
                </a:lnTo>
                <a:lnTo>
                  <a:pt x="421031" y="1293978"/>
                </a:lnTo>
                <a:lnTo>
                  <a:pt x="419337" y="1293693"/>
                </a:lnTo>
                <a:lnTo>
                  <a:pt x="418097" y="1293975"/>
                </a:lnTo>
                <a:lnTo>
                  <a:pt x="416489" y="1295046"/>
                </a:lnTo>
                <a:lnTo>
                  <a:pt x="415428" y="1295032"/>
                </a:lnTo>
                <a:lnTo>
                  <a:pt x="415413" y="1291160"/>
                </a:lnTo>
                <a:lnTo>
                  <a:pt x="415942" y="1288015"/>
                </a:lnTo>
                <a:lnTo>
                  <a:pt x="416743" y="1285771"/>
                </a:lnTo>
                <a:lnTo>
                  <a:pt x="417251" y="1284953"/>
                </a:lnTo>
                <a:lnTo>
                  <a:pt x="418018" y="1280860"/>
                </a:lnTo>
                <a:lnTo>
                  <a:pt x="417880" y="1278783"/>
                </a:lnTo>
                <a:lnTo>
                  <a:pt x="416424" y="1276009"/>
                </a:lnTo>
                <a:lnTo>
                  <a:pt x="416818" y="1273927"/>
                </a:lnTo>
                <a:lnTo>
                  <a:pt x="417024" y="1273537"/>
                </a:lnTo>
                <a:lnTo>
                  <a:pt x="418016" y="1272727"/>
                </a:lnTo>
                <a:lnTo>
                  <a:pt x="418846" y="1273251"/>
                </a:lnTo>
                <a:lnTo>
                  <a:pt x="419394" y="1272922"/>
                </a:lnTo>
                <a:lnTo>
                  <a:pt x="420054" y="1272230"/>
                </a:lnTo>
                <a:lnTo>
                  <a:pt x="420787" y="1270885"/>
                </a:lnTo>
                <a:lnTo>
                  <a:pt x="420954" y="1270577"/>
                </a:lnTo>
                <a:lnTo>
                  <a:pt x="421437" y="1267445"/>
                </a:lnTo>
                <a:lnTo>
                  <a:pt x="421754" y="1263603"/>
                </a:lnTo>
                <a:lnTo>
                  <a:pt x="422109" y="1253464"/>
                </a:lnTo>
                <a:lnTo>
                  <a:pt x="421496" y="1250497"/>
                </a:lnTo>
                <a:lnTo>
                  <a:pt x="421023" y="1245345"/>
                </a:lnTo>
                <a:lnTo>
                  <a:pt x="421031" y="1242954"/>
                </a:lnTo>
                <a:lnTo>
                  <a:pt x="420553" y="1239258"/>
                </a:lnTo>
                <a:lnTo>
                  <a:pt x="418482" y="1232856"/>
                </a:lnTo>
                <a:lnTo>
                  <a:pt x="416586" y="1228044"/>
                </a:lnTo>
                <a:lnTo>
                  <a:pt x="415854" y="1226492"/>
                </a:lnTo>
                <a:lnTo>
                  <a:pt x="413090" y="1218859"/>
                </a:lnTo>
                <a:lnTo>
                  <a:pt x="411483" y="1214928"/>
                </a:lnTo>
                <a:lnTo>
                  <a:pt x="408996" y="1209542"/>
                </a:lnTo>
                <a:lnTo>
                  <a:pt x="405702" y="1204735"/>
                </a:lnTo>
                <a:lnTo>
                  <a:pt x="403687" y="1202516"/>
                </a:lnTo>
                <a:lnTo>
                  <a:pt x="401467" y="1200927"/>
                </a:lnTo>
                <a:lnTo>
                  <a:pt x="400866" y="1198344"/>
                </a:lnTo>
                <a:lnTo>
                  <a:pt x="399203" y="1194859"/>
                </a:lnTo>
                <a:lnTo>
                  <a:pt x="398112" y="1193291"/>
                </a:lnTo>
                <a:lnTo>
                  <a:pt x="394828" y="1189771"/>
                </a:lnTo>
                <a:lnTo>
                  <a:pt x="394301" y="1189860"/>
                </a:lnTo>
                <a:lnTo>
                  <a:pt x="393921" y="1190209"/>
                </a:lnTo>
                <a:lnTo>
                  <a:pt x="393903" y="1190532"/>
                </a:lnTo>
                <a:lnTo>
                  <a:pt x="391688" y="1189139"/>
                </a:lnTo>
                <a:lnTo>
                  <a:pt x="391263" y="1186139"/>
                </a:lnTo>
                <a:lnTo>
                  <a:pt x="390848" y="1185344"/>
                </a:lnTo>
                <a:lnTo>
                  <a:pt x="388754" y="1181334"/>
                </a:lnTo>
                <a:lnTo>
                  <a:pt x="387159" y="1177737"/>
                </a:lnTo>
                <a:lnTo>
                  <a:pt x="385657" y="1176743"/>
                </a:lnTo>
                <a:lnTo>
                  <a:pt x="384540" y="1175709"/>
                </a:lnTo>
                <a:lnTo>
                  <a:pt x="382569" y="1172506"/>
                </a:lnTo>
                <a:lnTo>
                  <a:pt x="379477" y="1169329"/>
                </a:lnTo>
                <a:lnTo>
                  <a:pt x="377391" y="1167865"/>
                </a:lnTo>
                <a:lnTo>
                  <a:pt x="374830" y="1166455"/>
                </a:lnTo>
                <a:lnTo>
                  <a:pt x="373921" y="1164384"/>
                </a:lnTo>
                <a:lnTo>
                  <a:pt x="368955" y="1158753"/>
                </a:lnTo>
                <a:lnTo>
                  <a:pt x="366717" y="1155373"/>
                </a:lnTo>
                <a:lnTo>
                  <a:pt x="364258" y="1150351"/>
                </a:lnTo>
                <a:lnTo>
                  <a:pt x="362434" y="1147494"/>
                </a:lnTo>
                <a:lnTo>
                  <a:pt x="361345" y="1146665"/>
                </a:lnTo>
                <a:lnTo>
                  <a:pt x="360159" y="1145240"/>
                </a:lnTo>
                <a:lnTo>
                  <a:pt x="358771" y="1143573"/>
                </a:lnTo>
                <a:lnTo>
                  <a:pt x="356568" y="1142096"/>
                </a:lnTo>
                <a:lnTo>
                  <a:pt x="354808" y="1141217"/>
                </a:lnTo>
                <a:lnTo>
                  <a:pt x="354257" y="1141141"/>
                </a:lnTo>
                <a:lnTo>
                  <a:pt x="353139" y="1142603"/>
                </a:lnTo>
                <a:lnTo>
                  <a:pt x="353132" y="1144261"/>
                </a:lnTo>
                <a:lnTo>
                  <a:pt x="352765" y="1145803"/>
                </a:lnTo>
                <a:lnTo>
                  <a:pt x="349812" y="1145273"/>
                </a:lnTo>
                <a:lnTo>
                  <a:pt x="347526" y="1145647"/>
                </a:lnTo>
                <a:lnTo>
                  <a:pt x="344611" y="1146123"/>
                </a:lnTo>
                <a:lnTo>
                  <a:pt x="342861" y="1145237"/>
                </a:lnTo>
                <a:lnTo>
                  <a:pt x="340906" y="1144566"/>
                </a:lnTo>
                <a:lnTo>
                  <a:pt x="339033" y="1143502"/>
                </a:lnTo>
                <a:lnTo>
                  <a:pt x="337684" y="1142085"/>
                </a:lnTo>
                <a:lnTo>
                  <a:pt x="335889" y="1140199"/>
                </a:lnTo>
                <a:lnTo>
                  <a:pt x="335449" y="1139513"/>
                </a:lnTo>
                <a:lnTo>
                  <a:pt x="333141" y="1138319"/>
                </a:lnTo>
                <a:lnTo>
                  <a:pt x="331807" y="1138662"/>
                </a:lnTo>
                <a:lnTo>
                  <a:pt x="330536" y="1137556"/>
                </a:lnTo>
                <a:lnTo>
                  <a:pt x="329844" y="1133223"/>
                </a:lnTo>
                <a:lnTo>
                  <a:pt x="330573" y="1132491"/>
                </a:lnTo>
                <a:lnTo>
                  <a:pt x="332985" y="1130823"/>
                </a:lnTo>
                <a:lnTo>
                  <a:pt x="334184" y="1130621"/>
                </a:lnTo>
                <a:lnTo>
                  <a:pt x="334813" y="1129380"/>
                </a:lnTo>
                <a:lnTo>
                  <a:pt x="335553" y="1126344"/>
                </a:lnTo>
                <a:lnTo>
                  <a:pt x="334845" y="1120704"/>
                </a:lnTo>
                <a:lnTo>
                  <a:pt x="333653" y="1113234"/>
                </a:lnTo>
                <a:lnTo>
                  <a:pt x="332744" y="1109340"/>
                </a:lnTo>
                <a:lnTo>
                  <a:pt x="331292" y="1105325"/>
                </a:lnTo>
                <a:lnTo>
                  <a:pt x="329999" y="1102722"/>
                </a:lnTo>
                <a:lnTo>
                  <a:pt x="328713" y="1100857"/>
                </a:lnTo>
                <a:lnTo>
                  <a:pt x="326709" y="1098927"/>
                </a:lnTo>
                <a:lnTo>
                  <a:pt x="324205" y="1097861"/>
                </a:lnTo>
                <a:lnTo>
                  <a:pt x="320703" y="1097253"/>
                </a:lnTo>
                <a:lnTo>
                  <a:pt x="320014" y="1097402"/>
                </a:lnTo>
                <a:lnTo>
                  <a:pt x="314245" y="1095543"/>
                </a:lnTo>
                <a:lnTo>
                  <a:pt x="313495" y="1095520"/>
                </a:lnTo>
                <a:lnTo>
                  <a:pt x="312969" y="1095915"/>
                </a:lnTo>
                <a:lnTo>
                  <a:pt x="310172" y="1095655"/>
                </a:lnTo>
                <a:lnTo>
                  <a:pt x="307672" y="1094556"/>
                </a:lnTo>
                <a:lnTo>
                  <a:pt x="306401" y="1094294"/>
                </a:lnTo>
                <a:lnTo>
                  <a:pt x="302232" y="1094511"/>
                </a:lnTo>
                <a:lnTo>
                  <a:pt x="301803" y="1094649"/>
                </a:lnTo>
                <a:lnTo>
                  <a:pt x="299423" y="1096332"/>
                </a:lnTo>
                <a:lnTo>
                  <a:pt x="298190" y="1094383"/>
                </a:lnTo>
                <a:lnTo>
                  <a:pt x="296753" y="1092271"/>
                </a:lnTo>
                <a:lnTo>
                  <a:pt x="295546" y="1091095"/>
                </a:lnTo>
                <a:lnTo>
                  <a:pt x="291575" y="1089384"/>
                </a:lnTo>
                <a:lnTo>
                  <a:pt x="288615" y="1087737"/>
                </a:lnTo>
                <a:lnTo>
                  <a:pt x="287537" y="1087757"/>
                </a:lnTo>
                <a:lnTo>
                  <a:pt x="286923" y="1087341"/>
                </a:lnTo>
                <a:lnTo>
                  <a:pt x="286035" y="1086741"/>
                </a:lnTo>
                <a:lnTo>
                  <a:pt x="284120" y="1084738"/>
                </a:lnTo>
                <a:lnTo>
                  <a:pt x="282404" y="1083493"/>
                </a:lnTo>
                <a:lnTo>
                  <a:pt x="281652" y="1083251"/>
                </a:lnTo>
                <a:lnTo>
                  <a:pt x="278930" y="1080363"/>
                </a:lnTo>
                <a:lnTo>
                  <a:pt x="275940" y="1078611"/>
                </a:lnTo>
                <a:lnTo>
                  <a:pt x="274348" y="1077178"/>
                </a:lnTo>
                <a:lnTo>
                  <a:pt x="273419" y="1076794"/>
                </a:lnTo>
                <a:lnTo>
                  <a:pt x="272115" y="1077043"/>
                </a:lnTo>
                <a:lnTo>
                  <a:pt x="270269" y="1075833"/>
                </a:lnTo>
                <a:lnTo>
                  <a:pt x="265724" y="1069637"/>
                </a:lnTo>
                <a:lnTo>
                  <a:pt x="264463" y="1068591"/>
                </a:lnTo>
                <a:lnTo>
                  <a:pt x="263672" y="1068322"/>
                </a:lnTo>
                <a:lnTo>
                  <a:pt x="263195" y="1068038"/>
                </a:lnTo>
                <a:lnTo>
                  <a:pt x="262582" y="1065882"/>
                </a:lnTo>
                <a:lnTo>
                  <a:pt x="262107" y="1063961"/>
                </a:lnTo>
                <a:lnTo>
                  <a:pt x="261356" y="1058982"/>
                </a:lnTo>
                <a:lnTo>
                  <a:pt x="261170" y="1056220"/>
                </a:lnTo>
                <a:lnTo>
                  <a:pt x="261349" y="1053942"/>
                </a:lnTo>
                <a:lnTo>
                  <a:pt x="261188" y="1053153"/>
                </a:lnTo>
                <a:lnTo>
                  <a:pt x="260963" y="1052054"/>
                </a:lnTo>
                <a:lnTo>
                  <a:pt x="260006" y="1050771"/>
                </a:lnTo>
                <a:lnTo>
                  <a:pt x="258828" y="1050718"/>
                </a:lnTo>
                <a:lnTo>
                  <a:pt x="257843" y="1050073"/>
                </a:lnTo>
                <a:lnTo>
                  <a:pt x="255909" y="1047643"/>
                </a:lnTo>
                <a:lnTo>
                  <a:pt x="255201" y="1045690"/>
                </a:lnTo>
                <a:lnTo>
                  <a:pt x="253601" y="1043323"/>
                </a:lnTo>
                <a:lnTo>
                  <a:pt x="253117" y="1042982"/>
                </a:lnTo>
                <a:lnTo>
                  <a:pt x="251761" y="1043079"/>
                </a:lnTo>
                <a:lnTo>
                  <a:pt x="251569" y="1042924"/>
                </a:lnTo>
                <a:lnTo>
                  <a:pt x="249020" y="1037782"/>
                </a:lnTo>
                <a:lnTo>
                  <a:pt x="248768" y="1037422"/>
                </a:lnTo>
                <a:lnTo>
                  <a:pt x="248309" y="1037225"/>
                </a:lnTo>
                <a:lnTo>
                  <a:pt x="246422" y="1034379"/>
                </a:lnTo>
                <a:lnTo>
                  <a:pt x="245322" y="1033874"/>
                </a:lnTo>
                <a:lnTo>
                  <a:pt x="244821" y="1033534"/>
                </a:lnTo>
                <a:lnTo>
                  <a:pt x="241919" y="1031566"/>
                </a:lnTo>
                <a:lnTo>
                  <a:pt x="239623" y="1029753"/>
                </a:lnTo>
                <a:lnTo>
                  <a:pt x="237990" y="1027016"/>
                </a:lnTo>
                <a:lnTo>
                  <a:pt x="232571" y="1024531"/>
                </a:lnTo>
                <a:lnTo>
                  <a:pt x="230223" y="1024547"/>
                </a:lnTo>
                <a:lnTo>
                  <a:pt x="229311" y="1024075"/>
                </a:lnTo>
                <a:lnTo>
                  <a:pt x="226977" y="1023585"/>
                </a:lnTo>
                <a:lnTo>
                  <a:pt x="225247" y="1023557"/>
                </a:lnTo>
                <a:lnTo>
                  <a:pt x="225454" y="1024151"/>
                </a:lnTo>
                <a:lnTo>
                  <a:pt x="224583" y="1024562"/>
                </a:lnTo>
                <a:lnTo>
                  <a:pt x="222615" y="1024996"/>
                </a:lnTo>
                <a:lnTo>
                  <a:pt x="220626" y="1024373"/>
                </a:lnTo>
                <a:lnTo>
                  <a:pt x="219269" y="1023098"/>
                </a:lnTo>
                <a:lnTo>
                  <a:pt x="215717" y="1020425"/>
                </a:lnTo>
                <a:lnTo>
                  <a:pt x="214891" y="1019988"/>
                </a:lnTo>
                <a:lnTo>
                  <a:pt x="210784" y="1019056"/>
                </a:lnTo>
                <a:lnTo>
                  <a:pt x="208747" y="1019474"/>
                </a:lnTo>
                <a:lnTo>
                  <a:pt x="206780" y="1018814"/>
                </a:lnTo>
                <a:lnTo>
                  <a:pt x="202564" y="1014411"/>
                </a:lnTo>
                <a:lnTo>
                  <a:pt x="199532" y="1013375"/>
                </a:lnTo>
                <a:lnTo>
                  <a:pt x="198315" y="1011836"/>
                </a:lnTo>
                <a:lnTo>
                  <a:pt x="195285" y="1008955"/>
                </a:lnTo>
                <a:lnTo>
                  <a:pt x="192354" y="1007737"/>
                </a:lnTo>
                <a:lnTo>
                  <a:pt x="191126" y="1007614"/>
                </a:lnTo>
                <a:lnTo>
                  <a:pt x="187340" y="1006715"/>
                </a:lnTo>
                <a:lnTo>
                  <a:pt x="186545" y="1006283"/>
                </a:lnTo>
                <a:lnTo>
                  <a:pt x="184730" y="1004727"/>
                </a:lnTo>
                <a:lnTo>
                  <a:pt x="182606" y="1003673"/>
                </a:lnTo>
                <a:lnTo>
                  <a:pt x="178332" y="1002833"/>
                </a:lnTo>
                <a:lnTo>
                  <a:pt x="174202" y="1001617"/>
                </a:lnTo>
                <a:lnTo>
                  <a:pt x="172886" y="1001556"/>
                </a:lnTo>
                <a:lnTo>
                  <a:pt x="170917" y="1001071"/>
                </a:lnTo>
                <a:lnTo>
                  <a:pt x="168463" y="1000247"/>
                </a:lnTo>
                <a:lnTo>
                  <a:pt x="167353" y="999637"/>
                </a:lnTo>
                <a:lnTo>
                  <a:pt x="166917" y="999625"/>
                </a:lnTo>
                <a:lnTo>
                  <a:pt x="166566" y="999863"/>
                </a:lnTo>
                <a:lnTo>
                  <a:pt x="162389" y="999713"/>
                </a:lnTo>
                <a:lnTo>
                  <a:pt x="152233" y="997697"/>
                </a:lnTo>
                <a:lnTo>
                  <a:pt x="151152" y="997947"/>
                </a:lnTo>
                <a:lnTo>
                  <a:pt x="149213" y="997287"/>
                </a:lnTo>
                <a:lnTo>
                  <a:pt x="149634" y="993922"/>
                </a:lnTo>
                <a:lnTo>
                  <a:pt x="149467" y="993116"/>
                </a:lnTo>
                <a:lnTo>
                  <a:pt x="148778" y="991762"/>
                </a:lnTo>
                <a:lnTo>
                  <a:pt x="147852" y="987289"/>
                </a:lnTo>
                <a:lnTo>
                  <a:pt x="146825" y="985924"/>
                </a:lnTo>
                <a:lnTo>
                  <a:pt x="142153" y="981277"/>
                </a:lnTo>
                <a:lnTo>
                  <a:pt x="139484" y="980534"/>
                </a:lnTo>
                <a:lnTo>
                  <a:pt x="139019" y="980793"/>
                </a:lnTo>
                <a:lnTo>
                  <a:pt x="137996" y="980436"/>
                </a:lnTo>
                <a:lnTo>
                  <a:pt x="136921" y="978560"/>
                </a:lnTo>
                <a:lnTo>
                  <a:pt x="136653" y="976586"/>
                </a:lnTo>
                <a:lnTo>
                  <a:pt x="138000" y="973992"/>
                </a:lnTo>
                <a:lnTo>
                  <a:pt x="140523" y="970883"/>
                </a:lnTo>
                <a:lnTo>
                  <a:pt x="144783" y="964761"/>
                </a:lnTo>
                <a:lnTo>
                  <a:pt x="145365" y="963327"/>
                </a:lnTo>
                <a:lnTo>
                  <a:pt x="145420" y="962693"/>
                </a:lnTo>
                <a:lnTo>
                  <a:pt x="144852" y="959842"/>
                </a:lnTo>
                <a:lnTo>
                  <a:pt x="143983" y="958645"/>
                </a:lnTo>
                <a:lnTo>
                  <a:pt x="143511" y="956226"/>
                </a:lnTo>
                <a:lnTo>
                  <a:pt x="146218" y="952233"/>
                </a:lnTo>
                <a:lnTo>
                  <a:pt x="147666" y="949713"/>
                </a:lnTo>
                <a:lnTo>
                  <a:pt x="149205" y="946780"/>
                </a:lnTo>
                <a:lnTo>
                  <a:pt x="149702" y="944951"/>
                </a:lnTo>
                <a:lnTo>
                  <a:pt x="149404" y="943768"/>
                </a:lnTo>
                <a:lnTo>
                  <a:pt x="147631" y="941499"/>
                </a:lnTo>
                <a:lnTo>
                  <a:pt x="147819" y="939796"/>
                </a:lnTo>
                <a:lnTo>
                  <a:pt x="147561" y="938826"/>
                </a:lnTo>
                <a:lnTo>
                  <a:pt x="146041" y="938374"/>
                </a:lnTo>
                <a:lnTo>
                  <a:pt x="145366" y="937800"/>
                </a:lnTo>
                <a:lnTo>
                  <a:pt x="149940" y="930146"/>
                </a:lnTo>
                <a:lnTo>
                  <a:pt x="151798" y="927033"/>
                </a:lnTo>
                <a:lnTo>
                  <a:pt x="153466" y="923666"/>
                </a:lnTo>
                <a:lnTo>
                  <a:pt x="154803" y="920418"/>
                </a:lnTo>
                <a:lnTo>
                  <a:pt x="155420" y="918442"/>
                </a:lnTo>
                <a:lnTo>
                  <a:pt x="156101" y="915623"/>
                </a:lnTo>
                <a:lnTo>
                  <a:pt x="156386" y="912907"/>
                </a:lnTo>
                <a:lnTo>
                  <a:pt x="156102" y="910799"/>
                </a:lnTo>
                <a:lnTo>
                  <a:pt x="155719" y="909643"/>
                </a:lnTo>
                <a:lnTo>
                  <a:pt x="154807" y="908659"/>
                </a:lnTo>
                <a:lnTo>
                  <a:pt x="154224" y="908658"/>
                </a:lnTo>
                <a:lnTo>
                  <a:pt x="153570" y="908334"/>
                </a:lnTo>
                <a:lnTo>
                  <a:pt x="152675" y="907092"/>
                </a:lnTo>
                <a:lnTo>
                  <a:pt x="151877" y="905514"/>
                </a:lnTo>
                <a:lnTo>
                  <a:pt x="151431" y="905125"/>
                </a:lnTo>
                <a:lnTo>
                  <a:pt x="150556" y="904510"/>
                </a:lnTo>
                <a:lnTo>
                  <a:pt x="148690" y="903644"/>
                </a:lnTo>
                <a:lnTo>
                  <a:pt x="147241" y="903304"/>
                </a:lnTo>
                <a:lnTo>
                  <a:pt x="146554" y="903498"/>
                </a:lnTo>
                <a:lnTo>
                  <a:pt x="146165" y="904087"/>
                </a:lnTo>
                <a:lnTo>
                  <a:pt x="145936" y="905140"/>
                </a:lnTo>
                <a:lnTo>
                  <a:pt x="145481" y="905102"/>
                </a:lnTo>
                <a:lnTo>
                  <a:pt x="143999" y="903488"/>
                </a:lnTo>
                <a:lnTo>
                  <a:pt x="143615" y="902251"/>
                </a:lnTo>
                <a:lnTo>
                  <a:pt x="142002" y="900839"/>
                </a:lnTo>
                <a:lnTo>
                  <a:pt x="138650" y="897355"/>
                </a:lnTo>
                <a:lnTo>
                  <a:pt x="137809" y="896842"/>
                </a:lnTo>
                <a:lnTo>
                  <a:pt x="136826" y="894090"/>
                </a:lnTo>
                <a:lnTo>
                  <a:pt x="135292" y="890791"/>
                </a:lnTo>
                <a:lnTo>
                  <a:pt x="135498" y="890069"/>
                </a:lnTo>
                <a:lnTo>
                  <a:pt x="137061" y="887477"/>
                </a:lnTo>
                <a:lnTo>
                  <a:pt x="138583" y="885831"/>
                </a:lnTo>
                <a:lnTo>
                  <a:pt x="140936" y="882301"/>
                </a:lnTo>
                <a:lnTo>
                  <a:pt x="142059" y="880118"/>
                </a:lnTo>
                <a:lnTo>
                  <a:pt x="142601" y="878485"/>
                </a:lnTo>
                <a:lnTo>
                  <a:pt x="143342" y="874566"/>
                </a:lnTo>
                <a:lnTo>
                  <a:pt x="143398" y="873271"/>
                </a:lnTo>
                <a:lnTo>
                  <a:pt x="142830" y="869651"/>
                </a:lnTo>
                <a:lnTo>
                  <a:pt x="142077" y="867883"/>
                </a:lnTo>
                <a:lnTo>
                  <a:pt x="141242" y="866760"/>
                </a:lnTo>
                <a:lnTo>
                  <a:pt x="137418" y="865926"/>
                </a:lnTo>
                <a:lnTo>
                  <a:pt x="137057" y="865652"/>
                </a:lnTo>
                <a:lnTo>
                  <a:pt x="136761" y="864830"/>
                </a:lnTo>
                <a:lnTo>
                  <a:pt x="135672" y="863678"/>
                </a:lnTo>
                <a:lnTo>
                  <a:pt x="134983" y="863623"/>
                </a:lnTo>
                <a:lnTo>
                  <a:pt x="132404" y="862639"/>
                </a:lnTo>
                <a:lnTo>
                  <a:pt x="131086" y="859182"/>
                </a:lnTo>
                <a:lnTo>
                  <a:pt x="129234" y="855687"/>
                </a:lnTo>
                <a:lnTo>
                  <a:pt x="128647" y="855237"/>
                </a:lnTo>
                <a:lnTo>
                  <a:pt x="125992" y="849420"/>
                </a:lnTo>
                <a:lnTo>
                  <a:pt x="125190" y="843501"/>
                </a:lnTo>
                <a:lnTo>
                  <a:pt x="124723" y="842411"/>
                </a:lnTo>
                <a:lnTo>
                  <a:pt x="123954" y="841463"/>
                </a:lnTo>
                <a:lnTo>
                  <a:pt x="122754" y="837335"/>
                </a:lnTo>
                <a:lnTo>
                  <a:pt x="120885" y="835780"/>
                </a:lnTo>
                <a:lnTo>
                  <a:pt x="120182" y="835878"/>
                </a:lnTo>
                <a:lnTo>
                  <a:pt x="115364" y="832386"/>
                </a:lnTo>
                <a:lnTo>
                  <a:pt x="113666" y="830582"/>
                </a:lnTo>
                <a:lnTo>
                  <a:pt x="112708" y="829343"/>
                </a:lnTo>
                <a:lnTo>
                  <a:pt x="112787" y="827398"/>
                </a:lnTo>
                <a:lnTo>
                  <a:pt x="112405" y="826333"/>
                </a:lnTo>
                <a:lnTo>
                  <a:pt x="111799" y="825512"/>
                </a:lnTo>
                <a:lnTo>
                  <a:pt x="111240" y="823863"/>
                </a:lnTo>
                <a:lnTo>
                  <a:pt x="112522" y="819213"/>
                </a:lnTo>
                <a:lnTo>
                  <a:pt x="112240" y="816965"/>
                </a:lnTo>
                <a:lnTo>
                  <a:pt x="112004" y="815126"/>
                </a:lnTo>
                <a:lnTo>
                  <a:pt x="111094" y="813299"/>
                </a:lnTo>
                <a:lnTo>
                  <a:pt x="110415" y="811936"/>
                </a:lnTo>
                <a:lnTo>
                  <a:pt x="108088" y="808752"/>
                </a:lnTo>
                <a:lnTo>
                  <a:pt x="107035" y="805716"/>
                </a:lnTo>
                <a:lnTo>
                  <a:pt x="106809" y="804273"/>
                </a:lnTo>
                <a:lnTo>
                  <a:pt x="105651" y="803306"/>
                </a:lnTo>
                <a:lnTo>
                  <a:pt x="104681" y="802132"/>
                </a:lnTo>
                <a:lnTo>
                  <a:pt x="103167" y="799272"/>
                </a:lnTo>
                <a:lnTo>
                  <a:pt x="103671" y="797973"/>
                </a:lnTo>
                <a:lnTo>
                  <a:pt x="103725" y="797024"/>
                </a:lnTo>
                <a:lnTo>
                  <a:pt x="103415" y="794940"/>
                </a:lnTo>
                <a:lnTo>
                  <a:pt x="103899" y="788598"/>
                </a:lnTo>
                <a:lnTo>
                  <a:pt x="103347" y="784578"/>
                </a:lnTo>
                <a:lnTo>
                  <a:pt x="102760" y="783589"/>
                </a:lnTo>
                <a:lnTo>
                  <a:pt x="101092" y="782081"/>
                </a:lnTo>
                <a:lnTo>
                  <a:pt x="99191" y="780804"/>
                </a:lnTo>
                <a:lnTo>
                  <a:pt x="97729" y="780134"/>
                </a:lnTo>
                <a:lnTo>
                  <a:pt x="97380" y="779562"/>
                </a:lnTo>
                <a:lnTo>
                  <a:pt x="96771" y="776133"/>
                </a:lnTo>
                <a:lnTo>
                  <a:pt x="97010" y="775766"/>
                </a:lnTo>
                <a:lnTo>
                  <a:pt x="97064" y="774330"/>
                </a:lnTo>
                <a:lnTo>
                  <a:pt x="95975" y="773097"/>
                </a:lnTo>
                <a:lnTo>
                  <a:pt x="95406" y="770902"/>
                </a:lnTo>
                <a:lnTo>
                  <a:pt x="95516" y="769400"/>
                </a:lnTo>
                <a:lnTo>
                  <a:pt x="95317" y="767440"/>
                </a:lnTo>
                <a:lnTo>
                  <a:pt x="92332" y="759914"/>
                </a:lnTo>
                <a:lnTo>
                  <a:pt x="89849" y="755376"/>
                </a:lnTo>
                <a:lnTo>
                  <a:pt x="85024" y="749739"/>
                </a:lnTo>
                <a:lnTo>
                  <a:pt x="83626" y="748432"/>
                </a:lnTo>
                <a:lnTo>
                  <a:pt x="82631" y="748293"/>
                </a:lnTo>
                <a:lnTo>
                  <a:pt x="82034" y="747938"/>
                </a:lnTo>
                <a:lnTo>
                  <a:pt x="81098" y="746667"/>
                </a:lnTo>
                <a:lnTo>
                  <a:pt x="80526" y="745346"/>
                </a:lnTo>
                <a:lnTo>
                  <a:pt x="80539" y="744096"/>
                </a:lnTo>
                <a:lnTo>
                  <a:pt x="79964" y="741683"/>
                </a:lnTo>
                <a:lnTo>
                  <a:pt x="78193" y="739689"/>
                </a:lnTo>
                <a:lnTo>
                  <a:pt x="77386" y="737668"/>
                </a:lnTo>
                <a:lnTo>
                  <a:pt x="77338" y="735720"/>
                </a:lnTo>
                <a:lnTo>
                  <a:pt x="78332" y="733112"/>
                </a:lnTo>
                <a:lnTo>
                  <a:pt x="77786" y="730644"/>
                </a:lnTo>
                <a:lnTo>
                  <a:pt x="78256" y="730064"/>
                </a:lnTo>
                <a:lnTo>
                  <a:pt x="78992" y="727974"/>
                </a:lnTo>
                <a:lnTo>
                  <a:pt x="79286" y="726554"/>
                </a:lnTo>
                <a:lnTo>
                  <a:pt x="79219" y="725940"/>
                </a:lnTo>
                <a:lnTo>
                  <a:pt x="78612" y="724961"/>
                </a:lnTo>
                <a:lnTo>
                  <a:pt x="78699" y="723639"/>
                </a:lnTo>
                <a:lnTo>
                  <a:pt x="79362" y="722416"/>
                </a:lnTo>
                <a:lnTo>
                  <a:pt x="79358" y="718801"/>
                </a:lnTo>
                <a:lnTo>
                  <a:pt x="78920" y="716272"/>
                </a:lnTo>
                <a:lnTo>
                  <a:pt x="78980" y="714599"/>
                </a:lnTo>
                <a:lnTo>
                  <a:pt x="79618" y="713341"/>
                </a:lnTo>
                <a:lnTo>
                  <a:pt x="80008" y="712234"/>
                </a:lnTo>
                <a:lnTo>
                  <a:pt x="79737" y="711456"/>
                </a:lnTo>
                <a:lnTo>
                  <a:pt x="80010" y="710243"/>
                </a:lnTo>
                <a:lnTo>
                  <a:pt x="81568" y="710560"/>
                </a:lnTo>
                <a:lnTo>
                  <a:pt x="81912" y="710405"/>
                </a:lnTo>
                <a:lnTo>
                  <a:pt x="82553" y="706122"/>
                </a:lnTo>
                <a:lnTo>
                  <a:pt x="81837" y="705062"/>
                </a:lnTo>
                <a:lnTo>
                  <a:pt x="81203" y="704715"/>
                </a:lnTo>
                <a:lnTo>
                  <a:pt x="80900" y="705085"/>
                </a:lnTo>
                <a:lnTo>
                  <a:pt x="80359" y="704856"/>
                </a:lnTo>
                <a:lnTo>
                  <a:pt x="79233" y="703361"/>
                </a:lnTo>
                <a:lnTo>
                  <a:pt x="78923" y="702347"/>
                </a:lnTo>
                <a:lnTo>
                  <a:pt x="79782" y="702321"/>
                </a:lnTo>
                <a:lnTo>
                  <a:pt x="83801" y="699014"/>
                </a:lnTo>
                <a:lnTo>
                  <a:pt x="84675" y="697241"/>
                </a:lnTo>
                <a:lnTo>
                  <a:pt x="84980" y="696969"/>
                </a:lnTo>
                <a:lnTo>
                  <a:pt x="85630" y="697143"/>
                </a:lnTo>
                <a:lnTo>
                  <a:pt x="86093" y="697596"/>
                </a:lnTo>
                <a:lnTo>
                  <a:pt x="88373" y="701563"/>
                </a:lnTo>
                <a:lnTo>
                  <a:pt x="88205" y="702478"/>
                </a:lnTo>
                <a:lnTo>
                  <a:pt x="88412" y="702581"/>
                </a:lnTo>
                <a:lnTo>
                  <a:pt x="89988" y="702668"/>
                </a:lnTo>
                <a:lnTo>
                  <a:pt x="91250" y="702210"/>
                </a:lnTo>
                <a:lnTo>
                  <a:pt x="93679" y="700521"/>
                </a:lnTo>
                <a:lnTo>
                  <a:pt x="95192" y="699080"/>
                </a:lnTo>
                <a:lnTo>
                  <a:pt x="96300" y="697829"/>
                </a:lnTo>
                <a:lnTo>
                  <a:pt x="98236" y="695119"/>
                </a:lnTo>
                <a:lnTo>
                  <a:pt x="100074" y="691651"/>
                </a:lnTo>
                <a:lnTo>
                  <a:pt x="101517" y="687444"/>
                </a:lnTo>
                <a:lnTo>
                  <a:pt x="105113" y="681621"/>
                </a:lnTo>
                <a:lnTo>
                  <a:pt x="105209" y="680208"/>
                </a:lnTo>
                <a:lnTo>
                  <a:pt x="104735" y="675747"/>
                </a:lnTo>
                <a:lnTo>
                  <a:pt x="104695" y="675478"/>
                </a:lnTo>
                <a:lnTo>
                  <a:pt x="104117" y="671598"/>
                </a:lnTo>
                <a:lnTo>
                  <a:pt x="102740" y="664441"/>
                </a:lnTo>
                <a:lnTo>
                  <a:pt x="101724" y="661729"/>
                </a:lnTo>
                <a:lnTo>
                  <a:pt x="100779" y="659927"/>
                </a:lnTo>
                <a:lnTo>
                  <a:pt x="99922" y="658747"/>
                </a:lnTo>
                <a:lnTo>
                  <a:pt x="98027" y="656973"/>
                </a:lnTo>
                <a:lnTo>
                  <a:pt x="97135" y="656710"/>
                </a:lnTo>
                <a:lnTo>
                  <a:pt x="95742" y="657130"/>
                </a:lnTo>
                <a:lnTo>
                  <a:pt x="93117" y="658548"/>
                </a:lnTo>
                <a:lnTo>
                  <a:pt x="92820" y="658469"/>
                </a:lnTo>
                <a:lnTo>
                  <a:pt x="92232" y="657683"/>
                </a:lnTo>
                <a:lnTo>
                  <a:pt x="89755" y="656162"/>
                </a:lnTo>
                <a:lnTo>
                  <a:pt x="88628" y="656121"/>
                </a:lnTo>
                <a:lnTo>
                  <a:pt x="87866" y="657304"/>
                </a:lnTo>
                <a:lnTo>
                  <a:pt x="85602" y="656939"/>
                </a:lnTo>
                <a:lnTo>
                  <a:pt x="84053" y="656489"/>
                </a:lnTo>
                <a:lnTo>
                  <a:pt x="83832" y="656357"/>
                </a:lnTo>
                <a:lnTo>
                  <a:pt x="80598" y="654421"/>
                </a:lnTo>
                <a:lnTo>
                  <a:pt x="78028" y="651166"/>
                </a:lnTo>
                <a:lnTo>
                  <a:pt x="76876" y="650044"/>
                </a:lnTo>
                <a:lnTo>
                  <a:pt x="74706" y="646447"/>
                </a:lnTo>
                <a:lnTo>
                  <a:pt x="73272" y="644642"/>
                </a:lnTo>
                <a:lnTo>
                  <a:pt x="70611" y="637931"/>
                </a:lnTo>
                <a:lnTo>
                  <a:pt x="70313" y="636145"/>
                </a:lnTo>
                <a:lnTo>
                  <a:pt x="69092" y="631990"/>
                </a:lnTo>
                <a:lnTo>
                  <a:pt x="68536" y="631095"/>
                </a:lnTo>
                <a:lnTo>
                  <a:pt x="67631" y="629639"/>
                </a:lnTo>
                <a:lnTo>
                  <a:pt x="66965" y="629200"/>
                </a:lnTo>
                <a:lnTo>
                  <a:pt x="66012" y="629249"/>
                </a:lnTo>
                <a:lnTo>
                  <a:pt x="65302" y="629041"/>
                </a:lnTo>
                <a:lnTo>
                  <a:pt x="64756" y="628605"/>
                </a:lnTo>
                <a:lnTo>
                  <a:pt x="64716" y="628144"/>
                </a:lnTo>
                <a:lnTo>
                  <a:pt x="65251" y="627028"/>
                </a:lnTo>
                <a:lnTo>
                  <a:pt x="65371" y="626401"/>
                </a:lnTo>
                <a:lnTo>
                  <a:pt x="65090" y="625258"/>
                </a:lnTo>
                <a:lnTo>
                  <a:pt x="64032" y="623441"/>
                </a:lnTo>
                <a:lnTo>
                  <a:pt x="64141" y="622439"/>
                </a:lnTo>
                <a:lnTo>
                  <a:pt x="63985" y="621198"/>
                </a:lnTo>
                <a:lnTo>
                  <a:pt x="63147" y="619859"/>
                </a:lnTo>
                <a:lnTo>
                  <a:pt x="62150" y="619304"/>
                </a:lnTo>
                <a:lnTo>
                  <a:pt x="61700" y="618611"/>
                </a:lnTo>
                <a:lnTo>
                  <a:pt x="61264" y="617370"/>
                </a:lnTo>
                <a:lnTo>
                  <a:pt x="61945" y="614524"/>
                </a:lnTo>
                <a:lnTo>
                  <a:pt x="61991" y="613789"/>
                </a:lnTo>
                <a:lnTo>
                  <a:pt x="61630" y="612695"/>
                </a:lnTo>
                <a:lnTo>
                  <a:pt x="61641" y="611583"/>
                </a:lnTo>
                <a:lnTo>
                  <a:pt x="61965" y="610774"/>
                </a:lnTo>
                <a:lnTo>
                  <a:pt x="63244" y="608938"/>
                </a:lnTo>
                <a:lnTo>
                  <a:pt x="65658" y="603555"/>
                </a:lnTo>
                <a:lnTo>
                  <a:pt x="66859" y="600878"/>
                </a:lnTo>
                <a:lnTo>
                  <a:pt x="67728" y="598279"/>
                </a:lnTo>
                <a:lnTo>
                  <a:pt x="67517" y="596199"/>
                </a:lnTo>
                <a:lnTo>
                  <a:pt x="66861" y="593697"/>
                </a:lnTo>
                <a:lnTo>
                  <a:pt x="66562" y="587990"/>
                </a:lnTo>
                <a:lnTo>
                  <a:pt x="67299" y="584912"/>
                </a:lnTo>
                <a:lnTo>
                  <a:pt x="67434" y="582498"/>
                </a:lnTo>
                <a:lnTo>
                  <a:pt x="66610" y="579960"/>
                </a:lnTo>
                <a:lnTo>
                  <a:pt x="66279" y="579545"/>
                </a:lnTo>
                <a:lnTo>
                  <a:pt x="64796" y="579838"/>
                </a:lnTo>
                <a:lnTo>
                  <a:pt x="63971" y="579874"/>
                </a:lnTo>
                <a:lnTo>
                  <a:pt x="63568" y="579358"/>
                </a:lnTo>
                <a:lnTo>
                  <a:pt x="62909" y="575786"/>
                </a:lnTo>
                <a:lnTo>
                  <a:pt x="63238" y="573825"/>
                </a:lnTo>
                <a:lnTo>
                  <a:pt x="63798" y="573014"/>
                </a:lnTo>
                <a:lnTo>
                  <a:pt x="64011" y="572927"/>
                </a:lnTo>
                <a:lnTo>
                  <a:pt x="64342" y="572242"/>
                </a:lnTo>
                <a:lnTo>
                  <a:pt x="64821" y="569302"/>
                </a:lnTo>
                <a:lnTo>
                  <a:pt x="65446" y="567624"/>
                </a:lnTo>
                <a:lnTo>
                  <a:pt x="67258" y="567034"/>
                </a:lnTo>
                <a:lnTo>
                  <a:pt x="68154" y="565701"/>
                </a:lnTo>
                <a:lnTo>
                  <a:pt x="69595" y="562030"/>
                </a:lnTo>
                <a:lnTo>
                  <a:pt x="70923" y="556964"/>
                </a:lnTo>
                <a:lnTo>
                  <a:pt x="71205" y="554246"/>
                </a:lnTo>
                <a:lnTo>
                  <a:pt x="71408" y="552292"/>
                </a:lnTo>
                <a:lnTo>
                  <a:pt x="71719" y="550872"/>
                </a:lnTo>
                <a:lnTo>
                  <a:pt x="72663" y="546555"/>
                </a:lnTo>
                <a:lnTo>
                  <a:pt x="72792" y="545341"/>
                </a:lnTo>
                <a:lnTo>
                  <a:pt x="73925" y="544732"/>
                </a:lnTo>
                <a:lnTo>
                  <a:pt x="75069" y="545144"/>
                </a:lnTo>
                <a:lnTo>
                  <a:pt x="75831" y="545036"/>
                </a:lnTo>
                <a:lnTo>
                  <a:pt x="77301" y="542887"/>
                </a:lnTo>
                <a:lnTo>
                  <a:pt x="77942" y="543369"/>
                </a:lnTo>
                <a:lnTo>
                  <a:pt x="78402" y="544035"/>
                </a:lnTo>
                <a:lnTo>
                  <a:pt x="82164" y="544406"/>
                </a:lnTo>
                <a:lnTo>
                  <a:pt x="83904" y="544896"/>
                </a:lnTo>
                <a:lnTo>
                  <a:pt x="84556" y="545854"/>
                </a:lnTo>
                <a:lnTo>
                  <a:pt x="85197" y="547984"/>
                </a:lnTo>
                <a:lnTo>
                  <a:pt x="84011" y="554821"/>
                </a:lnTo>
                <a:lnTo>
                  <a:pt x="84450" y="555302"/>
                </a:lnTo>
                <a:lnTo>
                  <a:pt x="84771" y="555066"/>
                </a:lnTo>
                <a:lnTo>
                  <a:pt x="84966" y="555169"/>
                </a:lnTo>
                <a:lnTo>
                  <a:pt x="85587" y="556026"/>
                </a:lnTo>
                <a:lnTo>
                  <a:pt x="84586" y="557586"/>
                </a:lnTo>
                <a:lnTo>
                  <a:pt x="83873" y="557029"/>
                </a:lnTo>
                <a:lnTo>
                  <a:pt x="81574" y="557500"/>
                </a:lnTo>
                <a:lnTo>
                  <a:pt x="81375" y="557540"/>
                </a:lnTo>
                <a:lnTo>
                  <a:pt x="80837" y="561053"/>
                </a:lnTo>
                <a:lnTo>
                  <a:pt x="81457" y="563429"/>
                </a:lnTo>
                <a:lnTo>
                  <a:pt x="80971" y="564545"/>
                </a:lnTo>
                <a:lnTo>
                  <a:pt x="80684" y="564709"/>
                </a:lnTo>
                <a:lnTo>
                  <a:pt x="79724" y="564660"/>
                </a:lnTo>
                <a:lnTo>
                  <a:pt x="79446" y="565969"/>
                </a:lnTo>
                <a:lnTo>
                  <a:pt x="80947" y="567924"/>
                </a:lnTo>
                <a:lnTo>
                  <a:pt x="81507" y="569455"/>
                </a:lnTo>
                <a:lnTo>
                  <a:pt x="81031" y="569897"/>
                </a:lnTo>
                <a:lnTo>
                  <a:pt x="80051" y="569165"/>
                </a:lnTo>
                <a:lnTo>
                  <a:pt x="79752" y="569155"/>
                </a:lnTo>
                <a:lnTo>
                  <a:pt x="78959" y="569963"/>
                </a:lnTo>
                <a:lnTo>
                  <a:pt x="80187" y="572044"/>
                </a:lnTo>
                <a:lnTo>
                  <a:pt x="84104" y="573489"/>
                </a:lnTo>
                <a:lnTo>
                  <a:pt x="84185" y="573980"/>
                </a:lnTo>
                <a:lnTo>
                  <a:pt x="84021" y="574393"/>
                </a:lnTo>
                <a:lnTo>
                  <a:pt x="84636" y="575645"/>
                </a:lnTo>
                <a:lnTo>
                  <a:pt x="88580" y="577223"/>
                </a:lnTo>
                <a:lnTo>
                  <a:pt x="89349" y="578310"/>
                </a:lnTo>
                <a:lnTo>
                  <a:pt x="89751" y="579494"/>
                </a:lnTo>
                <a:lnTo>
                  <a:pt x="91845" y="582688"/>
                </a:lnTo>
                <a:lnTo>
                  <a:pt x="93451" y="583360"/>
                </a:lnTo>
                <a:lnTo>
                  <a:pt x="93061" y="585141"/>
                </a:lnTo>
                <a:lnTo>
                  <a:pt x="94869" y="588075"/>
                </a:lnTo>
                <a:lnTo>
                  <a:pt x="95956" y="588796"/>
                </a:lnTo>
                <a:lnTo>
                  <a:pt x="96578" y="588799"/>
                </a:lnTo>
                <a:lnTo>
                  <a:pt x="97659" y="588461"/>
                </a:lnTo>
                <a:lnTo>
                  <a:pt x="98526" y="590494"/>
                </a:lnTo>
                <a:lnTo>
                  <a:pt x="98521" y="593471"/>
                </a:lnTo>
                <a:lnTo>
                  <a:pt x="99075" y="594283"/>
                </a:lnTo>
                <a:lnTo>
                  <a:pt x="100401" y="596226"/>
                </a:lnTo>
                <a:lnTo>
                  <a:pt x="102081" y="597050"/>
                </a:lnTo>
                <a:lnTo>
                  <a:pt x="103105" y="597477"/>
                </a:lnTo>
                <a:lnTo>
                  <a:pt x="104740" y="597212"/>
                </a:lnTo>
                <a:lnTo>
                  <a:pt x="104656" y="596891"/>
                </a:lnTo>
                <a:lnTo>
                  <a:pt x="104073" y="594641"/>
                </a:lnTo>
                <a:lnTo>
                  <a:pt x="103756" y="592520"/>
                </a:lnTo>
                <a:lnTo>
                  <a:pt x="101819" y="590847"/>
                </a:lnTo>
                <a:lnTo>
                  <a:pt x="100345" y="589342"/>
                </a:lnTo>
                <a:lnTo>
                  <a:pt x="100456" y="588954"/>
                </a:lnTo>
                <a:lnTo>
                  <a:pt x="101065" y="586818"/>
                </a:lnTo>
                <a:lnTo>
                  <a:pt x="100669" y="582593"/>
                </a:lnTo>
                <a:lnTo>
                  <a:pt x="100263" y="582170"/>
                </a:lnTo>
                <a:lnTo>
                  <a:pt x="100095" y="581526"/>
                </a:lnTo>
                <a:lnTo>
                  <a:pt x="99981" y="579630"/>
                </a:lnTo>
                <a:lnTo>
                  <a:pt x="99977" y="578783"/>
                </a:lnTo>
                <a:lnTo>
                  <a:pt x="100587" y="577366"/>
                </a:lnTo>
                <a:lnTo>
                  <a:pt x="100736" y="576567"/>
                </a:lnTo>
                <a:lnTo>
                  <a:pt x="101352" y="572446"/>
                </a:lnTo>
                <a:lnTo>
                  <a:pt x="101403" y="568952"/>
                </a:lnTo>
                <a:lnTo>
                  <a:pt x="100971" y="567759"/>
                </a:lnTo>
                <a:lnTo>
                  <a:pt x="100351" y="567057"/>
                </a:lnTo>
                <a:lnTo>
                  <a:pt x="99109" y="565019"/>
                </a:lnTo>
                <a:lnTo>
                  <a:pt x="98679" y="564243"/>
                </a:lnTo>
                <a:lnTo>
                  <a:pt x="97798" y="563847"/>
                </a:lnTo>
                <a:lnTo>
                  <a:pt x="97318" y="562808"/>
                </a:lnTo>
                <a:lnTo>
                  <a:pt x="95569" y="560144"/>
                </a:lnTo>
                <a:lnTo>
                  <a:pt x="95221" y="558258"/>
                </a:lnTo>
                <a:lnTo>
                  <a:pt x="95183" y="557739"/>
                </a:lnTo>
                <a:lnTo>
                  <a:pt x="95459" y="557127"/>
                </a:lnTo>
                <a:lnTo>
                  <a:pt x="96014" y="556963"/>
                </a:lnTo>
                <a:lnTo>
                  <a:pt x="96793" y="556861"/>
                </a:lnTo>
                <a:lnTo>
                  <a:pt x="97135" y="556522"/>
                </a:lnTo>
                <a:lnTo>
                  <a:pt x="96374" y="555317"/>
                </a:lnTo>
                <a:lnTo>
                  <a:pt x="95536" y="554608"/>
                </a:lnTo>
                <a:lnTo>
                  <a:pt x="94580" y="553961"/>
                </a:lnTo>
                <a:lnTo>
                  <a:pt x="93657" y="553399"/>
                </a:lnTo>
                <a:lnTo>
                  <a:pt x="92960" y="553056"/>
                </a:lnTo>
                <a:lnTo>
                  <a:pt x="92150" y="552256"/>
                </a:lnTo>
                <a:lnTo>
                  <a:pt x="90955" y="551310"/>
                </a:lnTo>
                <a:lnTo>
                  <a:pt x="90025" y="550398"/>
                </a:lnTo>
                <a:lnTo>
                  <a:pt x="90389" y="548931"/>
                </a:lnTo>
                <a:lnTo>
                  <a:pt x="90156" y="548392"/>
                </a:lnTo>
                <a:lnTo>
                  <a:pt x="90715" y="547256"/>
                </a:lnTo>
                <a:lnTo>
                  <a:pt x="92157" y="545975"/>
                </a:lnTo>
                <a:lnTo>
                  <a:pt x="92839" y="545724"/>
                </a:lnTo>
                <a:lnTo>
                  <a:pt x="93931" y="545982"/>
                </a:lnTo>
                <a:lnTo>
                  <a:pt x="94241" y="545741"/>
                </a:lnTo>
                <a:lnTo>
                  <a:pt x="95139" y="543738"/>
                </a:lnTo>
                <a:lnTo>
                  <a:pt x="95255" y="540388"/>
                </a:lnTo>
                <a:lnTo>
                  <a:pt x="95997" y="538188"/>
                </a:lnTo>
                <a:lnTo>
                  <a:pt x="95835" y="537561"/>
                </a:lnTo>
                <a:lnTo>
                  <a:pt x="95202" y="536245"/>
                </a:lnTo>
                <a:lnTo>
                  <a:pt x="94306" y="535582"/>
                </a:lnTo>
                <a:lnTo>
                  <a:pt x="92205" y="534920"/>
                </a:lnTo>
                <a:lnTo>
                  <a:pt x="91548" y="535306"/>
                </a:lnTo>
                <a:lnTo>
                  <a:pt x="91049" y="535190"/>
                </a:lnTo>
                <a:lnTo>
                  <a:pt x="90062" y="534710"/>
                </a:lnTo>
                <a:lnTo>
                  <a:pt x="89501" y="534152"/>
                </a:lnTo>
                <a:lnTo>
                  <a:pt x="89269" y="533825"/>
                </a:lnTo>
                <a:lnTo>
                  <a:pt x="89609" y="532323"/>
                </a:lnTo>
                <a:lnTo>
                  <a:pt x="89353" y="531649"/>
                </a:lnTo>
                <a:lnTo>
                  <a:pt x="88824" y="531313"/>
                </a:lnTo>
                <a:lnTo>
                  <a:pt x="87995" y="529908"/>
                </a:lnTo>
                <a:lnTo>
                  <a:pt x="87889" y="529065"/>
                </a:lnTo>
                <a:lnTo>
                  <a:pt x="87435" y="526385"/>
                </a:lnTo>
                <a:lnTo>
                  <a:pt x="87551" y="526125"/>
                </a:lnTo>
                <a:lnTo>
                  <a:pt x="88804" y="526818"/>
                </a:lnTo>
                <a:lnTo>
                  <a:pt x="89041" y="527232"/>
                </a:lnTo>
                <a:lnTo>
                  <a:pt x="89246" y="527678"/>
                </a:lnTo>
                <a:lnTo>
                  <a:pt x="89984" y="528110"/>
                </a:lnTo>
                <a:lnTo>
                  <a:pt x="91215" y="526689"/>
                </a:lnTo>
                <a:lnTo>
                  <a:pt x="93805" y="526448"/>
                </a:lnTo>
                <a:lnTo>
                  <a:pt x="94771" y="525223"/>
                </a:lnTo>
                <a:lnTo>
                  <a:pt x="94832" y="524675"/>
                </a:lnTo>
                <a:lnTo>
                  <a:pt x="94618" y="524079"/>
                </a:lnTo>
                <a:lnTo>
                  <a:pt x="94788" y="522905"/>
                </a:lnTo>
                <a:lnTo>
                  <a:pt x="95049" y="522394"/>
                </a:lnTo>
                <a:lnTo>
                  <a:pt x="95505" y="522326"/>
                </a:lnTo>
                <a:lnTo>
                  <a:pt x="95735" y="522946"/>
                </a:lnTo>
                <a:lnTo>
                  <a:pt x="97306" y="524249"/>
                </a:lnTo>
                <a:lnTo>
                  <a:pt x="98224" y="524253"/>
                </a:lnTo>
                <a:lnTo>
                  <a:pt x="99410" y="523726"/>
                </a:lnTo>
                <a:lnTo>
                  <a:pt x="99951" y="523811"/>
                </a:lnTo>
                <a:lnTo>
                  <a:pt x="101223" y="524550"/>
                </a:lnTo>
                <a:lnTo>
                  <a:pt x="103270" y="523670"/>
                </a:lnTo>
                <a:lnTo>
                  <a:pt x="105997" y="521690"/>
                </a:lnTo>
                <a:lnTo>
                  <a:pt x="106251" y="520880"/>
                </a:lnTo>
                <a:lnTo>
                  <a:pt x="106215" y="519757"/>
                </a:lnTo>
                <a:lnTo>
                  <a:pt x="106155" y="517887"/>
                </a:lnTo>
                <a:lnTo>
                  <a:pt x="105558" y="516599"/>
                </a:lnTo>
                <a:lnTo>
                  <a:pt x="104620" y="513425"/>
                </a:lnTo>
                <a:lnTo>
                  <a:pt x="103438" y="512161"/>
                </a:lnTo>
                <a:lnTo>
                  <a:pt x="99539" y="507879"/>
                </a:lnTo>
                <a:lnTo>
                  <a:pt x="97526" y="506234"/>
                </a:lnTo>
                <a:lnTo>
                  <a:pt x="97109" y="506322"/>
                </a:lnTo>
                <a:lnTo>
                  <a:pt x="95755" y="506609"/>
                </a:lnTo>
                <a:lnTo>
                  <a:pt x="92275" y="508008"/>
                </a:lnTo>
                <a:lnTo>
                  <a:pt x="91249" y="507769"/>
                </a:lnTo>
                <a:lnTo>
                  <a:pt x="90922" y="507326"/>
                </a:lnTo>
                <a:lnTo>
                  <a:pt x="88045" y="506924"/>
                </a:lnTo>
                <a:lnTo>
                  <a:pt x="87419" y="507107"/>
                </a:lnTo>
                <a:lnTo>
                  <a:pt x="87265" y="507350"/>
                </a:lnTo>
                <a:lnTo>
                  <a:pt x="87151" y="507530"/>
                </a:lnTo>
                <a:lnTo>
                  <a:pt x="86858" y="508878"/>
                </a:lnTo>
                <a:lnTo>
                  <a:pt x="86905" y="509783"/>
                </a:lnTo>
                <a:lnTo>
                  <a:pt x="86495" y="512025"/>
                </a:lnTo>
                <a:lnTo>
                  <a:pt x="85132" y="513585"/>
                </a:lnTo>
                <a:lnTo>
                  <a:pt x="83561" y="516222"/>
                </a:lnTo>
                <a:lnTo>
                  <a:pt x="83237" y="517771"/>
                </a:lnTo>
                <a:lnTo>
                  <a:pt x="83383" y="518368"/>
                </a:lnTo>
                <a:lnTo>
                  <a:pt x="84318" y="519639"/>
                </a:lnTo>
                <a:lnTo>
                  <a:pt x="85892" y="520688"/>
                </a:lnTo>
                <a:lnTo>
                  <a:pt x="86536" y="521823"/>
                </a:lnTo>
                <a:lnTo>
                  <a:pt x="86669" y="522882"/>
                </a:lnTo>
                <a:lnTo>
                  <a:pt x="86535" y="523306"/>
                </a:lnTo>
                <a:lnTo>
                  <a:pt x="85556" y="523758"/>
                </a:lnTo>
                <a:lnTo>
                  <a:pt x="85106" y="523277"/>
                </a:lnTo>
                <a:lnTo>
                  <a:pt x="84236" y="522959"/>
                </a:lnTo>
                <a:lnTo>
                  <a:pt x="82125" y="524239"/>
                </a:lnTo>
                <a:lnTo>
                  <a:pt x="81899" y="524422"/>
                </a:lnTo>
                <a:lnTo>
                  <a:pt x="81692" y="525076"/>
                </a:lnTo>
                <a:lnTo>
                  <a:pt x="81545" y="526385"/>
                </a:lnTo>
                <a:lnTo>
                  <a:pt x="82092" y="526982"/>
                </a:lnTo>
                <a:lnTo>
                  <a:pt x="82068" y="527483"/>
                </a:lnTo>
                <a:lnTo>
                  <a:pt x="81313" y="527752"/>
                </a:lnTo>
                <a:lnTo>
                  <a:pt x="80096" y="527154"/>
                </a:lnTo>
                <a:lnTo>
                  <a:pt x="79664" y="527356"/>
                </a:lnTo>
                <a:lnTo>
                  <a:pt x="79371" y="528280"/>
                </a:lnTo>
                <a:lnTo>
                  <a:pt x="79997" y="529368"/>
                </a:lnTo>
                <a:lnTo>
                  <a:pt x="80667" y="529580"/>
                </a:lnTo>
                <a:lnTo>
                  <a:pt x="81306" y="530206"/>
                </a:lnTo>
                <a:lnTo>
                  <a:pt x="81579" y="531352"/>
                </a:lnTo>
                <a:lnTo>
                  <a:pt x="81256" y="532266"/>
                </a:lnTo>
                <a:lnTo>
                  <a:pt x="82218" y="533672"/>
                </a:lnTo>
                <a:lnTo>
                  <a:pt x="83138" y="534047"/>
                </a:lnTo>
                <a:lnTo>
                  <a:pt x="83637" y="535433"/>
                </a:lnTo>
                <a:lnTo>
                  <a:pt x="83619" y="535809"/>
                </a:lnTo>
                <a:lnTo>
                  <a:pt x="82157" y="536617"/>
                </a:lnTo>
                <a:lnTo>
                  <a:pt x="80945" y="536530"/>
                </a:lnTo>
                <a:lnTo>
                  <a:pt x="79756" y="533406"/>
                </a:lnTo>
                <a:lnTo>
                  <a:pt x="78253" y="532468"/>
                </a:lnTo>
                <a:lnTo>
                  <a:pt x="77842" y="535300"/>
                </a:lnTo>
                <a:lnTo>
                  <a:pt x="78813" y="536490"/>
                </a:lnTo>
                <a:lnTo>
                  <a:pt x="78259" y="540384"/>
                </a:lnTo>
                <a:lnTo>
                  <a:pt x="77745" y="541138"/>
                </a:lnTo>
                <a:lnTo>
                  <a:pt x="77390" y="540858"/>
                </a:lnTo>
                <a:lnTo>
                  <a:pt x="75179" y="540752"/>
                </a:lnTo>
                <a:lnTo>
                  <a:pt x="72847" y="540414"/>
                </a:lnTo>
                <a:lnTo>
                  <a:pt x="72515" y="538846"/>
                </a:lnTo>
                <a:lnTo>
                  <a:pt x="71646" y="537806"/>
                </a:lnTo>
                <a:lnTo>
                  <a:pt x="71065" y="535602"/>
                </a:lnTo>
                <a:lnTo>
                  <a:pt x="69220" y="534058"/>
                </a:lnTo>
                <a:lnTo>
                  <a:pt x="68233" y="531685"/>
                </a:lnTo>
                <a:lnTo>
                  <a:pt x="66241" y="529632"/>
                </a:lnTo>
                <a:lnTo>
                  <a:pt x="65467" y="527926"/>
                </a:lnTo>
                <a:lnTo>
                  <a:pt x="64198" y="526593"/>
                </a:lnTo>
                <a:lnTo>
                  <a:pt x="62235" y="525697"/>
                </a:lnTo>
                <a:lnTo>
                  <a:pt x="61886" y="525605"/>
                </a:lnTo>
                <a:lnTo>
                  <a:pt x="60628" y="525887"/>
                </a:lnTo>
                <a:lnTo>
                  <a:pt x="59509" y="526482"/>
                </a:lnTo>
                <a:lnTo>
                  <a:pt x="57623" y="524479"/>
                </a:lnTo>
                <a:lnTo>
                  <a:pt x="57689" y="522479"/>
                </a:lnTo>
                <a:lnTo>
                  <a:pt x="57528" y="521702"/>
                </a:lnTo>
                <a:lnTo>
                  <a:pt x="56248" y="520036"/>
                </a:lnTo>
                <a:lnTo>
                  <a:pt x="55270" y="519401"/>
                </a:lnTo>
                <a:lnTo>
                  <a:pt x="54184" y="517326"/>
                </a:lnTo>
                <a:lnTo>
                  <a:pt x="54077" y="514948"/>
                </a:lnTo>
                <a:lnTo>
                  <a:pt x="53824" y="513929"/>
                </a:lnTo>
                <a:lnTo>
                  <a:pt x="52356" y="510856"/>
                </a:lnTo>
                <a:lnTo>
                  <a:pt x="49846" y="507459"/>
                </a:lnTo>
                <a:lnTo>
                  <a:pt x="47801" y="505692"/>
                </a:lnTo>
                <a:lnTo>
                  <a:pt x="42713" y="503192"/>
                </a:lnTo>
                <a:lnTo>
                  <a:pt x="41007" y="503055"/>
                </a:lnTo>
                <a:lnTo>
                  <a:pt x="39243" y="503584"/>
                </a:lnTo>
                <a:lnTo>
                  <a:pt x="37949" y="504609"/>
                </a:lnTo>
                <a:lnTo>
                  <a:pt x="37709" y="505160"/>
                </a:lnTo>
                <a:lnTo>
                  <a:pt x="37786" y="505631"/>
                </a:lnTo>
                <a:lnTo>
                  <a:pt x="37904" y="506338"/>
                </a:lnTo>
                <a:lnTo>
                  <a:pt x="38001" y="506790"/>
                </a:lnTo>
                <a:lnTo>
                  <a:pt x="33488" y="505013"/>
                </a:lnTo>
                <a:lnTo>
                  <a:pt x="33990" y="504571"/>
                </a:lnTo>
                <a:lnTo>
                  <a:pt x="34466" y="504446"/>
                </a:lnTo>
                <a:lnTo>
                  <a:pt x="34975" y="504384"/>
                </a:lnTo>
                <a:lnTo>
                  <a:pt x="38202" y="500458"/>
                </a:lnTo>
                <a:lnTo>
                  <a:pt x="43823" y="493039"/>
                </a:lnTo>
                <a:lnTo>
                  <a:pt x="45609" y="490296"/>
                </a:lnTo>
                <a:lnTo>
                  <a:pt x="46475" y="488565"/>
                </a:lnTo>
                <a:lnTo>
                  <a:pt x="46802" y="487377"/>
                </a:lnTo>
                <a:lnTo>
                  <a:pt x="46873" y="485891"/>
                </a:lnTo>
                <a:lnTo>
                  <a:pt x="46218" y="484195"/>
                </a:lnTo>
                <a:lnTo>
                  <a:pt x="46561" y="482828"/>
                </a:lnTo>
                <a:lnTo>
                  <a:pt x="46549" y="482316"/>
                </a:lnTo>
                <a:lnTo>
                  <a:pt x="45513" y="477991"/>
                </a:lnTo>
                <a:lnTo>
                  <a:pt x="45495" y="477413"/>
                </a:lnTo>
                <a:lnTo>
                  <a:pt x="45641" y="477189"/>
                </a:lnTo>
                <a:lnTo>
                  <a:pt x="46122" y="477624"/>
                </a:lnTo>
                <a:lnTo>
                  <a:pt x="48041" y="477551"/>
                </a:lnTo>
                <a:lnTo>
                  <a:pt x="48464" y="476674"/>
                </a:lnTo>
                <a:lnTo>
                  <a:pt x="48204" y="474358"/>
                </a:lnTo>
                <a:lnTo>
                  <a:pt x="47551" y="473464"/>
                </a:lnTo>
                <a:lnTo>
                  <a:pt x="47163" y="472050"/>
                </a:lnTo>
                <a:lnTo>
                  <a:pt x="47174" y="471228"/>
                </a:lnTo>
                <a:lnTo>
                  <a:pt x="46875" y="470321"/>
                </a:lnTo>
                <a:lnTo>
                  <a:pt x="46813" y="470131"/>
                </a:lnTo>
                <a:lnTo>
                  <a:pt x="45463" y="467935"/>
                </a:lnTo>
                <a:lnTo>
                  <a:pt x="44248" y="467152"/>
                </a:lnTo>
                <a:lnTo>
                  <a:pt x="43001" y="467122"/>
                </a:lnTo>
                <a:lnTo>
                  <a:pt x="42589" y="467634"/>
                </a:lnTo>
                <a:lnTo>
                  <a:pt x="42591" y="468086"/>
                </a:lnTo>
                <a:lnTo>
                  <a:pt x="42346" y="468377"/>
                </a:lnTo>
                <a:lnTo>
                  <a:pt x="41870" y="468356"/>
                </a:lnTo>
                <a:lnTo>
                  <a:pt x="41514" y="467745"/>
                </a:lnTo>
                <a:lnTo>
                  <a:pt x="41274" y="465021"/>
                </a:lnTo>
                <a:lnTo>
                  <a:pt x="42332" y="463724"/>
                </a:lnTo>
                <a:lnTo>
                  <a:pt x="43287" y="460834"/>
                </a:lnTo>
                <a:lnTo>
                  <a:pt x="42859" y="456716"/>
                </a:lnTo>
                <a:lnTo>
                  <a:pt x="42142" y="453236"/>
                </a:lnTo>
                <a:lnTo>
                  <a:pt x="41253" y="450121"/>
                </a:lnTo>
                <a:lnTo>
                  <a:pt x="41160" y="448389"/>
                </a:lnTo>
                <a:lnTo>
                  <a:pt x="39985" y="446838"/>
                </a:lnTo>
                <a:lnTo>
                  <a:pt x="38636" y="444384"/>
                </a:lnTo>
                <a:lnTo>
                  <a:pt x="36079" y="441036"/>
                </a:lnTo>
                <a:lnTo>
                  <a:pt x="32351" y="437646"/>
                </a:lnTo>
                <a:lnTo>
                  <a:pt x="30037" y="433100"/>
                </a:lnTo>
                <a:lnTo>
                  <a:pt x="29243" y="432421"/>
                </a:lnTo>
                <a:lnTo>
                  <a:pt x="26900" y="428783"/>
                </a:lnTo>
                <a:lnTo>
                  <a:pt x="26791" y="425569"/>
                </a:lnTo>
                <a:lnTo>
                  <a:pt x="26477" y="424582"/>
                </a:lnTo>
                <a:lnTo>
                  <a:pt x="24835" y="422688"/>
                </a:lnTo>
                <a:lnTo>
                  <a:pt x="24721" y="420738"/>
                </a:lnTo>
                <a:lnTo>
                  <a:pt x="23958" y="417226"/>
                </a:lnTo>
                <a:lnTo>
                  <a:pt x="23606" y="416798"/>
                </a:lnTo>
                <a:lnTo>
                  <a:pt x="23644" y="415864"/>
                </a:lnTo>
                <a:lnTo>
                  <a:pt x="22337" y="411482"/>
                </a:lnTo>
                <a:lnTo>
                  <a:pt x="21994" y="409730"/>
                </a:lnTo>
                <a:lnTo>
                  <a:pt x="20873" y="407117"/>
                </a:lnTo>
                <a:lnTo>
                  <a:pt x="18831" y="404466"/>
                </a:lnTo>
                <a:lnTo>
                  <a:pt x="16942" y="402575"/>
                </a:lnTo>
                <a:lnTo>
                  <a:pt x="16451" y="400874"/>
                </a:lnTo>
                <a:lnTo>
                  <a:pt x="16250" y="398907"/>
                </a:lnTo>
                <a:lnTo>
                  <a:pt x="15814" y="397677"/>
                </a:lnTo>
                <a:lnTo>
                  <a:pt x="13888" y="394253"/>
                </a:lnTo>
                <a:lnTo>
                  <a:pt x="13349" y="393470"/>
                </a:lnTo>
                <a:lnTo>
                  <a:pt x="12754" y="393270"/>
                </a:lnTo>
                <a:lnTo>
                  <a:pt x="11926" y="391531"/>
                </a:lnTo>
                <a:lnTo>
                  <a:pt x="11992" y="390919"/>
                </a:lnTo>
                <a:lnTo>
                  <a:pt x="11796" y="390363"/>
                </a:lnTo>
                <a:lnTo>
                  <a:pt x="9572" y="386881"/>
                </a:lnTo>
                <a:lnTo>
                  <a:pt x="9208" y="386742"/>
                </a:lnTo>
                <a:lnTo>
                  <a:pt x="8835" y="386427"/>
                </a:lnTo>
                <a:lnTo>
                  <a:pt x="8749" y="385213"/>
                </a:lnTo>
                <a:lnTo>
                  <a:pt x="8952" y="383842"/>
                </a:lnTo>
                <a:lnTo>
                  <a:pt x="8750" y="382878"/>
                </a:lnTo>
                <a:lnTo>
                  <a:pt x="6992" y="379552"/>
                </a:lnTo>
                <a:lnTo>
                  <a:pt x="5709" y="376570"/>
                </a:lnTo>
                <a:lnTo>
                  <a:pt x="4521" y="375627"/>
                </a:lnTo>
                <a:lnTo>
                  <a:pt x="4785" y="374145"/>
                </a:lnTo>
                <a:lnTo>
                  <a:pt x="5173" y="373380"/>
                </a:lnTo>
                <a:lnTo>
                  <a:pt x="4720" y="370918"/>
                </a:lnTo>
                <a:lnTo>
                  <a:pt x="5300" y="370997"/>
                </a:lnTo>
                <a:lnTo>
                  <a:pt x="5715" y="370918"/>
                </a:lnTo>
                <a:lnTo>
                  <a:pt x="6699" y="370306"/>
                </a:lnTo>
                <a:lnTo>
                  <a:pt x="8152" y="369040"/>
                </a:lnTo>
                <a:lnTo>
                  <a:pt x="10506" y="366297"/>
                </a:lnTo>
                <a:lnTo>
                  <a:pt x="11725" y="364504"/>
                </a:lnTo>
                <a:lnTo>
                  <a:pt x="12168" y="363367"/>
                </a:lnTo>
                <a:lnTo>
                  <a:pt x="12836" y="360178"/>
                </a:lnTo>
                <a:lnTo>
                  <a:pt x="13059" y="353605"/>
                </a:lnTo>
                <a:lnTo>
                  <a:pt x="12981" y="351378"/>
                </a:lnTo>
                <a:lnTo>
                  <a:pt x="12227" y="349263"/>
                </a:lnTo>
                <a:lnTo>
                  <a:pt x="12196" y="348758"/>
                </a:lnTo>
                <a:lnTo>
                  <a:pt x="12641" y="346114"/>
                </a:lnTo>
                <a:lnTo>
                  <a:pt x="11977" y="342415"/>
                </a:lnTo>
                <a:lnTo>
                  <a:pt x="11615" y="342025"/>
                </a:lnTo>
                <a:lnTo>
                  <a:pt x="11508" y="339590"/>
                </a:lnTo>
                <a:lnTo>
                  <a:pt x="12275" y="336573"/>
                </a:lnTo>
                <a:lnTo>
                  <a:pt x="12380" y="333076"/>
                </a:lnTo>
                <a:lnTo>
                  <a:pt x="11648" y="331917"/>
                </a:lnTo>
                <a:lnTo>
                  <a:pt x="11498" y="330901"/>
                </a:lnTo>
                <a:lnTo>
                  <a:pt x="11873" y="330406"/>
                </a:lnTo>
                <a:lnTo>
                  <a:pt x="12075" y="329403"/>
                </a:lnTo>
                <a:lnTo>
                  <a:pt x="12147" y="326682"/>
                </a:lnTo>
                <a:lnTo>
                  <a:pt x="12835" y="325408"/>
                </a:lnTo>
                <a:lnTo>
                  <a:pt x="12621" y="323456"/>
                </a:lnTo>
                <a:lnTo>
                  <a:pt x="12392" y="322721"/>
                </a:lnTo>
                <a:lnTo>
                  <a:pt x="12762" y="320635"/>
                </a:lnTo>
                <a:lnTo>
                  <a:pt x="12982" y="319681"/>
                </a:lnTo>
                <a:lnTo>
                  <a:pt x="13784" y="318479"/>
                </a:lnTo>
                <a:lnTo>
                  <a:pt x="14874" y="315349"/>
                </a:lnTo>
                <a:lnTo>
                  <a:pt x="17080" y="310910"/>
                </a:lnTo>
                <a:lnTo>
                  <a:pt x="20590" y="306131"/>
                </a:lnTo>
                <a:lnTo>
                  <a:pt x="22299" y="304460"/>
                </a:lnTo>
                <a:lnTo>
                  <a:pt x="23281" y="303217"/>
                </a:lnTo>
                <a:lnTo>
                  <a:pt x="25594" y="299907"/>
                </a:lnTo>
                <a:lnTo>
                  <a:pt x="25803" y="299058"/>
                </a:lnTo>
                <a:lnTo>
                  <a:pt x="25726" y="293210"/>
                </a:lnTo>
                <a:lnTo>
                  <a:pt x="26270" y="292744"/>
                </a:lnTo>
                <a:lnTo>
                  <a:pt x="26848" y="291378"/>
                </a:lnTo>
                <a:lnTo>
                  <a:pt x="27987" y="286749"/>
                </a:lnTo>
                <a:lnTo>
                  <a:pt x="28365" y="283723"/>
                </a:lnTo>
                <a:lnTo>
                  <a:pt x="28005" y="280138"/>
                </a:lnTo>
                <a:lnTo>
                  <a:pt x="26805" y="278772"/>
                </a:lnTo>
                <a:lnTo>
                  <a:pt x="26567" y="278048"/>
                </a:lnTo>
                <a:lnTo>
                  <a:pt x="26678" y="277100"/>
                </a:lnTo>
                <a:lnTo>
                  <a:pt x="26682" y="276041"/>
                </a:lnTo>
                <a:lnTo>
                  <a:pt x="26947" y="274351"/>
                </a:lnTo>
                <a:lnTo>
                  <a:pt x="27964" y="271587"/>
                </a:lnTo>
                <a:lnTo>
                  <a:pt x="28487" y="269233"/>
                </a:lnTo>
                <a:lnTo>
                  <a:pt x="28842" y="264607"/>
                </a:lnTo>
                <a:lnTo>
                  <a:pt x="28738" y="264304"/>
                </a:lnTo>
                <a:lnTo>
                  <a:pt x="26693" y="262144"/>
                </a:lnTo>
                <a:lnTo>
                  <a:pt x="25029" y="259291"/>
                </a:lnTo>
                <a:lnTo>
                  <a:pt x="24840" y="257627"/>
                </a:lnTo>
                <a:lnTo>
                  <a:pt x="25004" y="256925"/>
                </a:lnTo>
                <a:lnTo>
                  <a:pt x="24853" y="253148"/>
                </a:lnTo>
                <a:lnTo>
                  <a:pt x="23116" y="250912"/>
                </a:lnTo>
                <a:lnTo>
                  <a:pt x="23025" y="248892"/>
                </a:lnTo>
                <a:lnTo>
                  <a:pt x="22444" y="245459"/>
                </a:lnTo>
                <a:lnTo>
                  <a:pt x="21441" y="243742"/>
                </a:lnTo>
                <a:lnTo>
                  <a:pt x="20038" y="239586"/>
                </a:lnTo>
                <a:lnTo>
                  <a:pt x="19440" y="237815"/>
                </a:lnTo>
                <a:lnTo>
                  <a:pt x="18037" y="235910"/>
                </a:lnTo>
                <a:lnTo>
                  <a:pt x="17280" y="235592"/>
                </a:lnTo>
                <a:lnTo>
                  <a:pt x="16799" y="235883"/>
                </a:lnTo>
                <a:lnTo>
                  <a:pt x="16530" y="235616"/>
                </a:lnTo>
                <a:lnTo>
                  <a:pt x="16141" y="234557"/>
                </a:lnTo>
                <a:lnTo>
                  <a:pt x="17512" y="230279"/>
                </a:lnTo>
                <a:lnTo>
                  <a:pt x="17429" y="228642"/>
                </a:lnTo>
                <a:lnTo>
                  <a:pt x="16331" y="224967"/>
                </a:lnTo>
                <a:lnTo>
                  <a:pt x="14200" y="222604"/>
                </a:lnTo>
                <a:lnTo>
                  <a:pt x="11756" y="220752"/>
                </a:lnTo>
                <a:lnTo>
                  <a:pt x="10478" y="219493"/>
                </a:lnTo>
                <a:lnTo>
                  <a:pt x="9269" y="215120"/>
                </a:lnTo>
                <a:lnTo>
                  <a:pt x="8246" y="213378"/>
                </a:lnTo>
                <a:lnTo>
                  <a:pt x="6312" y="211064"/>
                </a:lnTo>
                <a:lnTo>
                  <a:pt x="3888" y="207036"/>
                </a:lnTo>
                <a:lnTo>
                  <a:pt x="2419" y="204211"/>
                </a:lnTo>
                <a:lnTo>
                  <a:pt x="2243" y="202747"/>
                </a:lnTo>
                <a:lnTo>
                  <a:pt x="1135" y="201506"/>
                </a:lnTo>
                <a:lnTo>
                  <a:pt x="533" y="200456"/>
                </a:lnTo>
                <a:lnTo>
                  <a:pt x="0" y="198899"/>
                </a:lnTo>
                <a:lnTo>
                  <a:pt x="588" y="197109"/>
                </a:lnTo>
                <a:lnTo>
                  <a:pt x="3527" y="193092"/>
                </a:lnTo>
                <a:lnTo>
                  <a:pt x="3727" y="190967"/>
                </a:lnTo>
                <a:lnTo>
                  <a:pt x="3562" y="190442"/>
                </a:lnTo>
                <a:lnTo>
                  <a:pt x="3609" y="188495"/>
                </a:lnTo>
                <a:lnTo>
                  <a:pt x="4372" y="185514"/>
                </a:lnTo>
                <a:lnTo>
                  <a:pt x="4360" y="183149"/>
                </a:lnTo>
                <a:lnTo>
                  <a:pt x="4108" y="182292"/>
                </a:lnTo>
                <a:lnTo>
                  <a:pt x="3332" y="180953"/>
                </a:lnTo>
                <a:lnTo>
                  <a:pt x="2944" y="178853"/>
                </a:lnTo>
                <a:lnTo>
                  <a:pt x="2963" y="17677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3" name="pg153"/>
          <p:cNvSpPr/>
          <p:nvPr/>
        </p:nvSpPr>
        <p:spPr>
          <a:xfrm>
            <a:off x="2155805" y="3984388"/>
            <a:ext cx="38797" cy="19683"/>
          </a:xfrm>
          <a:custGeom>
            <a:avLst/>
            <a:gdLst/>
            <a:ahLst/>
            <a:cxnLst/>
            <a:rect l="0" t="0" r="0" b="0"/>
            <a:pathLst>
              <a:path w="38797" h="19683">
                <a:moveTo>
                  <a:pt x="680" y="0"/>
                </a:moveTo>
                <a:lnTo>
                  <a:pt x="1312" y="150"/>
                </a:lnTo>
                <a:lnTo>
                  <a:pt x="3310" y="1310"/>
                </a:lnTo>
                <a:lnTo>
                  <a:pt x="6612" y="2445"/>
                </a:lnTo>
                <a:lnTo>
                  <a:pt x="9346" y="4686"/>
                </a:lnTo>
                <a:lnTo>
                  <a:pt x="9826" y="5688"/>
                </a:lnTo>
                <a:lnTo>
                  <a:pt x="10880" y="6097"/>
                </a:lnTo>
                <a:lnTo>
                  <a:pt x="12840" y="5996"/>
                </a:lnTo>
                <a:lnTo>
                  <a:pt x="14658" y="6791"/>
                </a:lnTo>
                <a:lnTo>
                  <a:pt x="15130" y="6884"/>
                </a:lnTo>
                <a:lnTo>
                  <a:pt x="15427" y="6740"/>
                </a:lnTo>
                <a:lnTo>
                  <a:pt x="16222" y="7021"/>
                </a:lnTo>
                <a:lnTo>
                  <a:pt x="17568" y="8345"/>
                </a:lnTo>
                <a:lnTo>
                  <a:pt x="18816" y="8874"/>
                </a:lnTo>
                <a:lnTo>
                  <a:pt x="20037" y="9809"/>
                </a:lnTo>
                <a:lnTo>
                  <a:pt x="20640" y="10690"/>
                </a:lnTo>
                <a:lnTo>
                  <a:pt x="21846" y="13306"/>
                </a:lnTo>
                <a:lnTo>
                  <a:pt x="26469" y="15449"/>
                </a:lnTo>
                <a:lnTo>
                  <a:pt x="28405" y="15573"/>
                </a:lnTo>
                <a:lnTo>
                  <a:pt x="29271" y="15206"/>
                </a:lnTo>
                <a:lnTo>
                  <a:pt x="30400" y="14210"/>
                </a:lnTo>
                <a:lnTo>
                  <a:pt x="30074" y="13650"/>
                </a:lnTo>
                <a:lnTo>
                  <a:pt x="30100" y="13389"/>
                </a:lnTo>
                <a:lnTo>
                  <a:pt x="32095" y="12385"/>
                </a:lnTo>
                <a:lnTo>
                  <a:pt x="34079" y="12879"/>
                </a:lnTo>
                <a:lnTo>
                  <a:pt x="34856" y="12670"/>
                </a:lnTo>
                <a:lnTo>
                  <a:pt x="38134" y="15152"/>
                </a:lnTo>
                <a:lnTo>
                  <a:pt x="38797" y="16215"/>
                </a:lnTo>
                <a:lnTo>
                  <a:pt x="38619" y="16421"/>
                </a:lnTo>
                <a:lnTo>
                  <a:pt x="37321" y="16988"/>
                </a:lnTo>
                <a:lnTo>
                  <a:pt x="36650" y="16923"/>
                </a:lnTo>
                <a:lnTo>
                  <a:pt x="36196" y="17166"/>
                </a:lnTo>
                <a:lnTo>
                  <a:pt x="35245" y="18334"/>
                </a:lnTo>
                <a:lnTo>
                  <a:pt x="35222" y="18882"/>
                </a:lnTo>
                <a:lnTo>
                  <a:pt x="34234" y="19579"/>
                </a:lnTo>
                <a:lnTo>
                  <a:pt x="33563" y="19683"/>
                </a:lnTo>
                <a:lnTo>
                  <a:pt x="32071" y="19205"/>
                </a:lnTo>
                <a:lnTo>
                  <a:pt x="30416" y="19543"/>
                </a:lnTo>
                <a:lnTo>
                  <a:pt x="29716" y="19487"/>
                </a:lnTo>
                <a:lnTo>
                  <a:pt x="27464" y="19032"/>
                </a:lnTo>
                <a:lnTo>
                  <a:pt x="27320" y="18768"/>
                </a:lnTo>
                <a:lnTo>
                  <a:pt x="24638" y="18168"/>
                </a:lnTo>
                <a:lnTo>
                  <a:pt x="23073" y="17971"/>
                </a:lnTo>
                <a:lnTo>
                  <a:pt x="19909" y="18821"/>
                </a:lnTo>
                <a:lnTo>
                  <a:pt x="18134" y="18710"/>
                </a:lnTo>
                <a:lnTo>
                  <a:pt x="17472" y="19002"/>
                </a:lnTo>
                <a:lnTo>
                  <a:pt x="17107" y="19407"/>
                </a:lnTo>
                <a:lnTo>
                  <a:pt x="16399" y="19444"/>
                </a:lnTo>
                <a:lnTo>
                  <a:pt x="14380" y="18328"/>
                </a:lnTo>
                <a:lnTo>
                  <a:pt x="13633" y="18132"/>
                </a:lnTo>
                <a:lnTo>
                  <a:pt x="12717" y="18453"/>
                </a:lnTo>
                <a:lnTo>
                  <a:pt x="9085" y="16954"/>
                </a:lnTo>
                <a:lnTo>
                  <a:pt x="4683" y="14764"/>
                </a:lnTo>
                <a:lnTo>
                  <a:pt x="1979" y="12719"/>
                </a:lnTo>
                <a:lnTo>
                  <a:pt x="1792" y="11980"/>
                </a:lnTo>
                <a:lnTo>
                  <a:pt x="1702" y="10038"/>
                </a:lnTo>
                <a:lnTo>
                  <a:pt x="1785" y="9040"/>
                </a:lnTo>
                <a:lnTo>
                  <a:pt x="2115" y="8769"/>
                </a:lnTo>
                <a:lnTo>
                  <a:pt x="3069" y="7529"/>
                </a:lnTo>
                <a:lnTo>
                  <a:pt x="3414" y="6536"/>
                </a:lnTo>
                <a:lnTo>
                  <a:pt x="2228" y="4486"/>
                </a:lnTo>
                <a:lnTo>
                  <a:pt x="337" y="2315"/>
                </a:lnTo>
                <a:lnTo>
                  <a:pt x="0" y="81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4" name="pg154"/>
          <p:cNvSpPr/>
          <p:nvPr/>
        </p:nvSpPr>
        <p:spPr>
          <a:xfrm>
            <a:off x="2121205" y="3983486"/>
            <a:ext cx="26195" cy="16566"/>
          </a:xfrm>
          <a:custGeom>
            <a:avLst/>
            <a:gdLst/>
            <a:ahLst/>
            <a:cxnLst/>
            <a:rect l="0" t="0" r="0" b="0"/>
            <a:pathLst>
              <a:path w="26195" h="16566">
                <a:moveTo>
                  <a:pt x="195" y="472"/>
                </a:moveTo>
                <a:lnTo>
                  <a:pt x="1254" y="52"/>
                </a:lnTo>
                <a:lnTo>
                  <a:pt x="2199" y="0"/>
                </a:lnTo>
                <a:lnTo>
                  <a:pt x="3070" y="221"/>
                </a:lnTo>
                <a:lnTo>
                  <a:pt x="4181" y="1142"/>
                </a:lnTo>
                <a:lnTo>
                  <a:pt x="5393" y="1666"/>
                </a:lnTo>
                <a:lnTo>
                  <a:pt x="8350" y="2013"/>
                </a:lnTo>
                <a:lnTo>
                  <a:pt x="10236" y="1291"/>
                </a:lnTo>
                <a:lnTo>
                  <a:pt x="10861" y="616"/>
                </a:lnTo>
                <a:lnTo>
                  <a:pt x="11622" y="688"/>
                </a:lnTo>
                <a:lnTo>
                  <a:pt x="12073" y="803"/>
                </a:lnTo>
                <a:lnTo>
                  <a:pt x="13924" y="2127"/>
                </a:lnTo>
                <a:lnTo>
                  <a:pt x="16389" y="2841"/>
                </a:lnTo>
                <a:lnTo>
                  <a:pt x="18190" y="2761"/>
                </a:lnTo>
                <a:lnTo>
                  <a:pt x="19489" y="2280"/>
                </a:lnTo>
                <a:lnTo>
                  <a:pt x="19666" y="1972"/>
                </a:lnTo>
                <a:lnTo>
                  <a:pt x="20207" y="1697"/>
                </a:lnTo>
                <a:lnTo>
                  <a:pt x="20471" y="1723"/>
                </a:lnTo>
                <a:lnTo>
                  <a:pt x="21581" y="2286"/>
                </a:lnTo>
                <a:lnTo>
                  <a:pt x="21137" y="3560"/>
                </a:lnTo>
                <a:lnTo>
                  <a:pt x="20640" y="3876"/>
                </a:lnTo>
                <a:lnTo>
                  <a:pt x="20118" y="4734"/>
                </a:lnTo>
                <a:lnTo>
                  <a:pt x="20147" y="5180"/>
                </a:lnTo>
                <a:lnTo>
                  <a:pt x="20046" y="6413"/>
                </a:lnTo>
                <a:lnTo>
                  <a:pt x="20384" y="7210"/>
                </a:lnTo>
                <a:lnTo>
                  <a:pt x="21636" y="8709"/>
                </a:lnTo>
                <a:lnTo>
                  <a:pt x="22887" y="9788"/>
                </a:lnTo>
                <a:lnTo>
                  <a:pt x="23601" y="10036"/>
                </a:lnTo>
                <a:lnTo>
                  <a:pt x="25684" y="10068"/>
                </a:lnTo>
                <a:lnTo>
                  <a:pt x="26195" y="10324"/>
                </a:lnTo>
                <a:lnTo>
                  <a:pt x="25640" y="11882"/>
                </a:lnTo>
                <a:lnTo>
                  <a:pt x="25509" y="13493"/>
                </a:lnTo>
                <a:lnTo>
                  <a:pt x="25865" y="14396"/>
                </a:lnTo>
                <a:lnTo>
                  <a:pt x="25750" y="15134"/>
                </a:lnTo>
                <a:lnTo>
                  <a:pt x="25346" y="15258"/>
                </a:lnTo>
                <a:lnTo>
                  <a:pt x="22607" y="14596"/>
                </a:lnTo>
                <a:lnTo>
                  <a:pt x="20769" y="14732"/>
                </a:lnTo>
                <a:lnTo>
                  <a:pt x="17308" y="15882"/>
                </a:lnTo>
                <a:lnTo>
                  <a:pt x="17099" y="16074"/>
                </a:lnTo>
                <a:lnTo>
                  <a:pt x="17007" y="16283"/>
                </a:lnTo>
                <a:lnTo>
                  <a:pt x="16860" y="16396"/>
                </a:lnTo>
                <a:lnTo>
                  <a:pt x="13877" y="16266"/>
                </a:lnTo>
                <a:lnTo>
                  <a:pt x="11775" y="15796"/>
                </a:lnTo>
                <a:lnTo>
                  <a:pt x="10970" y="16022"/>
                </a:lnTo>
                <a:lnTo>
                  <a:pt x="10434" y="16525"/>
                </a:lnTo>
                <a:lnTo>
                  <a:pt x="9059" y="16566"/>
                </a:lnTo>
                <a:lnTo>
                  <a:pt x="5167" y="12468"/>
                </a:lnTo>
                <a:lnTo>
                  <a:pt x="4468" y="11132"/>
                </a:lnTo>
                <a:lnTo>
                  <a:pt x="4065" y="8502"/>
                </a:lnTo>
                <a:lnTo>
                  <a:pt x="3904" y="8128"/>
                </a:lnTo>
                <a:lnTo>
                  <a:pt x="3348" y="7720"/>
                </a:lnTo>
                <a:lnTo>
                  <a:pt x="3360" y="7125"/>
                </a:lnTo>
                <a:lnTo>
                  <a:pt x="2963" y="5037"/>
                </a:lnTo>
                <a:lnTo>
                  <a:pt x="2033" y="2641"/>
                </a:lnTo>
                <a:lnTo>
                  <a:pt x="0" y="74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5" name="pg155"/>
          <p:cNvSpPr/>
          <p:nvPr/>
        </p:nvSpPr>
        <p:spPr>
          <a:xfrm>
            <a:off x="2268115" y="4091384"/>
            <a:ext cx="25335" cy="28620"/>
          </a:xfrm>
          <a:custGeom>
            <a:avLst/>
            <a:gdLst/>
            <a:ahLst/>
            <a:cxnLst/>
            <a:rect l="0" t="0" r="0" b="0"/>
            <a:pathLst>
              <a:path w="25335" h="28620">
                <a:moveTo>
                  <a:pt x="115" y="0"/>
                </a:moveTo>
                <a:lnTo>
                  <a:pt x="571" y="142"/>
                </a:lnTo>
                <a:lnTo>
                  <a:pt x="1730" y="974"/>
                </a:lnTo>
                <a:lnTo>
                  <a:pt x="5897" y="2049"/>
                </a:lnTo>
                <a:lnTo>
                  <a:pt x="7095" y="3135"/>
                </a:lnTo>
                <a:lnTo>
                  <a:pt x="9574" y="6138"/>
                </a:lnTo>
                <a:lnTo>
                  <a:pt x="9575" y="6356"/>
                </a:lnTo>
                <a:lnTo>
                  <a:pt x="10939" y="6930"/>
                </a:lnTo>
                <a:lnTo>
                  <a:pt x="11804" y="6884"/>
                </a:lnTo>
                <a:lnTo>
                  <a:pt x="14390" y="10040"/>
                </a:lnTo>
                <a:lnTo>
                  <a:pt x="16573" y="10829"/>
                </a:lnTo>
                <a:lnTo>
                  <a:pt x="20204" y="13993"/>
                </a:lnTo>
                <a:lnTo>
                  <a:pt x="21363" y="14375"/>
                </a:lnTo>
                <a:lnTo>
                  <a:pt x="21498" y="14687"/>
                </a:lnTo>
                <a:lnTo>
                  <a:pt x="21234" y="16990"/>
                </a:lnTo>
                <a:lnTo>
                  <a:pt x="24083" y="22757"/>
                </a:lnTo>
                <a:lnTo>
                  <a:pt x="24743" y="23673"/>
                </a:lnTo>
                <a:lnTo>
                  <a:pt x="25111" y="24673"/>
                </a:lnTo>
                <a:lnTo>
                  <a:pt x="25335" y="26699"/>
                </a:lnTo>
                <a:lnTo>
                  <a:pt x="24832" y="27825"/>
                </a:lnTo>
                <a:lnTo>
                  <a:pt x="23366" y="28601"/>
                </a:lnTo>
                <a:lnTo>
                  <a:pt x="22450" y="28620"/>
                </a:lnTo>
                <a:lnTo>
                  <a:pt x="20829" y="27412"/>
                </a:lnTo>
                <a:lnTo>
                  <a:pt x="19425" y="25762"/>
                </a:lnTo>
                <a:lnTo>
                  <a:pt x="18120" y="24817"/>
                </a:lnTo>
                <a:lnTo>
                  <a:pt x="15310" y="23967"/>
                </a:lnTo>
                <a:lnTo>
                  <a:pt x="11503" y="23243"/>
                </a:lnTo>
                <a:lnTo>
                  <a:pt x="9966" y="22432"/>
                </a:lnTo>
                <a:lnTo>
                  <a:pt x="9188" y="21688"/>
                </a:lnTo>
                <a:lnTo>
                  <a:pt x="8094" y="19108"/>
                </a:lnTo>
                <a:lnTo>
                  <a:pt x="7796" y="17442"/>
                </a:lnTo>
                <a:lnTo>
                  <a:pt x="8834" y="16038"/>
                </a:lnTo>
                <a:lnTo>
                  <a:pt x="9767" y="14207"/>
                </a:lnTo>
                <a:lnTo>
                  <a:pt x="9928" y="10980"/>
                </a:lnTo>
                <a:lnTo>
                  <a:pt x="9788" y="9967"/>
                </a:lnTo>
                <a:lnTo>
                  <a:pt x="8399" y="9039"/>
                </a:lnTo>
                <a:lnTo>
                  <a:pt x="7140" y="8934"/>
                </a:lnTo>
                <a:lnTo>
                  <a:pt x="7188" y="8610"/>
                </a:lnTo>
                <a:lnTo>
                  <a:pt x="6667" y="7754"/>
                </a:lnTo>
                <a:lnTo>
                  <a:pt x="5368" y="6916"/>
                </a:lnTo>
                <a:lnTo>
                  <a:pt x="3187" y="6484"/>
                </a:lnTo>
                <a:lnTo>
                  <a:pt x="2742" y="6244"/>
                </a:lnTo>
                <a:lnTo>
                  <a:pt x="2147" y="5455"/>
                </a:lnTo>
                <a:lnTo>
                  <a:pt x="1929" y="4267"/>
                </a:lnTo>
                <a:lnTo>
                  <a:pt x="714" y="1542"/>
                </a:lnTo>
                <a:lnTo>
                  <a:pt x="73" y="1034"/>
                </a:lnTo>
                <a:lnTo>
                  <a:pt x="0" y="16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6" name="pg156"/>
          <p:cNvSpPr/>
          <p:nvPr/>
        </p:nvSpPr>
        <p:spPr>
          <a:xfrm>
            <a:off x="2253244" y="4143918"/>
            <a:ext cx="19547" cy="32357"/>
          </a:xfrm>
          <a:custGeom>
            <a:avLst/>
            <a:gdLst/>
            <a:ahLst/>
            <a:cxnLst/>
            <a:rect l="0" t="0" r="0" b="0"/>
            <a:pathLst>
              <a:path w="19547" h="32357">
                <a:moveTo>
                  <a:pt x="619" y="274"/>
                </a:moveTo>
                <a:lnTo>
                  <a:pt x="1937" y="0"/>
                </a:lnTo>
                <a:lnTo>
                  <a:pt x="3781" y="744"/>
                </a:lnTo>
                <a:lnTo>
                  <a:pt x="4250" y="1479"/>
                </a:lnTo>
                <a:lnTo>
                  <a:pt x="4577" y="2103"/>
                </a:lnTo>
                <a:lnTo>
                  <a:pt x="4371" y="2843"/>
                </a:lnTo>
                <a:lnTo>
                  <a:pt x="4522" y="4447"/>
                </a:lnTo>
                <a:lnTo>
                  <a:pt x="5653" y="7959"/>
                </a:lnTo>
                <a:lnTo>
                  <a:pt x="6433" y="9435"/>
                </a:lnTo>
                <a:lnTo>
                  <a:pt x="8544" y="14691"/>
                </a:lnTo>
                <a:lnTo>
                  <a:pt x="9386" y="16219"/>
                </a:lnTo>
                <a:lnTo>
                  <a:pt x="9918" y="16763"/>
                </a:lnTo>
                <a:lnTo>
                  <a:pt x="11441" y="18542"/>
                </a:lnTo>
                <a:lnTo>
                  <a:pt x="12401" y="20579"/>
                </a:lnTo>
                <a:lnTo>
                  <a:pt x="18418" y="29280"/>
                </a:lnTo>
                <a:lnTo>
                  <a:pt x="19547" y="31768"/>
                </a:lnTo>
                <a:lnTo>
                  <a:pt x="19094" y="32237"/>
                </a:lnTo>
                <a:lnTo>
                  <a:pt x="18771" y="31821"/>
                </a:lnTo>
                <a:lnTo>
                  <a:pt x="16946" y="30753"/>
                </a:lnTo>
                <a:lnTo>
                  <a:pt x="16219" y="30462"/>
                </a:lnTo>
                <a:lnTo>
                  <a:pt x="15448" y="30428"/>
                </a:lnTo>
                <a:lnTo>
                  <a:pt x="14655" y="30678"/>
                </a:lnTo>
                <a:lnTo>
                  <a:pt x="11566" y="32357"/>
                </a:lnTo>
                <a:lnTo>
                  <a:pt x="11333" y="31683"/>
                </a:lnTo>
                <a:lnTo>
                  <a:pt x="11485" y="31541"/>
                </a:lnTo>
                <a:lnTo>
                  <a:pt x="10238" y="29474"/>
                </a:lnTo>
                <a:lnTo>
                  <a:pt x="7747" y="26134"/>
                </a:lnTo>
                <a:lnTo>
                  <a:pt x="6637" y="25480"/>
                </a:lnTo>
                <a:lnTo>
                  <a:pt x="6007" y="24428"/>
                </a:lnTo>
                <a:lnTo>
                  <a:pt x="5466" y="22141"/>
                </a:lnTo>
                <a:lnTo>
                  <a:pt x="5434" y="21776"/>
                </a:lnTo>
                <a:lnTo>
                  <a:pt x="5681" y="21216"/>
                </a:lnTo>
                <a:lnTo>
                  <a:pt x="4447" y="18747"/>
                </a:lnTo>
                <a:lnTo>
                  <a:pt x="4531" y="18477"/>
                </a:lnTo>
                <a:lnTo>
                  <a:pt x="3728" y="16897"/>
                </a:lnTo>
                <a:lnTo>
                  <a:pt x="3405" y="11889"/>
                </a:lnTo>
                <a:lnTo>
                  <a:pt x="2821" y="10120"/>
                </a:lnTo>
                <a:lnTo>
                  <a:pt x="1900" y="8445"/>
                </a:lnTo>
                <a:lnTo>
                  <a:pt x="1780" y="3462"/>
                </a:lnTo>
                <a:lnTo>
                  <a:pt x="1084" y="2379"/>
                </a:lnTo>
                <a:lnTo>
                  <a:pt x="0" y="217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7" name="pg157"/>
          <p:cNvSpPr/>
          <p:nvPr/>
        </p:nvSpPr>
        <p:spPr>
          <a:xfrm>
            <a:off x="2163862" y="4088135"/>
            <a:ext cx="13340" cy="10781"/>
          </a:xfrm>
          <a:custGeom>
            <a:avLst/>
            <a:gdLst/>
            <a:ahLst/>
            <a:cxnLst/>
            <a:rect l="0" t="0" r="0" b="0"/>
            <a:pathLst>
              <a:path w="13340" h="10781">
                <a:moveTo>
                  <a:pt x="0" y="0"/>
                </a:moveTo>
                <a:lnTo>
                  <a:pt x="1448" y="1358"/>
                </a:lnTo>
                <a:lnTo>
                  <a:pt x="2207" y="1278"/>
                </a:lnTo>
                <a:lnTo>
                  <a:pt x="3197" y="678"/>
                </a:lnTo>
                <a:lnTo>
                  <a:pt x="3578" y="784"/>
                </a:lnTo>
                <a:lnTo>
                  <a:pt x="4817" y="571"/>
                </a:lnTo>
                <a:lnTo>
                  <a:pt x="5305" y="682"/>
                </a:lnTo>
                <a:lnTo>
                  <a:pt x="7226" y="2756"/>
                </a:lnTo>
                <a:lnTo>
                  <a:pt x="9170" y="4423"/>
                </a:lnTo>
                <a:lnTo>
                  <a:pt x="10727" y="5458"/>
                </a:lnTo>
                <a:lnTo>
                  <a:pt x="11305" y="6201"/>
                </a:lnTo>
                <a:lnTo>
                  <a:pt x="13340" y="10133"/>
                </a:lnTo>
                <a:lnTo>
                  <a:pt x="11567" y="10781"/>
                </a:lnTo>
                <a:lnTo>
                  <a:pt x="9389" y="10652"/>
                </a:lnTo>
                <a:lnTo>
                  <a:pt x="8256" y="10325"/>
                </a:lnTo>
                <a:lnTo>
                  <a:pt x="5945" y="9039"/>
                </a:lnTo>
                <a:lnTo>
                  <a:pt x="4923" y="8442"/>
                </a:lnTo>
                <a:lnTo>
                  <a:pt x="4457" y="7840"/>
                </a:lnTo>
                <a:lnTo>
                  <a:pt x="1829" y="6259"/>
                </a:lnTo>
                <a:lnTo>
                  <a:pt x="373" y="4068"/>
                </a:lnTo>
                <a:lnTo>
                  <a:pt x="391" y="3744"/>
                </a:lnTo>
                <a:lnTo>
                  <a:pt x="440" y="3426"/>
                </a:lnTo>
                <a:lnTo>
                  <a:pt x="143" y="269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8" name="pg158"/>
          <p:cNvSpPr/>
          <p:nvPr/>
        </p:nvSpPr>
        <p:spPr>
          <a:xfrm>
            <a:off x="2101808" y="3971715"/>
            <a:ext cx="14904" cy="8339"/>
          </a:xfrm>
          <a:custGeom>
            <a:avLst/>
            <a:gdLst/>
            <a:ahLst/>
            <a:cxnLst/>
            <a:rect l="0" t="0" r="0" b="0"/>
            <a:pathLst>
              <a:path w="14904" h="8339">
                <a:moveTo>
                  <a:pt x="814" y="2283"/>
                </a:moveTo>
                <a:lnTo>
                  <a:pt x="2366" y="2156"/>
                </a:lnTo>
                <a:lnTo>
                  <a:pt x="4323" y="1419"/>
                </a:lnTo>
                <a:lnTo>
                  <a:pt x="4766" y="1182"/>
                </a:lnTo>
                <a:lnTo>
                  <a:pt x="5088" y="1542"/>
                </a:lnTo>
                <a:lnTo>
                  <a:pt x="5767" y="2049"/>
                </a:lnTo>
                <a:lnTo>
                  <a:pt x="6494" y="2293"/>
                </a:lnTo>
                <a:lnTo>
                  <a:pt x="7079" y="2232"/>
                </a:lnTo>
                <a:lnTo>
                  <a:pt x="9096" y="1455"/>
                </a:lnTo>
                <a:lnTo>
                  <a:pt x="9805" y="1007"/>
                </a:lnTo>
                <a:lnTo>
                  <a:pt x="9945" y="609"/>
                </a:lnTo>
                <a:lnTo>
                  <a:pt x="9914" y="129"/>
                </a:lnTo>
                <a:lnTo>
                  <a:pt x="10155" y="0"/>
                </a:lnTo>
                <a:lnTo>
                  <a:pt x="10635" y="574"/>
                </a:lnTo>
                <a:lnTo>
                  <a:pt x="10884" y="2408"/>
                </a:lnTo>
                <a:lnTo>
                  <a:pt x="10241" y="2660"/>
                </a:lnTo>
                <a:lnTo>
                  <a:pt x="10217" y="3366"/>
                </a:lnTo>
                <a:lnTo>
                  <a:pt x="11247" y="4132"/>
                </a:lnTo>
                <a:lnTo>
                  <a:pt x="12897" y="4287"/>
                </a:lnTo>
                <a:lnTo>
                  <a:pt x="13855" y="5473"/>
                </a:lnTo>
                <a:lnTo>
                  <a:pt x="14252" y="6277"/>
                </a:lnTo>
                <a:lnTo>
                  <a:pt x="14904" y="8125"/>
                </a:lnTo>
                <a:lnTo>
                  <a:pt x="14582" y="8339"/>
                </a:lnTo>
                <a:lnTo>
                  <a:pt x="13263" y="8256"/>
                </a:lnTo>
                <a:lnTo>
                  <a:pt x="10270" y="7226"/>
                </a:lnTo>
                <a:lnTo>
                  <a:pt x="9440" y="7267"/>
                </a:lnTo>
                <a:lnTo>
                  <a:pt x="9083" y="7532"/>
                </a:lnTo>
                <a:lnTo>
                  <a:pt x="7506" y="6597"/>
                </a:lnTo>
                <a:lnTo>
                  <a:pt x="4574" y="4032"/>
                </a:lnTo>
                <a:lnTo>
                  <a:pt x="3995" y="3858"/>
                </a:lnTo>
                <a:lnTo>
                  <a:pt x="3507" y="4137"/>
                </a:lnTo>
                <a:lnTo>
                  <a:pt x="2555" y="4311"/>
                </a:lnTo>
                <a:lnTo>
                  <a:pt x="0" y="322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9" name="pg159"/>
          <p:cNvSpPr/>
          <p:nvPr/>
        </p:nvSpPr>
        <p:spPr>
          <a:xfrm>
            <a:off x="2200425" y="4003697"/>
            <a:ext cx="10878" cy="5243"/>
          </a:xfrm>
          <a:custGeom>
            <a:avLst/>
            <a:gdLst/>
            <a:ahLst/>
            <a:cxnLst/>
            <a:rect l="0" t="0" r="0" b="0"/>
            <a:pathLst>
              <a:path w="10878" h="5243">
                <a:moveTo>
                  <a:pt x="2933" y="0"/>
                </a:moveTo>
                <a:lnTo>
                  <a:pt x="5164" y="2500"/>
                </a:lnTo>
                <a:lnTo>
                  <a:pt x="9449" y="2184"/>
                </a:lnTo>
                <a:lnTo>
                  <a:pt x="10878" y="3457"/>
                </a:lnTo>
                <a:lnTo>
                  <a:pt x="8729" y="5243"/>
                </a:lnTo>
                <a:lnTo>
                  <a:pt x="5699" y="5155"/>
                </a:lnTo>
                <a:lnTo>
                  <a:pt x="2606" y="3920"/>
                </a:lnTo>
                <a:lnTo>
                  <a:pt x="0" y="93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0" name="pg160"/>
          <p:cNvSpPr/>
          <p:nvPr/>
        </p:nvSpPr>
        <p:spPr>
          <a:xfrm>
            <a:off x="2221494" y="4077392"/>
            <a:ext cx="4975" cy="4456"/>
          </a:xfrm>
          <a:custGeom>
            <a:avLst/>
            <a:gdLst/>
            <a:ahLst/>
            <a:cxnLst/>
            <a:rect l="0" t="0" r="0" b="0"/>
            <a:pathLst>
              <a:path w="4975" h="4456">
                <a:moveTo>
                  <a:pt x="1363" y="0"/>
                </a:moveTo>
                <a:lnTo>
                  <a:pt x="4533" y="110"/>
                </a:lnTo>
                <a:lnTo>
                  <a:pt x="4975" y="2244"/>
                </a:lnTo>
                <a:lnTo>
                  <a:pt x="3859" y="4456"/>
                </a:lnTo>
                <a:lnTo>
                  <a:pt x="926" y="4411"/>
                </a:lnTo>
                <a:lnTo>
                  <a:pt x="0" y="2647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1" name="pg161"/>
          <p:cNvSpPr/>
          <p:nvPr/>
        </p:nvSpPr>
        <p:spPr>
          <a:xfrm>
            <a:off x="2047408" y="3464774"/>
            <a:ext cx="2655" cy="2657"/>
          </a:xfrm>
          <a:custGeom>
            <a:avLst/>
            <a:gdLst/>
            <a:ahLst/>
            <a:cxnLst/>
            <a:rect l="0" t="0" r="0" b="0"/>
            <a:pathLst>
              <a:path w="2655" h="2657">
                <a:moveTo>
                  <a:pt x="0" y="865"/>
                </a:moveTo>
                <a:lnTo>
                  <a:pt x="993" y="232"/>
                </a:lnTo>
                <a:lnTo>
                  <a:pt x="1846" y="0"/>
                </a:lnTo>
                <a:lnTo>
                  <a:pt x="2655" y="553"/>
                </a:lnTo>
                <a:lnTo>
                  <a:pt x="2619" y="1600"/>
                </a:lnTo>
                <a:lnTo>
                  <a:pt x="2261" y="2657"/>
                </a:lnTo>
                <a:lnTo>
                  <a:pt x="788" y="2228"/>
                </a:lnTo>
                <a:lnTo>
                  <a:pt x="72" y="161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2" name="pg162"/>
          <p:cNvSpPr/>
          <p:nvPr/>
        </p:nvSpPr>
        <p:spPr>
          <a:xfrm>
            <a:off x="2052440" y="3471228"/>
            <a:ext cx="1383" cy="3161"/>
          </a:xfrm>
          <a:custGeom>
            <a:avLst/>
            <a:gdLst/>
            <a:ahLst/>
            <a:cxnLst/>
            <a:rect l="0" t="0" r="0" b="0"/>
            <a:pathLst>
              <a:path w="1383" h="3161">
                <a:moveTo>
                  <a:pt x="211" y="0"/>
                </a:moveTo>
                <a:lnTo>
                  <a:pt x="1006" y="57"/>
                </a:lnTo>
                <a:lnTo>
                  <a:pt x="1326" y="1217"/>
                </a:lnTo>
                <a:lnTo>
                  <a:pt x="1383" y="2487"/>
                </a:lnTo>
                <a:lnTo>
                  <a:pt x="773" y="3161"/>
                </a:lnTo>
                <a:lnTo>
                  <a:pt x="2" y="2436"/>
                </a:lnTo>
                <a:lnTo>
                  <a:pt x="172" y="1816"/>
                </a:lnTo>
                <a:lnTo>
                  <a:pt x="0" y="46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3" name="pg163"/>
          <p:cNvSpPr/>
          <p:nvPr/>
        </p:nvSpPr>
        <p:spPr>
          <a:xfrm>
            <a:off x="3304763" y="3377685"/>
            <a:ext cx="721023" cy="564905"/>
          </a:xfrm>
          <a:custGeom>
            <a:avLst/>
            <a:gdLst/>
            <a:ahLst/>
            <a:cxnLst/>
            <a:rect l="0" t="0" r="0" b="0"/>
            <a:pathLst>
              <a:path w="721023" h="564905">
                <a:moveTo>
                  <a:pt x="28073" y="293306"/>
                </a:moveTo>
                <a:lnTo>
                  <a:pt x="30369" y="278596"/>
                </a:lnTo>
                <a:lnTo>
                  <a:pt x="31970" y="269399"/>
                </a:lnTo>
                <a:lnTo>
                  <a:pt x="33744" y="259734"/>
                </a:lnTo>
                <a:lnTo>
                  <a:pt x="34341" y="256039"/>
                </a:lnTo>
                <a:lnTo>
                  <a:pt x="35083" y="251455"/>
                </a:lnTo>
                <a:lnTo>
                  <a:pt x="36220" y="244492"/>
                </a:lnTo>
                <a:lnTo>
                  <a:pt x="38637" y="229102"/>
                </a:lnTo>
                <a:lnTo>
                  <a:pt x="43153" y="199723"/>
                </a:lnTo>
                <a:lnTo>
                  <a:pt x="45517" y="183705"/>
                </a:lnTo>
                <a:lnTo>
                  <a:pt x="48556" y="163821"/>
                </a:lnTo>
                <a:lnTo>
                  <a:pt x="52560" y="137613"/>
                </a:lnTo>
                <a:lnTo>
                  <a:pt x="55954" y="115046"/>
                </a:lnTo>
                <a:lnTo>
                  <a:pt x="58181" y="100220"/>
                </a:lnTo>
                <a:lnTo>
                  <a:pt x="58954" y="95111"/>
                </a:lnTo>
                <a:lnTo>
                  <a:pt x="63055" y="68006"/>
                </a:lnTo>
                <a:lnTo>
                  <a:pt x="64052" y="61813"/>
                </a:lnTo>
                <a:lnTo>
                  <a:pt x="64106" y="61212"/>
                </a:lnTo>
                <a:lnTo>
                  <a:pt x="64911" y="56282"/>
                </a:lnTo>
                <a:lnTo>
                  <a:pt x="66557" y="46667"/>
                </a:lnTo>
                <a:lnTo>
                  <a:pt x="67174" y="42462"/>
                </a:lnTo>
                <a:lnTo>
                  <a:pt x="67329" y="41359"/>
                </a:lnTo>
                <a:lnTo>
                  <a:pt x="68223" y="34997"/>
                </a:lnTo>
                <a:lnTo>
                  <a:pt x="70344" y="21370"/>
                </a:lnTo>
                <a:lnTo>
                  <a:pt x="73422" y="0"/>
                </a:lnTo>
                <a:lnTo>
                  <a:pt x="88692" y="2364"/>
                </a:lnTo>
                <a:lnTo>
                  <a:pt x="112001" y="5800"/>
                </a:lnTo>
                <a:lnTo>
                  <a:pt x="121614" y="7268"/>
                </a:lnTo>
                <a:lnTo>
                  <a:pt x="124020" y="7554"/>
                </a:lnTo>
                <a:lnTo>
                  <a:pt x="147065" y="10853"/>
                </a:lnTo>
                <a:lnTo>
                  <a:pt x="153471" y="11716"/>
                </a:lnTo>
                <a:lnTo>
                  <a:pt x="165919" y="13259"/>
                </a:lnTo>
                <a:lnTo>
                  <a:pt x="177735" y="14899"/>
                </a:lnTo>
                <a:lnTo>
                  <a:pt x="204750" y="18562"/>
                </a:lnTo>
                <a:lnTo>
                  <a:pt x="228596" y="21609"/>
                </a:lnTo>
                <a:lnTo>
                  <a:pt x="233178" y="22222"/>
                </a:lnTo>
                <a:lnTo>
                  <a:pt x="240248" y="23163"/>
                </a:lnTo>
                <a:lnTo>
                  <a:pt x="262477" y="25935"/>
                </a:lnTo>
                <a:lnTo>
                  <a:pt x="275660" y="27693"/>
                </a:lnTo>
                <a:lnTo>
                  <a:pt x="312979" y="32351"/>
                </a:lnTo>
                <a:lnTo>
                  <a:pt x="314300" y="32519"/>
                </a:lnTo>
                <a:lnTo>
                  <a:pt x="314495" y="32566"/>
                </a:lnTo>
                <a:lnTo>
                  <a:pt x="315093" y="32643"/>
                </a:lnTo>
                <a:lnTo>
                  <a:pt x="318699" y="33147"/>
                </a:lnTo>
                <a:lnTo>
                  <a:pt x="319207" y="33212"/>
                </a:lnTo>
                <a:lnTo>
                  <a:pt x="325205" y="34178"/>
                </a:lnTo>
                <a:lnTo>
                  <a:pt x="334764" y="35481"/>
                </a:lnTo>
                <a:lnTo>
                  <a:pt x="337261" y="35790"/>
                </a:lnTo>
                <a:lnTo>
                  <a:pt x="349218" y="37259"/>
                </a:lnTo>
                <a:lnTo>
                  <a:pt x="379819" y="40755"/>
                </a:lnTo>
                <a:lnTo>
                  <a:pt x="380339" y="40810"/>
                </a:lnTo>
                <a:lnTo>
                  <a:pt x="421822" y="45180"/>
                </a:lnTo>
                <a:lnTo>
                  <a:pt x="423705" y="45378"/>
                </a:lnTo>
                <a:lnTo>
                  <a:pt x="423867" y="45393"/>
                </a:lnTo>
                <a:lnTo>
                  <a:pt x="452706" y="48419"/>
                </a:lnTo>
                <a:lnTo>
                  <a:pt x="460867" y="49256"/>
                </a:lnTo>
                <a:lnTo>
                  <a:pt x="463269" y="49348"/>
                </a:lnTo>
                <a:lnTo>
                  <a:pt x="477512" y="50567"/>
                </a:lnTo>
                <a:lnTo>
                  <a:pt x="494104" y="52093"/>
                </a:lnTo>
                <a:lnTo>
                  <a:pt x="496824" y="52399"/>
                </a:lnTo>
                <a:lnTo>
                  <a:pt x="520320" y="54630"/>
                </a:lnTo>
                <a:lnTo>
                  <a:pt x="520572" y="54650"/>
                </a:lnTo>
                <a:lnTo>
                  <a:pt x="528721" y="55407"/>
                </a:lnTo>
                <a:lnTo>
                  <a:pt x="530481" y="55581"/>
                </a:lnTo>
                <a:lnTo>
                  <a:pt x="532198" y="55737"/>
                </a:lnTo>
                <a:lnTo>
                  <a:pt x="533969" y="55908"/>
                </a:lnTo>
                <a:lnTo>
                  <a:pt x="535240" y="56038"/>
                </a:lnTo>
                <a:lnTo>
                  <a:pt x="536540" y="56145"/>
                </a:lnTo>
                <a:lnTo>
                  <a:pt x="538014" y="56233"/>
                </a:lnTo>
                <a:lnTo>
                  <a:pt x="538490" y="56310"/>
                </a:lnTo>
                <a:lnTo>
                  <a:pt x="542833" y="56718"/>
                </a:lnTo>
                <a:lnTo>
                  <a:pt x="544489" y="56860"/>
                </a:lnTo>
                <a:lnTo>
                  <a:pt x="548863" y="57283"/>
                </a:lnTo>
                <a:lnTo>
                  <a:pt x="549806" y="57322"/>
                </a:lnTo>
                <a:lnTo>
                  <a:pt x="551496" y="57484"/>
                </a:lnTo>
                <a:lnTo>
                  <a:pt x="553306" y="57646"/>
                </a:lnTo>
                <a:lnTo>
                  <a:pt x="563322" y="58493"/>
                </a:lnTo>
                <a:lnTo>
                  <a:pt x="579711" y="59968"/>
                </a:lnTo>
                <a:lnTo>
                  <a:pt x="586791" y="60587"/>
                </a:lnTo>
                <a:lnTo>
                  <a:pt x="587791" y="60638"/>
                </a:lnTo>
                <a:lnTo>
                  <a:pt x="593801" y="61142"/>
                </a:lnTo>
                <a:lnTo>
                  <a:pt x="596121" y="61265"/>
                </a:lnTo>
                <a:lnTo>
                  <a:pt x="597463" y="61419"/>
                </a:lnTo>
                <a:lnTo>
                  <a:pt x="599053" y="61600"/>
                </a:lnTo>
                <a:lnTo>
                  <a:pt x="599269" y="61619"/>
                </a:lnTo>
                <a:lnTo>
                  <a:pt x="625855" y="63755"/>
                </a:lnTo>
                <a:lnTo>
                  <a:pt x="627434" y="63868"/>
                </a:lnTo>
                <a:lnTo>
                  <a:pt x="627576" y="63880"/>
                </a:lnTo>
                <a:lnTo>
                  <a:pt x="628927" y="63991"/>
                </a:lnTo>
                <a:lnTo>
                  <a:pt x="629366" y="64038"/>
                </a:lnTo>
                <a:lnTo>
                  <a:pt x="632773" y="64281"/>
                </a:lnTo>
                <a:lnTo>
                  <a:pt x="632950" y="64306"/>
                </a:lnTo>
                <a:lnTo>
                  <a:pt x="634676" y="64479"/>
                </a:lnTo>
                <a:lnTo>
                  <a:pt x="636435" y="64623"/>
                </a:lnTo>
                <a:lnTo>
                  <a:pt x="636705" y="64642"/>
                </a:lnTo>
                <a:lnTo>
                  <a:pt x="638080" y="64725"/>
                </a:lnTo>
                <a:lnTo>
                  <a:pt x="638237" y="64769"/>
                </a:lnTo>
                <a:lnTo>
                  <a:pt x="639867" y="64869"/>
                </a:lnTo>
                <a:lnTo>
                  <a:pt x="640009" y="64897"/>
                </a:lnTo>
                <a:lnTo>
                  <a:pt x="641633" y="65008"/>
                </a:lnTo>
                <a:lnTo>
                  <a:pt x="641795" y="65030"/>
                </a:lnTo>
                <a:lnTo>
                  <a:pt x="643409" y="65160"/>
                </a:lnTo>
                <a:lnTo>
                  <a:pt x="643563" y="65178"/>
                </a:lnTo>
                <a:lnTo>
                  <a:pt x="645227" y="65302"/>
                </a:lnTo>
                <a:lnTo>
                  <a:pt x="645414" y="65340"/>
                </a:lnTo>
                <a:lnTo>
                  <a:pt x="646951" y="65421"/>
                </a:lnTo>
                <a:lnTo>
                  <a:pt x="647211" y="65447"/>
                </a:lnTo>
                <a:lnTo>
                  <a:pt x="648711" y="65552"/>
                </a:lnTo>
                <a:lnTo>
                  <a:pt x="648990" y="65600"/>
                </a:lnTo>
                <a:lnTo>
                  <a:pt x="653981" y="65952"/>
                </a:lnTo>
                <a:lnTo>
                  <a:pt x="654613" y="66018"/>
                </a:lnTo>
                <a:lnTo>
                  <a:pt x="655738" y="66094"/>
                </a:lnTo>
                <a:lnTo>
                  <a:pt x="657128" y="66217"/>
                </a:lnTo>
                <a:lnTo>
                  <a:pt x="665129" y="66813"/>
                </a:lnTo>
                <a:lnTo>
                  <a:pt x="668142" y="67008"/>
                </a:lnTo>
                <a:lnTo>
                  <a:pt x="672070" y="67340"/>
                </a:lnTo>
                <a:lnTo>
                  <a:pt x="672367" y="67374"/>
                </a:lnTo>
                <a:lnTo>
                  <a:pt x="673244" y="67439"/>
                </a:lnTo>
                <a:lnTo>
                  <a:pt x="674104" y="67501"/>
                </a:lnTo>
                <a:lnTo>
                  <a:pt x="680498" y="67947"/>
                </a:lnTo>
                <a:lnTo>
                  <a:pt x="682237" y="68077"/>
                </a:lnTo>
                <a:lnTo>
                  <a:pt x="690559" y="68700"/>
                </a:lnTo>
                <a:lnTo>
                  <a:pt x="692000" y="68820"/>
                </a:lnTo>
                <a:lnTo>
                  <a:pt x="698753" y="69300"/>
                </a:lnTo>
                <a:lnTo>
                  <a:pt x="700542" y="69423"/>
                </a:lnTo>
                <a:lnTo>
                  <a:pt x="700941" y="69435"/>
                </a:lnTo>
                <a:lnTo>
                  <a:pt x="704273" y="69678"/>
                </a:lnTo>
                <a:lnTo>
                  <a:pt x="706107" y="69790"/>
                </a:lnTo>
                <a:lnTo>
                  <a:pt x="706371" y="69811"/>
                </a:lnTo>
                <a:lnTo>
                  <a:pt x="708056" y="69944"/>
                </a:lnTo>
                <a:lnTo>
                  <a:pt x="714208" y="70372"/>
                </a:lnTo>
                <a:lnTo>
                  <a:pt x="719260" y="70711"/>
                </a:lnTo>
                <a:lnTo>
                  <a:pt x="721023" y="70838"/>
                </a:lnTo>
                <a:lnTo>
                  <a:pt x="718914" y="102029"/>
                </a:lnTo>
                <a:lnTo>
                  <a:pt x="718464" y="108449"/>
                </a:lnTo>
                <a:lnTo>
                  <a:pt x="717082" y="128149"/>
                </a:lnTo>
                <a:lnTo>
                  <a:pt x="716951" y="130340"/>
                </a:lnTo>
                <a:lnTo>
                  <a:pt x="716279" y="140219"/>
                </a:lnTo>
                <a:lnTo>
                  <a:pt x="715875" y="145597"/>
                </a:lnTo>
                <a:lnTo>
                  <a:pt x="715872" y="146008"/>
                </a:lnTo>
                <a:lnTo>
                  <a:pt x="715572" y="150078"/>
                </a:lnTo>
                <a:lnTo>
                  <a:pt x="715503" y="151419"/>
                </a:lnTo>
                <a:lnTo>
                  <a:pt x="715434" y="152756"/>
                </a:lnTo>
                <a:lnTo>
                  <a:pt x="714505" y="165462"/>
                </a:lnTo>
                <a:lnTo>
                  <a:pt x="714455" y="166221"/>
                </a:lnTo>
                <a:lnTo>
                  <a:pt x="713891" y="174425"/>
                </a:lnTo>
                <a:lnTo>
                  <a:pt x="713762" y="176190"/>
                </a:lnTo>
                <a:lnTo>
                  <a:pt x="712557" y="194110"/>
                </a:lnTo>
                <a:lnTo>
                  <a:pt x="711277" y="213013"/>
                </a:lnTo>
                <a:lnTo>
                  <a:pt x="711243" y="213795"/>
                </a:lnTo>
                <a:lnTo>
                  <a:pt x="711162" y="215049"/>
                </a:lnTo>
                <a:lnTo>
                  <a:pt x="711047" y="216815"/>
                </a:lnTo>
                <a:lnTo>
                  <a:pt x="709897" y="234501"/>
                </a:lnTo>
                <a:lnTo>
                  <a:pt x="709760" y="237190"/>
                </a:lnTo>
                <a:lnTo>
                  <a:pt x="709663" y="238145"/>
                </a:lnTo>
                <a:lnTo>
                  <a:pt x="709254" y="244772"/>
                </a:lnTo>
                <a:lnTo>
                  <a:pt x="709113" y="247025"/>
                </a:lnTo>
                <a:lnTo>
                  <a:pt x="709067" y="247750"/>
                </a:lnTo>
                <a:lnTo>
                  <a:pt x="708840" y="251358"/>
                </a:lnTo>
                <a:lnTo>
                  <a:pt x="708810" y="251633"/>
                </a:lnTo>
                <a:lnTo>
                  <a:pt x="708552" y="255395"/>
                </a:lnTo>
                <a:lnTo>
                  <a:pt x="707881" y="265611"/>
                </a:lnTo>
                <a:lnTo>
                  <a:pt x="707837" y="266242"/>
                </a:lnTo>
                <a:lnTo>
                  <a:pt x="707733" y="268045"/>
                </a:lnTo>
                <a:lnTo>
                  <a:pt x="707500" y="271731"/>
                </a:lnTo>
                <a:lnTo>
                  <a:pt x="706953" y="280434"/>
                </a:lnTo>
                <a:lnTo>
                  <a:pt x="705664" y="300917"/>
                </a:lnTo>
                <a:lnTo>
                  <a:pt x="705637" y="301395"/>
                </a:lnTo>
                <a:lnTo>
                  <a:pt x="705613" y="301820"/>
                </a:lnTo>
                <a:lnTo>
                  <a:pt x="704969" y="312012"/>
                </a:lnTo>
                <a:lnTo>
                  <a:pt x="703110" y="340812"/>
                </a:lnTo>
                <a:lnTo>
                  <a:pt x="702998" y="342528"/>
                </a:lnTo>
                <a:lnTo>
                  <a:pt x="702852" y="344500"/>
                </a:lnTo>
                <a:lnTo>
                  <a:pt x="702746" y="346150"/>
                </a:lnTo>
                <a:lnTo>
                  <a:pt x="702631" y="347942"/>
                </a:lnTo>
                <a:lnTo>
                  <a:pt x="702613" y="348088"/>
                </a:lnTo>
                <a:lnTo>
                  <a:pt x="702149" y="355084"/>
                </a:lnTo>
                <a:lnTo>
                  <a:pt x="702079" y="356194"/>
                </a:lnTo>
                <a:lnTo>
                  <a:pt x="702066" y="356420"/>
                </a:lnTo>
                <a:lnTo>
                  <a:pt x="701969" y="357871"/>
                </a:lnTo>
                <a:lnTo>
                  <a:pt x="701927" y="358528"/>
                </a:lnTo>
                <a:lnTo>
                  <a:pt x="701447" y="365234"/>
                </a:lnTo>
                <a:lnTo>
                  <a:pt x="701171" y="369369"/>
                </a:lnTo>
                <a:lnTo>
                  <a:pt x="700980" y="372187"/>
                </a:lnTo>
                <a:lnTo>
                  <a:pt x="700851" y="374027"/>
                </a:lnTo>
                <a:lnTo>
                  <a:pt x="700692" y="376493"/>
                </a:lnTo>
                <a:lnTo>
                  <a:pt x="700523" y="378757"/>
                </a:lnTo>
                <a:lnTo>
                  <a:pt x="700080" y="385131"/>
                </a:lnTo>
                <a:lnTo>
                  <a:pt x="699831" y="389317"/>
                </a:lnTo>
                <a:lnTo>
                  <a:pt x="699846" y="389798"/>
                </a:lnTo>
                <a:lnTo>
                  <a:pt x="699533" y="393660"/>
                </a:lnTo>
                <a:lnTo>
                  <a:pt x="698957" y="402542"/>
                </a:lnTo>
                <a:lnTo>
                  <a:pt x="698593" y="407908"/>
                </a:lnTo>
                <a:lnTo>
                  <a:pt x="698546" y="408689"/>
                </a:lnTo>
                <a:lnTo>
                  <a:pt x="698452" y="410217"/>
                </a:lnTo>
                <a:lnTo>
                  <a:pt x="697553" y="423546"/>
                </a:lnTo>
                <a:lnTo>
                  <a:pt x="697379" y="425608"/>
                </a:lnTo>
                <a:lnTo>
                  <a:pt x="697310" y="427088"/>
                </a:lnTo>
                <a:lnTo>
                  <a:pt x="696703" y="435394"/>
                </a:lnTo>
                <a:lnTo>
                  <a:pt x="695791" y="449856"/>
                </a:lnTo>
                <a:lnTo>
                  <a:pt x="695774" y="450098"/>
                </a:lnTo>
                <a:lnTo>
                  <a:pt x="695345" y="457268"/>
                </a:lnTo>
                <a:lnTo>
                  <a:pt x="694994" y="462658"/>
                </a:lnTo>
                <a:lnTo>
                  <a:pt x="694828" y="465196"/>
                </a:lnTo>
                <a:lnTo>
                  <a:pt x="694731" y="467016"/>
                </a:lnTo>
                <a:lnTo>
                  <a:pt x="694540" y="470539"/>
                </a:lnTo>
                <a:lnTo>
                  <a:pt x="694374" y="473202"/>
                </a:lnTo>
                <a:lnTo>
                  <a:pt x="694262" y="475007"/>
                </a:lnTo>
                <a:lnTo>
                  <a:pt x="693925" y="480356"/>
                </a:lnTo>
                <a:lnTo>
                  <a:pt x="693789" y="482171"/>
                </a:lnTo>
                <a:lnTo>
                  <a:pt x="693706" y="483548"/>
                </a:lnTo>
                <a:lnTo>
                  <a:pt x="693619" y="484805"/>
                </a:lnTo>
                <a:lnTo>
                  <a:pt x="693309" y="489286"/>
                </a:lnTo>
                <a:lnTo>
                  <a:pt x="692862" y="495423"/>
                </a:lnTo>
                <a:lnTo>
                  <a:pt x="692720" y="497489"/>
                </a:lnTo>
                <a:lnTo>
                  <a:pt x="692659" y="498217"/>
                </a:lnTo>
                <a:lnTo>
                  <a:pt x="692435" y="501811"/>
                </a:lnTo>
                <a:lnTo>
                  <a:pt x="692126" y="506312"/>
                </a:lnTo>
                <a:lnTo>
                  <a:pt x="691846" y="510588"/>
                </a:lnTo>
                <a:lnTo>
                  <a:pt x="691636" y="513644"/>
                </a:lnTo>
                <a:lnTo>
                  <a:pt x="691471" y="516192"/>
                </a:lnTo>
                <a:lnTo>
                  <a:pt x="691357" y="517936"/>
                </a:lnTo>
                <a:lnTo>
                  <a:pt x="691124" y="520689"/>
                </a:lnTo>
                <a:lnTo>
                  <a:pt x="690777" y="525995"/>
                </a:lnTo>
                <a:lnTo>
                  <a:pt x="690692" y="527452"/>
                </a:lnTo>
                <a:lnTo>
                  <a:pt x="690330" y="532307"/>
                </a:lnTo>
                <a:lnTo>
                  <a:pt x="689346" y="546626"/>
                </a:lnTo>
                <a:lnTo>
                  <a:pt x="689196" y="548682"/>
                </a:lnTo>
                <a:lnTo>
                  <a:pt x="689114" y="550288"/>
                </a:lnTo>
                <a:lnTo>
                  <a:pt x="689052" y="550954"/>
                </a:lnTo>
                <a:lnTo>
                  <a:pt x="688467" y="559828"/>
                </a:lnTo>
                <a:lnTo>
                  <a:pt x="688432" y="560100"/>
                </a:lnTo>
                <a:lnTo>
                  <a:pt x="688417" y="560269"/>
                </a:lnTo>
                <a:lnTo>
                  <a:pt x="688366" y="561014"/>
                </a:lnTo>
                <a:lnTo>
                  <a:pt x="688071" y="564905"/>
                </a:lnTo>
                <a:lnTo>
                  <a:pt x="686861" y="564819"/>
                </a:lnTo>
                <a:lnTo>
                  <a:pt x="674064" y="563871"/>
                </a:lnTo>
                <a:lnTo>
                  <a:pt x="671693" y="563688"/>
                </a:lnTo>
                <a:lnTo>
                  <a:pt x="666523" y="563241"/>
                </a:lnTo>
                <a:lnTo>
                  <a:pt x="657197" y="562550"/>
                </a:lnTo>
                <a:lnTo>
                  <a:pt x="623400" y="559973"/>
                </a:lnTo>
                <a:lnTo>
                  <a:pt x="619094" y="559330"/>
                </a:lnTo>
                <a:lnTo>
                  <a:pt x="617344" y="559092"/>
                </a:lnTo>
                <a:lnTo>
                  <a:pt x="615509" y="558863"/>
                </a:lnTo>
                <a:lnTo>
                  <a:pt x="613418" y="558671"/>
                </a:lnTo>
                <a:lnTo>
                  <a:pt x="611711" y="558504"/>
                </a:lnTo>
                <a:lnTo>
                  <a:pt x="609260" y="558335"/>
                </a:lnTo>
                <a:lnTo>
                  <a:pt x="595684" y="557397"/>
                </a:lnTo>
                <a:lnTo>
                  <a:pt x="594958" y="557342"/>
                </a:lnTo>
                <a:lnTo>
                  <a:pt x="593473" y="557028"/>
                </a:lnTo>
                <a:lnTo>
                  <a:pt x="585204" y="556356"/>
                </a:lnTo>
                <a:lnTo>
                  <a:pt x="578324" y="555791"/>
                </a:lnTo>
                <a:lnTo>
                  <a:pt x="521312" y="551220"/>
                </a:lnTo>
                <a:lnTo>
                  <a:pt x="494358" y="549019"/>
                </a:lnTo>
                <a:lnTo>
                  <a:pt x="470445" y="546994"/>
                </a:lnTo>
                <a:lnTo>
                  <a:pt x="461740" y="546305"/>
                </a:lnTo>
                <a:lnTo>
                  <a:pt x="443984" y="544563"/>
                </a:lnTo>
                <a:lnTo>
                  <a:pt x="433522" y="543557"/>
                </a:lnTo>
                <a:lnTo>
                  <a:pt x="431602" y="543394"/>
                </a:lnTo>
                <a:lnTo>
                  <a:pt x="423034" y="542528"/>
                </a:lnTo>
                <a:lnTo>
                  <a:pt x="396623" y="539871"/>
                </a:lnTo>
                <a:lnTo>
                  <a:pt x="393796" y="539645"/>
                </a:lnTo>
                <a:lnTo>
                  <a:pt x="384824" y="538376"/>
                </a:lnTo>
                <a:lnTo>
                  <a:pt x="381455" y="538034"/>
                </a:lnTo>
                <a:lnTo>
                  <a:pt x="375005" y="537375"/>
                </a:lnTo>
                <a:lnTo>
                  <a:pt x="371993" y="537002"/>
                </a:lnTo>
                <a:lnTo>
                  <a:pt x="355478" y="535201"/>
                </a:lnTo>
                <a:lnTo>
                  <a:pt x="353204" y="534937"/>
                </a:lnTo>
                <a:lnTo>
                  <a:pt x="352733" y="534883"/>
                </a:lnTo>
                <a:lnTo>
                  <a:pt x="350970" y="534695"/>
                </a:lnTo>
                <a:lnTo>
                  <a:pt x="346677" y="534239"/>
                </a:lnTo>
                <a:lnTo>
                  <a:pt x="346317" y="534215"/>
                </a:lnTo>
                <a:lnTo>
                  <a:pt x="344211" y="533972"/>
                </a:lnTo>
                <a:lnTo>
                  <a:pt x="335014" y="532984"/>
                </a:lnTo>
                <a:lnTo>
                  <a:pt x="331356" y="532554"/>
                </a:lnTo>
                <a:lnTo>
                  <a:pt x="326270" y="531991"/>
                </a:lnTo>
                <a:lnTo>
                  <a:pt x="326073" y="531969"/>
                </a:lnTo>
                <a:lnTo>
                  <a:pt x="298783" y="528930"/>
                </a:lnTo>
                <a:lnTo>
                  <a:pt x="298654" y="528915"/>
                </a:lnTo>
                <a:lnTo>
                  <a:pt x="297753" y="528820"/>
                </a:lnTo>
                <a:lnTo>
                  <a:pt x="278599" y="526745"/>
                </a:lnTo>
                <a:lnTo>
                  <a:pt x="273965" y="526179"/>
                </a:lnTo>
                <a:lnTo>
                  <a:pt x="269579" y="525710"/>
                </a:lnTo>
                <a:lnTo>
                  <a:pt x="264688" y="525087"/>
                </a:lnTo>
                <a:lnTo>
                  <a:pt x="251611" y="523568"/>
                </a:lnTo>
                <a:lnTo>
                  <a:pt x="249223" y="523288"/>
                </a:lnTo>
                <a:lnTo>
                  <a:pt x="237772" y="521991"/>
                </a:lnTo>
                <a:lnTo>
                  <a:pt x="236635" y="521832"/>
                </a:lnTo>
                <a:lnTo>
                  <a:pt x="233435" y="521429"/>
                </a:lnTo>
                <a:lnTo>
                  <a:pt x="232032" y="521272"/>
                </a:lnTo>
                <a:lnTo>
                  <a:pt x="224665" y="520444"/>
                </a:lnTo>
                <a:lnTo>
                  <a:pt x="212967" y="518991"/>
                </a:lnTo>
                <a:lnTo>
                  <a:pt x="212350" y="517956"/>
                </a:lnTo>
                <a:lnTo>
                  <a:pt x="159035" y="511115"/>
                </a:lnTo>
                <a:lnTo>
                  <a:pt x="153074" y="510327"/>
                </a:lnTo>
                <a:lnTo>
                  <a:pt x="102234" y="503431"/>
                </a:lnTo>
                <a:lnTo>
                  <a:pt x="77745" y="500052"/>
                </a:lnTo>
                <a:lnTo>
                  <a:pt x="74048" y="499533"/>
                </a:lnTo>
                <a:lnTo>
                  <a:pt x="70883" y="499083"/>
                </a:lnTo>
                <a:lnTo>
                  <a:pt x="65148" y="498270"/>
                </a:lnTo>
                <a:lnTo>
                  <a:pt x="41561" y="494879"/>
                </a:lnTo>
                <a:lnTo>
                  <a:pt x="8876" y="490086"/>
                </a:lnTo>
                <a:lnTo>
                  <a:pt x="8440" y="490020"/>
                </a:lnTo>
                <a:lnTo>
                  <a:pt x="0" y="488727"/>
                </a:lnTo>
                <a:lnTo>
                  <a:pt x="1362" y="479751"/>
                </a:lnTo>
                <a:lnTo>
                  <a:pt x="1408" y="479519"/>
                </a:lnTo>
                <a:lnTo>
                  <a:pt x="1631" y="478086"/>
                </a:lnTo>
                <a:lnTo>
                  <a:pt x="1793" y="476883"/>
                </a:lnTo>
                <a:lnTo>
                  <a:pt x="2038" y="475276"/>
                </a:lnTo>
                <a:lnTo>
                  <a:pt x="2087" y="474959"/>
                </a:lnTo>
                <a:lnTo>
                  <a:pt x="3207" y="466998"/>
                </a:lnTo>
                <a:lnTo>
                  <a:pt x="3661" y="464005"/>
                </a:lnTo>
                <a:lnTo>
                  <a:pt x="3875" y="462914"/>
                </a:lnTo>
                <a:lnTo>
                  <a:pt x="4543" y="458134"/>
                </a:lnTo>
                <a:lnTo>
                  <a:pt x="6869" y="442898"/>
                </a:lnTo>
                <a:lnTo>
                  <a:pt x="9121" y="429541"/>
                </a:lnTo>
                <a:lnTo>
                  <a:pt x="9433" y="427696"/>
                </a:lnTo>
                <a:lnTo>
                  <a:pt x="10122" y="423966"/>
                </a:lnTo>
                <a:lnTo>
                  <a:pt x="11482" y="415010"/>
                </a:lnTo>
                <a:lnTo>
                  <a:pt x="11699" y="413360"/>
                </a:lnTo>
                <a:lnTo>
                  <a:pt x="11816" y="412613"/>
                </a:lnTo>
                <a:lnTo>
                  <a:pt x="12578" y="407454"/>
                </a:lnTo>
                <a:lnTo>
                  <a:pt x="13462" y="401956"/>
                </a:lnTo>
                <a:lnTo>
                  <a:pt x="13496" y="401715"/>
                </a:lnTo>
                <a:lnTo>
                  <a:pt x="14006" y="398420"/>
                </a:lnTo>
                <a:lnTo>
                  <a:pt x="14141" y="397220"/>
                </a:lnTo>
                <a:lnTo>
                  <a:pt x="15127" y="391116"/>
                </a:lnTo>
                <a:lnTo>
                  <a:pt x="15757" y="386755"/>
                </a:lnTo>
                <a:lnTo>
                  <a:pt x="15875" y="385996"/>
                </a:lnTo>
                <a:lnTo>
                  <a:pt x="16430" y="382244"/>
                </a:lnTo>
                <a:lnTo>
                  <a:pt x="16601" y="381235"/>
                </a:lnTo>
                <a:lnTo>
                  <a:pt x="17141" y="378053"/>
                </a:lnTo>
                <a:lnTo>
                  <a:pt x="18178" y="369845"/>
                </a:lnTo>
                <a:lnTo>
                  <a:pt x="18628" y="367067"/>
                </a:lnTo>
                <a:lnTo>
                  <a:pt x="18669" y="366794"/>
                </a:lnTo>
                <a:lnTo>
                  <a:pt x="21598" y="348049"/>
                </a:lnTo>
                <a:lnTo>
                  <a:pt x="21821" y="346628"/>
                </a:lnTo>
                <a:lnTo>
                  <a:pt x="22063" y="336649"/>
                </a:lnTo>
                <a:lnTo>
                  <a:pt x="22108" y="332839"/>
                </a:lnTo>
                <a:lnTo>
                  <a:pt x="26265" y="30543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4" name="pg164"/>
          <p:cNvSpPr/>
          <p:nvPr/>
        </p:nvSpPr>
        <p:spPr>
          <a:xfrm>
            <a:off x="6626551" y="3025432"/>
            <a:ext cx="170937" cy="169955"/>
          </a:xfrm>
          <a:custGeom>
            <a:avLst/>
            <a:gdLst/>
            <a:ahLst/>
            <a:cxnLst/>
            <a:rect l="0" t="0" r="0" b="0"/>
            <a:pathLst>
              <a:path w="170937" h="169955">
                <a:moveTo>
                  <a:pt x="9118" y="157888"/>
                </a:moveTo>
                <a:lnTo>
                  <a:pt x="11503" y="155361"/>
                </a:lnTo>
                <a:lnTo>
                  <a:pt x="15717" y="150891"/>
                </a:lnTo>
                <a:lnTo>
                  <a:pt x="16281" y="150300"/>
                </a:lnTo>
                <a:lnTo>
                  <a:pt x="21335" y="145063"/>
                </a:lnTo>
                <a:lnTo>
                  <a:pt x="25094" y="141066"/>
                </a:lnTo>
                <a:lnTo>
                  <a:pt x="25477" y="140657"/>
                </a:lnTo>
                <a:lnTo>
                  <a:pt x="27490" y="138581"/>
                </a:lnTo>
                <a:lnTo>
                  <a:pt x="22874" y="134199"/>
                </a:lnTo>
                <a:lnTo>
                  <a:pt x="18708" y="130366"/>
                </a:lnTo>
                <a:lnTo>
                  <a:pt x="18497" y="128863"/>
                </a:lnTo>
                <a:lnTo>
                  <a:pt x="18171" y="127884"/>
                </a:lnTo>
                <a:lnTo>
                  <a:pt x="17890" y="126632"/>
                </a:lnTo>
                <a:lnTo>
                  <a:pt x="16976" y="121744"/>
                </a:lnTo>
                <a:lnTo>
                  <a:pt x="16758" y="120473"/>
                </a:lnTo>
                <a:lnTo>
                  <a:pt x="16015" y="116927"/>
                </a:lnTo>
                <a:lnTo>
                  <a:pt x="15426" y="113510"/>
                </a:lnTo>
                <a:lnTo>
                  <a:pt x="15381" y="113268"/>
                </a:lnTo>
                <a:lnTo>
                  <a:pt x="15257" y="112635"/>
                </a:lnTo>
                <a:lnTo>
                  <a:pt x="15007" y="111391"/>
                </a:lnTo>
                <a:lnTo>
                  <a:pt x="14959" y="111182"/>
                </a:lnTo>
                <a:lnTo>
                  <a:pt x="14885" y="110863"/>
                </a:lnTo>
                <a:lnTo>
                  <a:pt x="14846" y="110688"/>
                </a:lnTo>
                <a:lnTo>
                  <a:pt x="14342" y="108293"/>
                </a:lnTo>
                <a:lnTo>
                  <a:pt x="14279" y="107954"/>
                </a:lnTo>
                <a:lnTo>
                  <a:pt x="13093" y="102188"/>
                </a:lnTo>
                <a:lnTo>
                  <a:pt x="10906" y="90916"/>
                </a:lnTo>
                <a:lnTo>
                  <a:pt x="10305" y="88334"/>
                </a:lnTo>
                <a:lnTo>
                  <a:pt x="9638" y="85242"/>
                </a:lnTo>
                <a:lnTo>
                  <a:pt x="9094" y="82718"/>
                </a:lnTo>
                <a:lnTo>
                  <a:pt x="7802" y="76230"/>
                </a:lnTo>
                <a:lnTo>
                  <a:pt x="7311" y="74081"/>
                </a:lnTo>
                <a:lnTo>
                  <a:pt x="5727" y="66111"/>
                </a:lnTo>
                <a:lnTo>
                  <a:pt x="4876" y="61929"/>
                </a:lnTo>
                <a:lnTo>
                  <a:pt x="4110" y="57806"/>
                </a:lnTo>
                <a:lnTo>
                  <a:pt x="3301" y="54197"/>
                </a:lnTo>
                <a:lnTo>
                  <a:pt x="2446" y="49797"/>
                </a:lnTo>
                <a:lnTo>
                  <a:pt x="1399" y="44753"/>
                </a:lnTo>
                <a:lnTo>
                  <a:pt x="0" y="38783"/>
                </a:lnTo>
                <a:lnTo>
                  <a:pt x="4787" y="37362"/>
                </a:lnTo>
                <a:lnTo>
                  <a:pt x="17253" y="34432"/>
                </a:lnTo>
                <a:lnTo>
                  <a:pt x="22913" y="33146"/>
                </a:lnTo>
                <a:lnTo>
                  <a:pt x="32065" y="31004"/>
                </a:lnTo>
                <a:lnTo>
                  <a:pt x="38671" y="29451"/>
                </a:lnTo>
                <a:lnTo>
                  <a:pt x="42632" y="28483"/>
                </a:lnTo>
                <a:lnTo>
                  <a:pt x="43453" y="28282"/>
                </a:lnTo>
                <a:lnTo>
                  <a:pt x="55483" y="25059"/>
                </a:lnTo>
                <a:lnTo>
                  <a:pt x="56964" y="24751"/>
                </a:lnTo>
                <a:lnTo>
                  <a:pt x="59942" y="23970"/>
                </a:lnTo>
                <a:lnTo>
                  <a:pt x="60955" y="28683"/>
                </a:lnTo>
                <a:lnTo>
                  <a:pt x="64510" y="27107"/>
                </a:lnTo>
                <a:lnTo>
                  <a:pt x="65189" y="26805"/>
                </a:lnTo>
                <a:lnTo>
                  <a:pt x="65085" y="26231"/>
                </a:lnTo>
                <a:lnTo>
                  <a:pt x="65271" y="25916"/>
                </a:lnTo>
                <a:lnTo>
                  <a:pt x="65171" y="25551"/>
                </a:lnTo>
                <a:lnTo>
                  <a:pt x="65288" y="25288"/>
                </a:lnTo>
                <a:lnTo>
                  <a:pt x="65340" y="24965"/>
                </a:lnTo>
                <a:lnTo>
                  <a:pt x="65158" y="24863"/>
                </a:lnTo>
                <a:lnTo>
                  <a:pt x="65020" y="24697"/>
                </a:lnTo>
                <a:lnTo>
                  <a:pt x="64976" y="24485"/>
                </a:lnTo>
                <a:lnTo>
                  <a:pt x="65106" y="24407"/>
                </a:lnTo>
                <a:lnTo>
                  <a:pt x="65408" y="24438"/>
                </a:lnTo>
                <a:lnTo>
                  <a:pt x="65562" y="23823"/>
                </a:lnTo>
                <a:lnTo>
                  <a:pt x="65605" y="23195"/>
                </a:lnTo>
                <a:lnTo>
                  <a:pt x="65383" y="23013"/>
                </a:lnTo>
                <a:lnTo>
                  <a:pt x="64990" y="22969"/>
                </a:lnTo>
                <a:lnTo>
                  <a:pt x="65043" y="22581"/>
                </a:lnTo>
                <a:lnTo>
                  <a:pt x="70308" y="21028"/>
                </a:lnTo>
                <a:lnTo>
                  <a:pt x="75112" y="20241"/>
                </a:lnTo>
                <a:lnTo>
                  <a:pt x="78270" y="19557"/>
                </a:lnTo>
                <a:lnTo>
                  <a:pt x="78553" y="20222"/>
                </a:lnTo>
                <a:lnTo>
                  <a:pt x="80036" y="19843"/>
                </a:lnTo>
                <a:lnTo>
                  <a:pt x="80732" y="19646"/>
                </a:lnTo>
                <a:lnTo>
                  <a:pt x="81352" y="18771"/>
                </a:lnTo>
                <a:lnTo>
                  <a:pt x="85188" y="17152"/>
                </a:lnTo>
                <a:lnTo>
                  <a:pt x="86860" y="16689"/>
                </a:lnTo>
                <a:lnTo>
                  <a:pt x="91497" y="15402"/>
                </a:lnTo>
                <a:lnTo>
                  <a:pt x="103863" y="12148"/>
                </a:lnTo>
                <a:lnTo>
                  <a:pt x="109830" y="10477"/>
                </a:lnTo>
                <a:lnTo>
                  <a:pt x="119902" y="7761"/>
                </a:lnTo>
                <a:lnTo>
                  <a:pt x="122899" y="7070"/>
                </a:lnTo>
                <a:lnTo>
                  <a:pt x="126357" y="6272"/>
                </a:lnTo>
                <a:lnTo>
                  <a:pt x="133078" y="4387"/>
                </a:lnTo>
                <a:lnTo>
                  <a:pt x="141660" y="2217"/>
                </a:lnTo>
                <a:lnTo>
                  <a:pt x="142263" y="2050"/>
                </a:lnTo>
                <a:lnTo>
                  <a:pt x="149617" y="0"/>
                </a:lnTo>
                <a:lnTo>
                  <a:pt x="150279" y="1804"/>
                </a:lnTo>
                <a:lnTo>
                  <a:pt x="152917" y="10398"/>
                </a:lnTo>
                <a:lnTo>
                  <a:pt x="156554" y="21610"/>
                </a:lnTo>
                <a:lnTo>
                  <a:pt x="157768" y="25311"/>
                </a:lnTo>
                <a:lnTo>
                  <a:pt x="157827" y="25509"/>
                </a:lnTo>
                <a:lnTo>
                  <a:pt x="159253" y="29825"/>
                </a:lnTo>
                <a:lnTo>
                  <a:pt x="160962" y="35216"/>
                </a:lnTo>
                <a:lnTo>
                  <a:pt x="163579" y="43288"/>
                </a:lnTo>
                <a:lnTo>
                  <a:pt x="164080" y="45213"/>
                </a:lnTo>
                <a:lnTo>
                  <a:pt x="165423" y="50370"/>
                </a:lnTo>
                <a:lnTo>
                  <a:pt x="170937" y="71973"/>
                </a:lnTo>
                <a:lnTo>
                  <a:pt x="168998" y="72167"/>
                </a:lnTo>
                <a:lnTo>
                  <a:pt x="167369" y="73606"/>
                </a:lnTo>
                <a:lnTo>
                  <a:pt x="167189" y="73950"/>
                </a:lnTo>
                <a:lnTo>
                  <a:pt x="167248" y="74452"/>
                </a:lnTo>
                <a:lnTo>
                  <a:pt x="167729" y="75661"/>
                </a:lnTo>
                <a:lnTo>
                  <a:pt x="168877" y="76722"/>
                </a:lnTo>
                <a:lnTo>
                  <a:pt x="169512" y="78292"/>
                </a:lnTo>
                <a:lnTo>
                  <a:pt x="169222" y="79326"/>
                </a:lnTo>
                <a:lnTo>
                  <a:pt x="169714" y="80419"/>
                </a:lnTo>
                <a:lnTo>
                  <a:pt x="170604" y="81369"/>
                </a:lnTo>
                <a:lnTo>
                  <a:pt x="170131" y="82860"/>
                </a:lnTo>
                <a:lnTo>
                  <a:pt x="168696" y="85056"/>
                </a:lnTo>
                <a:lnTo>
                  <a:pt x="168706" y="84776"/>
                </a:lnTo>
                <a:lnTo>
                  <a:pt x="167639" y="83986"/>
                </a:lnTo>
                <a:lnTo>
                  <a:pt x="165843" y="83805"/>
                </a:lnTo>
                <a:lnTo>
                  <a:pt x="163284" y="85090"/>
                </a:lnTo>
                <a:lnTo>
                  <a:pt x="162599" y="84916"/>
                </a:lnTo>
                <a:lnTo>
                  <a:pt x="161344" y="84914"/>
                </a:lnTo>
                <a:lnTo>
                  <a:pt x="160516" y="85175"/>
                </a:lnTo>
                <a:lnTo>
                  <a:pt x="159803" y="86403"/>
                </a:lnTo>
                <a:lnTo>
                  <a:pt x="158723" y="87405"/>
                </a:lnTo>
                <a:lnTo>
                  <a:pt x="157779" y="86975"/>
                </a:lnTo>
                <a:lnTo>
                  <a:pt x="157539" y="87061"/>
                </a:lnTo>
                <a:lnTo>
                  <a:pt x="157329" y="88318"/>
                </a:lnTo>
                <a:lnTo>
                  <a:pt x="154454" y="89632"/>
                </a:lnTo>
                <a:lnTo>
                  <a:pt x="148787" y="90910"/>
                </a:lnTo>
                <a:lnTo>
                  <a:pt x="148088" y="91816"/>
                </a:lnTo>
                <a:lnTo>
                  <a:pt x="147855" y="92806"/>
                </a:lnTo>
                <a:lnTo>
                  <a:pt x="147057" y="94053"/>
                </a:lnTo>
                <a:lnTo>
                  <a:pt x="145052" y="94592"/>
                </a:lnTo>
                <a:lnTo>
                  <a:pt x="142244" y="94002"/>
                </a:lnTo>
                <a:lnTo>
                  <a:pt x="140894" y="93446"/>
                </a:lnTo>
                <a:lnTo>
                  <a:pt x="140397" y="92958"/>
                </a:lnTo>
                <a:lnTo>
                  <a:pt x="139767" y="92947"/>
                </a:lnTo>
                <a:lnTo>
                  <a:pt x="139180" y="93218"/>
                </a:lnTo>
                <a:lnTo>
                  <a:pt x="138510" y="94376"/>
                </a:lnTo>
                <a:lnTo>
                  <a:pt x="138453" y="94714"/>
                </a:lnTo>
                <a:lnTo>
                  <a:pt x="138845" y="96416"/>
                </a:lnTo>
                <a:lnTo>
                  <a:pt x="138316" y="97563"/>
                </a:lnTo>
                <a:lnTo>
                  <a:pt x="136953" y="96965"/>
                </a:lnTo>
                <a:lnTo>
                  <a:pt x="135993" y="97065"/>
                </a:lnTo>
                <a:lnTo>
                  <a:pt x="134899" y="97497"/>
                </a:lnTo>
                <a:lnTo>
                  <a:pt x="134596" y="97696"/>
                </a:lnTo>
                <a:lnTo>
                  <a:pt x="134864" y="98164"/>
                </a:lnTo>
                <a:lnTo>
                  <a:pt x="134941" y="98707"/>
                </a:lnTo>
                <a:lnTo>
                  <a:pt x="134276" y="99807"/>
                </a:lnTo>
                <a:lnTo>
                  <a:pt x="129435" y="101853"/>
                </a:lnTo>
                <a:lnTo>
                  <a:pt x="128535" y="102023"/>
                </a:lnTo>
                <a:lnTo>
                  <a:pt x="127823" y="101654"/>
                </a:lnTo>
                <a:lnTo>
                  <a:pt x="127243" y="102180"/>
                </a:lnTo>
                <a:lnTo>
                  <a:pt x="126693" y="102679"/>
                </a:lnTo>
                <a:lnTo>
                  <a:pt x="127008" y="103586"/>
                </a:lnTo>
                <a:lnTo>
                  <a:pt x="123837" y="105506"/>
                </a:lnTo>
                <a:lnTo>
                  <a:pt x="122207" y="103865"/>
                </a:lnTo>
                <a:lnTo>
                  <a:pt x="121553" y="104022"/>
                </a:lnTo>
                <a:lnTo>
                  <a:pt x="117435" y="105130"/>
                </a:lnTo>
                <a:lnTo>
                  <a:pt x="115893" y="106697"/>
                </a:lnTo>
                <a:lnTo>
                  <a:pt x="114693" y="106937"/>
                </a:lnTo>
                <a:lnTo>
                  <a:pt x="113628" y="107884"/>
                </a:lnTo>
                <a:lnTo>
                  <a:pt x="113189" y="108750"/>
                </a:lnTo>
                <a:lnTo>
                  <a:pt x="112077" y="108916"/>
                </a:lnTo>
                <a:lnTo>
                  <a:pt x="111694" y="108466"/>
                </a:lnTo>
                <a:lnTo>
                  <a:pt x="111010" y="108811"/>
                </a:lnTo>
                <a:lnTo>
                  <a:pt x="110727" y="109114"/>
                </a:lnTo>
                <a:lnTo>
                  <a:pt x="110560" y="110067"/>
                </a:lnTo>
                <a:lnTo>
                  <a:pt x="109889" y="110918"/>
                </a:lnTo>
                <a:lnTo>
                  <a:pt x="107164" y="109426"/>
                </a:lnTo>
                <a:lnTo>
                  <a:pt x="105954" y="109305"/>
                </a:lnTo>
                <a:lnTo>
                  <a:pt x="104743" y="110033"/>
                </a:lnTo>
                <a:lnTo>
                  <a:pt x="102919" y="110123"/>
                </a:lnTo>
                <a:lnTo>
                  <a:pt x="100918" y="111330"/>
                </a:lnTo>
                <a:lnTo>
                  <a:pt x="99768" y="111754"/>
                </a:lnTo>
                <a:lnTo>
                  <a:pt x="98943" y="111603"/>
                </a:lnTo>
                <a:lnTo>
                  <a:pt x="98168" y="112104"/>
                </a:lnTo>
                <a:lnTo>
                  <a:pt x="97358" y="113539"/>
                </a:lnTo>
                <a:lnTo>
                  <a:pt x="97515" y="114304"/>
                </a:lnTo>
                <a:lnTo>
                  <a:pt x="97232" y="114975"/>
                </a:lnTo>
                <a:lnTo>
                  <a:pt x="96905" y="115289"/>
                </a:lnTo>
                <a:lnTo>
                  <a:pt x="95506" y="115745"/>
                </a:lnTo>
                <a:lnTo>
                  <a:pt x="95080" y="115283"/>
                </a:lnTo>
                <a:lnTo>
                  <a:pt x="95233" y="114981"/>
                </a:lnTo>
                <a:lnTo>
                  <a:pt x="95016" y="114638"/>
                </a:lnTo>
                <a:lnTo>
                  <a:pt x="93958" y="114296"/>
                </a:lnTo>
                <a:lnTo>
                  <a:pt x="91171" y="117377"/>
                </a:lnTo>
                <a:lnTo>
                  <a:pt x="90841" y="114171"/>
                </a:lnTo>
                <a:lnTo>
                  <a:pt x="90570" y="114247"/>
                </a:lnTo>
                <a:lnTo>
                  <a:pt x="88081" y="115216"/>
                </a:lnTo>
                <a:lnTo>
                  <a:pt x="85588" y="117525"/>
                </a:lnTo>
                <a:lnTo>
                  <a:pt x="85471" y="117325"/>
                </a:lnTo>
                <a:lnTo>
                  <a:pt x="84710" y="117191"/>
                </a:lnTo>
                <a:lnTo>
                  <a:pt x="82847" y="117720"/>
                </a:lnTo>
                <a:lnTo>
                  <a:pt x="82667" y="117917"/>
                </a:lnTo>
                <a:lnTo>
                  <a:pt x="82582" y="118943"/>
                </a:lnTo>
                <a:lnTo>
                  <a:pt x="82012" y="119415"/>
                </a:lnTo>
                <a:lnTo>
                  <a:pt x="80306" y="120238"/>
                </a:lnTo>
                <a:lnTo>
                  <a:pt x="79018" y="120455"/>
                </a:lnTo>
                <a:lnTo>
                  <a:pt x="77990" y="120151"/>
                </a:lnTo>
                <a:lnTo>
                  <a:pt x="78037" y="119560"/>
                </a:lnTo>
                <a:lnTo>
                  <a:pt x="78666" y="118948"/>
                </a:lnTo>
                <a:lnTo>
                  <a:pt x="78624" y="118485"/>
                </a:lnTo>
                <a:lnTo>
                  <a:pt x="78103" y="117878"/>
                </a:lnTo>
                <a:lnTo>
                  <a:pt x="77245" y="117556"/>
                </a:lnTo>
                <a:lnTo>
                  <a:pt x="76898" y="116294"/>
                </a:lnTo>
                <a:lnTo>
                  <a:pt x="76189" y="114502"/>
                </a:lnTo>
                <a:lnTo>
                  <a:pt x="75683" y="114574"/>
                </a:lnTo>
                <a:lnTo>
                  <a:pt x="75270" y="115418"/>
                </a:lnTo>
                <a:lnTo>
                  <a:pt x="74909" y="116681"/>
                </a:lnTo>
                <a:lnTo>
                  <a:pt x="73962" y="117198"/>
                </a:lnTo>
                <a:lnTo>
                  <a:pt x="74805" y="118238"/>
                </a:lnTo>
                <a:lnTo>
                  <a:pt x="75427" y="118883"/>
                </a:lnTo>
                <a:lnTo>
                  <a:pt x="75079" y="119455"/>
                </a:lnTo>
                <a:lnTo>
                  <a:pt x="74935" y="119691"/>
                </a:lnTo>
                <a:lnTo>
                  <a:pt x="73213" y="120885"/>
                </a:lnTo>
                <a:lnTo>
                  <a:pt x="72804" y="121169"/>
                </a:lnTo>
                <a:lnTo>
                  <a:pt x="71240" y="123926"/>
                </a:lnTo>
                <a:lnTo>
                  <a:pt x="70550" y="125503"/>
                </a:lnTo>
                <a:lnTo>
                  <a:pt x="70105" y="127231"/>
                </a:lnTo>
                <a:lnTo>
                  <a:pt x="69638" y="128118"/>
                </a:lnTo>
                <a:lnTo>
                  <a:pt x="69179" y="128270"/>
                </a:lnTo>
                <a:lnTo>
                  <a:pt x="69076" y="128004"/>
                </a:lnTo>
                <a:lnTo>
                  <a:pt x="68862" y="127960"/>
                </a:lnTo>
                <a:lnTo>
                  <a:pt x="66249" y="128298"/>
                </a:lnTo>
                <a:lnTo>
                  <a:pt x="65586" y="128930"/>
                </a:lnTo>
                <a:lnTo>
                  <a:pt x="64206" y="130939"/>
                </a:lnTo>
                <a:lnTo>
                  <a:pt x="62593" y="134184"/>
                </a:lnTo>
                <a:lnTo>
                  <a:pt x="62483" y="134658"/>
                </a:lnTo>
                <a:lnTo>
                  <a:pt x="62568" y="135794"/>
                </a:lnTo>
                <a:lnTo>
                  <a:pt x="62693" y="136106"/>
                </a:lnTo>
                <a:lnTo>
                  <a:pt x="62944" y="136458"/>
                </a:lnTo>
                <a:lnTo>
                  <a:pt x="62798" y="136872"/>
                </a:lnTo>
                <a:lnTo>
                  <a:pt x="61210" y="137823"/>
                </a:lnTo>
                <a:lnTo>
                  <a:pt x="57768" y="137261"/>
                </a:lnTo>
                <a:lnTo>
                  <a:pt x="57193" y="137167"/>
                </a:lnTo>
                <a:lnTo>
                  <a:pt x="56992" y="136656"/>
                </a:lnTo>
                <a:lnTo>
                  <a:pt x="56301" y="136622"/>
                </a:lnTo>
                <a:lnTo>
                  <a:pt x="54355" y="138260"/>
                </a:lnTo>
                <a:lnTo>
                  <a:pt x="52565" y="140738"/>
                </a:lnTo>
                <a:lnTo>
                  <a:pt x="51913" y="140738"/>
                </a:lnTo>
                <a:lnTo>
                  <a:pt x="51333" y="143154"/>
                </a:lnTo>
                <a:lnTo>
                  <a:pt x="50333" y="144569"/>
                </a:lnTo>
                <a:lnTo>
                  <a:pt x="47806" y="143927"/>
                </a:lnTo>
                <a:lnTo>
                  <a:pt x="47017" y="144425"/>
                </a:lnTo>
                <a:lnTo>
                  <a:pt x="45934" y="145926"/>
                </a:lnTo>
                <a:lnTo>
                  <a:pt x="44453" y="147138"/>
                </a:lnTo>
                <a:lnTo>
                  <a:pt x="40914" y="148870"/>
                </a:lnTo>
                <a:lnTo>
                  <a:pt x="43132" y="150621"/>
                </a:lnTo>
                <a:lnTo>
                  <a:pt x="41062" y="154697"/>
                </a:lnTo>
                <a:lnTo>
                  <a:pt x="38272" y="156825"/>
                </a:lnTo>
                <a:lnTo>
                  <a:pt x="36818" y="156050"/>
                </a:lnTo>
                <a:lnTo>
                  <a:pt x="35431" y="156375"/>
                </a:lnTo>
                <a:lnTo>
                  <a:pt x="34012" y="157497"/>
                </a:lnTo>
                <a:lnTo>
                  <a:pt x="33690" y="159551"/>
                </a:lnTo>
                <a:lnTo>
                  <a:pt x="31862" y="158487"/>
                </a:lnTo>
                <a:lnTo>
                  <a:pt x="30050" y="160186"/>
                </a:lnTo>
                <a:lnTo>
                  <a:pt x="30360" y="161286"/>
                </a:lnTo>
                <a:lnTo>
                  <a:pt x="30160" y="162647"/>
                </a:lnTo>
                <a:lnTo>
                  <a:pt x="29696" y="163144"/>
                </a:lnTo>
                <a:lnTo>
                  <a:pt x="29311" y="162541"/>
                </a:lnTo>
                <a:lnTo>
                  <a:pt x="29178" y="161699"/>
                </a:lnTo>
                <a:lnTo>
                  <a:pt x="28851" y="161416"/>
                </a:lnTo>
                <a:lnTo>
                  <a:pt x="28614" y="161448"/>
                </a:lnTo>
                <a:lnTo>
                  <a:pt x="27407" y="162746"/>
                </a:lnTo>
                <a:lnTo>
                  <a:pt x="26709" y="163901"/>
                </a:lnTo>
                <a:lnTo>
                  <a:pt x="26387" y="164743"/>
                </a:lnTo>
                <a:lnTo>
                  <a:pt x="26471" y="165912"/>
                </a:lnTo>
                <a:lnTo>
                  <a:pt x="25244" y="166333"/>
                </a:lnTo>
                <a:lnTo>
                  <a:pt x="24841" y="165206"/>
                </a:lnTo>
                <a:lnTo>
                  <a:pt x="23703" y="164814"/>
                </a:lnTo>
                <a:lnTo>
                  <a:pt x="22991" y="165127"/>
                </a:lnTo>
                <a:lnTo>
                  <a:pt x="19852" y="167622"/>
                </a:lnTo>
                <a:lnTo>
                  <a:pt x="19383" y="168638"/>
                </a:lnTo>
                <a:lnTo>
                  <a:pt x="19117" y="169955"/>
                </a:lnTo>
                <a:lnTo>
                  <a:pt x="18854" y="169717"/>
                </a:lnTo>
                <a:lnTo>
                  <a:pt x="18756" y="169028"/>
                </a:lnTo>
                <a:lnTo>
                  <a:pt x="18509" y="168326"/>
                </a:lnTo>
                <a:lnTo>
                  <a:pt x="18588" y="167255"/>
                </a:lnTo>
                <a:lnTo>
                  <a:pt x="18442" y="166641"/>
                </a:lnTo>
                <a:lnTo>
                  <a:pt x="17538" y="165898"/>
                </a:lnTo>
                <a:lnTo>
                  <a:pt x="16529" y="164940"/>
                </a:lnTo>
                <a:lnTo>
                  <a:pt x="15300" y="163771"/>
                </a:lnTo>
                <a:lnTo>
                  <a:pt x="14367" y="162882"/>
                </a:lnTo>
                <a:lnTo>
                  <a:pt x="13453" y="162026"/>
                </a:lnTo>
                <a:lnTo>
                  <a:pt x="10516" y="159191"/>
                </a:lnTo>
                <a:lnTo>
                  <a:pt x="9812" y="158611"/>
                </a:lnTo>
                <a:close/>
              </a:path>
            </a:pathLst>
          </a:custGeom>
          <a:solidFill>
            <a:srgbClr val="FFD700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5" name="pg165"/>
          <p:cNvSpPr/>
          <p:nvPr/>
        </p:nvSpPr>
        <p:spPr>
          <a:xfrm>
            <a:off x="6490182" y="3376459"/>
            <a:ext cx="106489" cy="169227"/>
          </a:xfrm>
          <a:custGeom>
            <a:avLst/>
            <a:gdLst/>
            <a:ahLst/>
            <a:cxnLst/>
            <a:rect l="0" t="0" r="0" b="0"/>
            <a:pathLst>
              <a:path w="106489" h="169227">
                <a:moveTo>
                  <a:pt x="1172" y="24816"/>
                </a:moveTo>
                <a:lnTo>
                  <a:pt x="1134" y="24676"/>
                </a:lnTo>
                <a:lnTo>
                  <a:pt x="623" y="22462"/>
                </a:lnTo>
                <a:lnTo>
                  <a:pt x="0" y="19875"/>
                </a:lnTo>
                <a:lnTo>
                  <a:pt x="1366" y="19544"/>
                </a:lnTo>
                <a:lnTo>
                  <a:pt x="1595" y="17456"/>
                </a:lnTo>
                <a:lnTo>
                  <a:pt x="1849" y="16197"/>
                </a:lnTo>
                <a:lnTo>
                  <a:pt x="2219" y="14785"/>
                </a:lnTo>
                <a:lnTo>
                  <a:pt x="2723" y="13363"/>
                </a:lnTo>
                <a:lnTo>
                  <a:pt x="3223" y="12237"/>
                </a:lnTo>
                <a:lnTo>
                  <a:pt x="3851" y="11021"/>
                </a:lnTo>
                <a:lnTo>
                  <a:pt x="4552" y="9851"/>
                </a:lnTo>
                <a:lnTo>
                  <a:pt x="5697" y="8224"/>
                </a:lnTo>
                <a:lnTo>
                  <a:pt x="6854" y="6870"/>
                </a:lnTo>
                <a:lnTo>
                  <a:pt x="8695" y="5139"/>
                </a:lnTo>
                <a:lnTo>
                  <a:pt x="10449" y="3796"/>
                </a:lnTo>
                <a:lnTo>
                  <a:pt x="11024" y="3427"/>
                </a:lnTo>
                <a:lnTo>
                  <a:pt x="12520" y="2576"/>
                </a:lnTo>
                <a:lnTo>
                  <a:pt x="14592" y="1632"/>
                </a:lnTo>
                <a:lnTo>
                  <a:pt x="15834" y="1194"/>
                </a:lnTo>
                <a:lnTo>
                  <a:pt x="16684" y="926"/>
                </a:lnTo>
                <a:lnTo>
                  <a:pt x="19574" y="322"/>
                </a:lnTo>
                <a:lnTo>
                  <a:pt x="21555" y="81"/>
                </a:lnTo>
                <a:lnTo>
                  <a:pt x="23448" y="0"/>
                </a:lnTo>
                <a:lnTo>
                  <a:pt x="25193" y="107"/>
                </a:lnTo>
                <a:lnTo>
                  <a:pt x="26997" y="340"/>
                </a:lnTo>
                <a:lnTo>
                  <a:pt x="27985" y="544"/>
                </a:lnTo>
                <a:lnTo>
                  <a:pt x="30679" y="1296"/>
                </a:lnTo>
                <a:lnTo>
                  <a:pt x="32090" y="1878"/>
                </a:lnTo>
                <a:lnTo>
                  <a:pt x="33136" y="2327"/>
                </a:lnTo>
                <a:lnTo>
                  <a:pt x="30469" y="4509"/>
                </a:lnTo>
                <a:lnTo>
                  <a:pt x="29751" y="5954"/>
                </a:lnTo>
                <a:lnTo>
                  <a:pt x="29631" y="6674"/>
                </a:lnTo>
                <a:lnTo>
                  <a:pt x="29071" y="7220"/>
                </a:lnTo>
                <a:lnTo>
                  <a:pt x="28848" y="7860"/>
                </a:lnTo>
                <a:lnTo>
                  <a:pt x="28961" y="8202"/>
                </a:lnTo>
                <a:lnTo>
                  <a:pt x="28825" y="10106"/>
                </a:lnTo>
                <a:lnTo>
                  <a:pt x="28611" y="11195"/>
                </a:lnTo>
                <a:lnTo>
                  <a:pt x="28629" y="11753"/>
                </a:lnTo>
                <a:lnTo>
                  <a:pt x="28694" y="12035"/>
                </a:lnTo>
                <a:lnTo>
                  <a:pt x="28646" y="12556"/>
                </a:lnTo>
                <a:lnTo>
                  <a:pt x="28751" y="13059"/>
                </a:lnTo>
                <a:lnTo>
                  <a:pt x="28867" y="13313"/>
                </a:lnTo>
                <a:lnTo>
                  <a:pt x="28896" y="13729"/>
                </a:lnTo>
                <a:lnTo>
                  <a:pt x="28811" y="13903"/>
                </a:lnTo>
                <a:lnTo>
                  <a:pt x="28531" y="13879"/>
                </a:lnTo>
                <a:lnTo>
                  <a:pt x="28374" y="13794"/>
                </a:lnTo>
                <a:lnTo>
                  <a:pt x="28171" y="13806"/>
                </a:lnTo>
                <a:lnTo>
                  <a:pt x="27895" y="13999"/>
                </a:lnTo>
                <a:lnTo>
                  <a:pt x="27747" y="14509"/>
                </a:lnTo>
                <a:lnTo>
                  <a:pt x="27582" y="15784"/>
                </a:lnTo>
                <a:lnTo>
                  <a:pt x="26954" y="16333"/>
                </a:lnTo>
                <a:lnTo>
                  <a:pt x="26706" y="16566"/>
                </a:lnTo>
                <a:lnTo>
                  <a:pt x="26605" y="16902"/>
                </a:lnTo>
                <a:lnTo>
                  <a:pt x="26788" y="17926"/>
                </a:lnTo>
                <a:lnTo>
                  <a:pt x="24751" y="17600"/>
                </a:lnTo>
                <a:lnTo>
                  <a:pt x="22809" y="22645"/>
                </a:lnTo>
                <a:lnTo>
                  <a:pt x="20678" y="23893"/>
                </a:lnTo>
                <a:lnTo>
                  <a:pt x="19239" y="27940"/>
                </a:lnTo>
                <a:lnTo>
                  <a:pt x="19158" y="28174"/>
                </a:lnTo>
                <a:lnTo>
                  <a:pt x="19152" y="28426"/>
                </a:lnTo>
                <a:lnTo>
                  <a:pt x="19142" y="28729"/>
                </a:lnTo>
                <a:lnTo>
                  <a:pt x="19241" y="28872"/>
                </a:lnTo>
                <a:lnTo>
                  <a:pt x="19358" y="29108"/>
                </a:lnTo>
                <a:lnTo>
                  <a:pt x="19533" y="29875"/>
                </a:lnTo>
                <a:lnTo>
                  <a:pt x="19969" y="30887"/>
                </a:lnTo>
                <a:lnTo>
                  <a:pt x="20983" y="31713"/>
                </a:lnTo>
                <a:lnTo>
                  <a:pt x="22223" y="32136"/>
                </a:lnTo>
                <a:lnTo>
                  <a:pt x="22753" y="32387"/>
                </a:lnTo>
                <a:lnTo>
                  <a:pt x="22915" y="32578"/>
                </a:lnTo>
                <a:lnTo>
                  <a:pt x="24652" y="33573"/>
                </a:lnTo>
                <a:lnTo>
                  <a:pt x="25517" y="34002"/>
                </a:lnTo>
                <a:lnTo>
                  <a:pt x="25436" y="34317"/>
                </a:lnTo>
                <a:lnTo>
                  <a:pt x="25386" y="34509"/>
                </a:lnTo>
                <a:lnTo>
                  <a:pt x="25569" y="36744"/>
                </a:lnTo>
                <a:lnTo>
                  <a:pt x="25607" y="36922"/>
                </a:lnTo>
                <a:lnTo>
                  <a:pt x="25869" y="38371"/>
                </a:lnTo>
                <a:lnTo>
                  <a:pt x="26959" y="38963"/>
                </a:lnTo>
                <a:lnTo>
                  <a:pt x="26744" y="40568"/>
                </a:lnTo>
                <a:lnTo>
                  <a:pt x="25838" y="40673"/>
                </a:lnTo>
                <a:lnTo>
                  <a:pt x="25199" y="42589"/>
                </a:lnTo>
                <a:lnTo>
                  <a:pt x="25181" y="44652"/>
                </a:lnTo>
                <a:lnTo>
                  <a:pt x="25216" y="44795"/>
                </a:lnTo>
                <a:lnTo>
                  <a:pt x="25978" y="46640"/>
                </a:lnTo>
                <a:lnTo>
                  <a:pt x="26057" y="46775"/>
                </a:lnTo>
                <a:lnTo>
                  <a:pt x="27208" y="47769"/>
                </a:lnTo>
                <a:lnTo>
                  <a:pt x="27411" y="48088"/>
                </a:lnTo>
                <a:lnTo>
                  <a:pt x="28304" y="48556"/>
                </a:lnTo>
                <a:lnTo>
                  <a:pt x="28332" y="49006"/>
                </a:lnTo>
                <a:lnTo>
                  <a:pt x="30060" y="49669"/>
                </a:lnTo>
                <a:lnTo>
                  <a:pt x="32077" y="50936"/>
                </a:lnTo>
                <a:lnTo>
                  <a:pt x="32522" y="51733"/>
                </a:lnTo>
                <a:lnTo>
                  <a:pt x="34195" y="53587"/>
                </a:lnTo>
                <a:lnTo>
                  <a:pt x="34481" y="53989"/>
                </a:lnTo>
                <a:lnTo>
                  <a:pt x="36067" y="56485"/>
                </a:lnTo>
                <a:lnTo>
                  <a:pt x="36848" y="57059"/>
                </a:lnTo>
                <a:lnTo>
                  <a:pt x="38014" y="57352"/>
                </a:lnTo>
                <a:lnTo>
                  <a:pt x="38314" y="57631"/>
                </a:lnTo>
                <a:lnTo>
                  <a:pt x="38375" y="58420"/>
                </a:lnTo>
                <a:lnTo>
                  <a:pt x="38557" y="58574"/>
                </a:lnTo>
                <a:lnTo>
                  <a:pt x="38712" y="58681"/>
                </a:lnTo>
                <a:lnTo>
                  <a:pt x="39863" y="59192"/>
                </a:lnTo>
                <a:lnTo>
                  <a:pt x="41019" y="59640"/>
                </a:lnTo>
                <a:lnTo>
                  <a:pt x="41921" y="59747"/>
                </a:lnTo>
                <a:lnTo>
                  <a:pt x="44345" y="61039"/>
                </a:lnTo>
                <a:lnTo>
                  <a:pt x="44658" y="61472"/>
                </a:lnTo>
                <a:lnTo>
                  <a:pt x="45179" y="62960"/>
                </a:lnTo>
                <a:lnTo>
                  <a:pt x="46212" y="64184"/>
                </a:lnTo>
                <a:lnTo>
                  <a:pt x="48632" y="66177"/>
                </a:lnTo>
                <a:lnTo>
                  <a:pt x="49433" y="67261"/>
                </a:lnTo>
                <a:lnTo>
                  <a:pt x="49519" y="68350"/>
                </a:lnTo>
                <a:lnTo>
                  <a:pt x="49483" y="68647"/>
                </a:lnTo>
                <a:lnTo>
                  <a:pt x="50215" y="71135"/>
                </a:lnTo>
                <a:lnTo>
                  <a:pt x="51138" y="71737"/>
                </a:lnTo>
                <a:lnTo>
                  <a:pt x="51843" y="73043"/>
                </a:lnTo>
                <a:lnTo>
                  <a:pt x="52157" y="75021"/>
                </a:lnTo>
                <a:lnTo>
                  <a:pt x="51856" y="75317"/>
                </a:lnTo>
                <a:lnTo>
                  <a:pt x="51716" y="75372"/>
                </a:lnTo>
                <a:lnTo>
                  <a:pt x="51312" y="76978"/>
                </a:lnTo>
                <a:lnTo>
                  <a:pt x="51637" y="79236"/>
                </a:lnTo>
                <a:lnTo>
                  <a:pt x="54515" y="87113"/>
                </a:lnTo>
                <a:lnTo>
                  <a:pt x="55085" y="89756"/>
                </a:lnTo>
                <a:lnTo>
                  <a:pt x="55284" y="89864"/>
                </a:lnTo>
                <a:lnTo>
                  <a:pt x="55892" y="90533"/>
                </a:lnTo>
                <a:lnTo>
                  <a:pt x="55888" y="90703"/>
                </a:lnTo>
                <a:lnTo>
                  <a:pt x="56865" y="91315"/>
                </a:lnTo>
                <a:lnTo>
                  <a:pt x="57685" y="91415"/>
                </a:lnTo>
                <a:lnTo>
                  <a:pt x="61572" y="93498"/>
                </a:lnTo>
                <a:lnTo>
                  <a:pt x="62172" y="93973"/>
                </a:lnTo>
                <a:lnTo>
                  <a:pt x="65216" y="97261"/>
                </a:lnTo>
                <a:lnTo>
                  <a:pt x="65754" y="98071"/>
                </a:lnTo>
                <a:lnTo>
                  <a:pt x="66457" y="99569"/>
                </a:lnTo>
                <a:lnTo>
                  <a:pt x="66863" y="101577"/>
                </a:lnTo>
                <a:lnTo>
                  <a:pt x="66916" y="101791"/>
                </a:lnTo>
                <a:lnTo>
                  <a:pt x="67148" y="102325"/>
                </a:lnTo>
                <a:lnTo>
                  <a:pt x="68154" y="102792"/>
                </a:lnTo>
                <a:lnTo>
                  <a:pt x="67675" y="104744"/>
                </a:lnTo>
                <a:lnTo>
                  <a:pt x="68781" y="105925"/>
                </a:lnTo>
                <a:lnTo>
                  <a:pt x="73670" y="109267"/>
                </a:lnTo>
                <a:lnTo>
                  <a:pt x="77560" y="112511"/>
                </a:lnTo>
                <a:lnTo>
                  <a:pt x="80677" y="114389"/>
                </a:lnTo>
                <a:lnTo>
                  <a:pt x="82552" y="116025"/>
                </a:lnTo>
                <a:lnTo>
                  <a:pt x="85804" y="117202"/>
                </a:lnTo>
                <a:lnTo>
                  <a:pt x="85996" y="117286"/>
                </a:lnTo>
                <a:lnTo>
                  <a:pt x="88570" y="117653"/>
                </a:lnTo>
                <a:lnTo>
                  <a:pt x="90481" y="117078"/>
                </a:lnTo>
                <a:lnTo>
                  <a:pt x="91244" y="116475"/>
                </a:lnTo>
                <a:lnTo>
                  <a:pt x="91263" y="114345"/>
                </a:lnTo>
                <a:lnTo>
                  <a:pt x="91679" y="114128"/>
                </a:lnTo>
                <a:lnTo>
                  <a:pt x="92282" y="114818"/>
                </a:lnTo>
                <a:lnTo>
                  <a:pt x="93719" y="117646"/>
                </a:lnTo>
                <a:lnTo>
                  <a:pt x="94563" y="120241"/>
                </a:lnTo>
                <a:lnTo>
                  <a:pt x="95014" y="121640"/>
                </a:lnTo>
                <a:lnTo>
                  <a:pt x="98620" y="130565"/>
                </a:lnTo>
                <a:lnTo>
                  <a:pt x="99509" y="133988"/>
                </a:lnTo>
                <a:lnTo>
                  <a:pt x="100738" y="136822"/>
                </a:lnTo>
                <a:lnTo>
                  <a:pt x="105355" y="151107"/>
                </a:lnTo>
                <a:lnTo>
                  <a:pt x="106489" y="155293"/>
                </a:lnTo>
                <a:lnTo>
                  <a:pt x="106062" y="155399"/>
                </a:lnTo>
                <a:lnTo>
                  <a:pt x="104856" y="155701"/>
                </a:lnTo>
                <a:lnTo>
                  <a:pt x="104520" y="155787"/>
                </a:lnTo>
                <a:lnTo>
                  <a:pt x="97762" y="157492"/>
                </a:lnTo>
                <a:lnTo>
                  <a:pt x="93680" y="158537"/>
                </a:lnTo>
                <a:lnTo>
                  <a:pt x="87346" y="160068"/>
                </a:lnTo>
                <a:lnTo>
                  <a:pt x="86626" y="160235"/>
                </a:lnTo>
                <a:lnTo>
                  <a:pt x="79010" y="162066"/>
                </a:lnTo>
                <a:lnTo>
                  <a:pt x="77642" y="162401"/>
                </a:lnTo>
                <a:lnTo>
                  <a:pt x="76206" y="162744"/>
                </a:lnTo>
                <a:lnTo>
                  <a:pt x="73974" y="163289"/>
                </a:lnTo>
                <a:lnTo>
                  <a:pt x="72453" y="163635"/>
                </a:lnTo>
                <a:lnTo>
                  <a:pt x="71136" y="163933"/>
                </a:lnTo>
                <a:lnTo>
                  <a:pt x="70768" y="164016"/>
                </a:lnTo>
                <a:lnTo>
                  <a:pt x="65998" y="165062"/>
                </a:lnTo>
                <a:lnTo>
                  <a:pt x="64012" y="165494"/>
                </a:lnTo>
                <a:lnTo>
                  <a:pt x="63744" y="165550"/>
                </a:lnTo>
                <a:lnTo>
                  <a:pt x="62007" y="165922"/>
                </a:lnTo>
                <a:lnTo>
                  <a:pt x="61873" y="165955"/>
                </a:lnTo>
                <a:lnTo>
                  <a:pt x="60827" y="166173"/>
                </a:lnTo>
                <a:lnTo>
                  <a:pt x="58348" y="166703"/>
                </a:lnTo>
                <a:lnTo>
                  <a:pt x="57003" y="166980"/>
                </a:lnTo>
                <a:lnTo>
                  <a:pt x="56097" y="167147"/>
                </a:lnTo>
                <a:lnTo>
                  <a:pt x="55565" y="167295"/>
                </a:lnTo>
                <a:lnTo>
                  <a:pt x="55207" y="167367"/>
                </a:lnTo>
                <a:lnTo>
                  <a:pt x="54724" y="167428"/>
                </a:lnTo>
                <a:lnTo>
                  <a:pt x="51648" y="168047"/>
                </a:lnTo>
                <a:lnTo>
                  <a:pt x="48577" y="168688"/>
                </a:lnTo>
                <a:lnTo>
                  <a:pt x="48315" y="168734"/>
                </a:lnTo>
                <a:lnTo>
                  <a:pt x="45652" y="169227"/>
                </a:lnTo>
                <a:lnTo>
                  <a:pt x="44441" y="165423"/>
                </a:lnTo>
                <a:lnTo>
                  <a:pt x="44292" y="164939"/>
                </a:lnTo>
                <a:lnTo>
                  <a:pt x="43349" y="161923"/>
                </a:lnTo>
                <a:lnTo>
                  <a:pt x="42612" y="159469"/>
                </a:lnTo>
                <a:lnTo>
                  <a:pt x="41955" y="157338"/>
                </a:lnTo>
                <a:lnTo>
                  <a:pt x="41066" y="154455"/>
                </a:lnTo>
                <a:lnTo>
                  <a:pt x="40813" y="153634"/>
                </a:lnTo>
                <a:lnTo>
                  <a:pt x="39982" y="150954"/>
                </a:lnTo>
                <a:lnTo>
                  <a:pt x="39930" y="150772"/>
                </a:lnTo>
                <a:lnTo>
                  <a:pt x="39748" y="150177"/>
                </a:lnTo>
                <a:lnTo>
                  <a:pt x="39574" y="149606"/>
                </a:lnTo>
                <a:lnTo>
                  <a:pt x="39233" y="148518"/>
                </a:lnTo>
                <a:lnTo>
                  <a:pt x="32404" y="126437"/>
                </a:lnTo>
                <a:lnTo>
                  <a:pt x="32118" y="125499"/>
                </a:lnTo>
                <a:lnTo>
                  <a:pt x="32000" y="125127"/>
                </a:lnTo>
                <a:lnTo>
                  <a:pt x="31500" y="123529"/>
                </a:lnTo>
                <a:lnTo>
                  <a:pt x="31463" y="123398"/>
                </a:lnTo>
                <a:lnTo>
                  <a:pt x="30728" y="120987"/>
                </a:lnTo>
                <a:lnTo>
                  <a:pt x="30669" y="120855"/>
                </a:lnTo>
                <a:lnTo>
                  <a:pt x="22413" y="94203"/>
                </a:lnTo>
                <a:lnTo>
                  <a:pt x="21638" y="91815"/>
                </a:lnTo>
                <a:lnTo>
                  <a:pt x="21450" y="91176"/>
                </a:lnTo>
                <a:lnTo>
                  <a:pt x="20635" y="88451"/>
                </a:lnTo>
                <a:lnTo>
                  <a:pt x="19851" y="85906"/>
                </a:lnTo>
                <a:lnTo>
                  <a:pt x="19317" y="84389"/>
                </a:lnTo>
                <a:lnTo>
                  <a:pt x="16870" y="76307"/>
                </a:lnTo>
                <a:lnTo>
                  <a:pt x="15012" y="70328"/>
                </a:lnTo>
                <a:lnTo>
                  <a:pt x="12043" y="60768"/>
                </a:lnTo>
                <a:lnTo>
                  <a:pt x="5697" y="40316"/>
                </a:lnTo>
                <a:lnTo>
                  <a:pt x="2793" y="30804"/>
                </a:lnTo>
                <a:lnTo>
                  <a:pt x="2541" y="29990"/>
                </a:lnTo>
                <a:lnTo>
                  <a:pt x="1824" y="2752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6" name="pg166"/>
          <p:cNvSpPr/>
          <p:nvPr/>
        </p:nvSpPr>
        <p:spPr>
          <a:xfrm>
            <a:off x="6512763" y="3405942"/>
            <a:ext cx="2318" cy="2042"/>
          </a:xfrm>
          <a:custGeom>
            <a:avLst/>
            <a:gdLst/>
            <a:ahLst/>
            <a:cxnLst/>
            <a:rect l="0" t="0" r="0" b="0"/>
            <a:pathLst>
              <a:path w="2318" h="2042">
                <a:moveTo>
                  <a:pt x="0" y="0"/>
                </a:moveTo>
                <a:lnTo>
                  <a:pt x="2318" y="861"/>
                </a:lnTo>
                <a:lnTo>
                  <a:pt x="2142" y="2040"/>
                </a:lnTo>
                <a:lnTo>
                  <a:pt x="766" y="2042"/>
                </a:lnTo>
                <a:lnTo>
                  <a:pt x="0" y="128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7" name="pg167"/>
          <p:cNvSpPr/>
          <p:nvPr/>
        </p:nvSpPr>
        <p:spPr>
          <a:xfrm>
            <a:off x="6513083" y="3402353"/>
            <a:ext cx="1995" cy="2925"/>
          </a:xfrm>
          <a:custGeom>
            <a:avLst/>
            <a:gdLst/>
            <a:ahLst/>
            <a:cxnLst/>
            <a:rect l="0" t="0" r="0" b="0"/>
            <a:pathLst>
              <a:path w="1995" h="2925">
                <a:moveTo>
                  <a:pt x="0" y="539"/>
                </a:moveTo>
                <a:lnTo>
                  <a:pt x="1012" y="0"/>
                </a:lnTo>
                <a:lnTo>
                  <a:pt x="1108" y="593"/>
                </a:lnTo>
                <a:lnTo>
                  <a:pt x="1419" y="1396"/>
                </a:lnTo>
                <a:lnTo>
                  <a:pt x="1716" y="1979"/>
                </a:lnTo>
                <a:lnTo>
                  <a:pt x="1745" y="2348"/>
                </a:lnTo>
                <a:lnTo>
                  <a:pt x="1995" y="2715"/>
                </a:lnTo>
                <a:lnTo>
                  <a:pt x="1453" y="2925"/>
                </a:lnTo>
                <a:lnTo>
                  <a:pt x="669" y="2032"/>
                </a:lnTo>
                <a:lnTo>
                  <a:pt x="4" y="94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8" name="pg168"/>
          <p:cNvSpPr/>
          <p:nvPr/>
        </p:nvSpPr>
        <p:spPr>
          <a:xfrm>
            <a:off x="6388573" y="3511066"/>
            <a:ext cx="20853" cy="24517"/>
          </a:xfrm>
          <a:custGeom>
            <a:avLst/>
            <a:gdLst/>
            <a:ahLst/>
            <a:cxnLst/>
            <a:rect l="0" t="0" r="0" b="0"/>
            <a:pathLst>
              <a:path w="20853" h="24517">
                <a:moveTo>
                  <a:pt x="0" y="9044"/>
                </a:moveTo>
                <a:lnTo>
                  <a:pt x="1101" y="7267"/>
                </a:lnTo>
                <a:lnTo>
                  <a:pt x="1389" y="6885"/>
                </a:lnTo>
                <a:lnTo>
                  <a:pt x="2044" y="5774"/>
                </a:lnTo>
                <a:lnTo>
                  <a:pt x="4747" y="1539"/>
                </a:lnTo>
                <a:lnTo>
                  <a:pt x="5705" y="0"/>
                </a:lnTo>
                <a:lnTo>
                  <a:pt x="6252" y="362"/>
                </a:lnTo>
                <a:lnTo>
                  <a:pt x="8623" y="1824"/>
                </a:lnTo>
                <a:lnTo>
                  <a:pt x="8833" y="1967"/>
                </a:lnTo>
                <a:lnTo>
                  <a:pt x="9465" y="2368"/>
                </a:lnTo>
                <a:lnTo>
                  <a:pt x="10137" y="2810"/>
                </a:lnTo>
                <a:lnTo>
                  <a:pt x="17882" y="7645"/>
                </a:lnTo>
                <a:lnTo>
                  <a:pt x="20853" y="9559"/>
                </a:lnTo>
                <a:lnTo>
                  <a:pt x="20753" y="9726"/>
                </a:lnTo>
                <a:lnTo>
                  <a:pt x="20073" y="10806"/>
                </a:lnTo>
                <a:lnTo>
                  <a:pt x="17942" y="14219"/>
                </a:lnTo>
                <a:lnTo>
                  <a:pt x="17644" y="14642"/>
                </a:lnTo>
                <a:lnTo>
                  <a:pt x="15791" y="17687"/>
                </a:lnTo>
                <a:lnTo>
                  <a:pt x="14816" y="19125"/>
                </a:lnTo>
                <a:lnTo>
                  <a:pt x="14183" y="20117"/>
                </a:lnTo>
                <a:lnTo>
                  <a:pt x="11469" y="24517"/>
                </a:lnTo>
                <a:lnTo>
                  <a:pt x="11229" y="23410"/>
                </a:lnTo>
                <a:lnTo>
                  <a:pt x="11134" y="21646"/>
                </a:lnTo>
                <a:lnTo>
                  <a:pt x="10899" y="21611"/>
                </a:lnTo>
                <a:lnTo>
                  <a:pt x="10647" y="20933"/>
                </a:lnTo>
                <a:lnTo>
                  <a:pt x="10544" y="20045"/>
                </a:lnTo>
                <a:lnTo>
                  <a:pt x="10342" y="19635"/>
                </a:lnTo>
                <a:lnTo>
                  <a:pt x="10113" y="19497"/>
                </a:lnTo>
                <a:lnTo>
                  <a:pt x="9911" y="19606"/>
                </a:lnTo>
                <a:lnTo>
                  <a:pt x="9739" y="19455"/>
                </a:lnTo>
                <a:lnTo>
                  <a:pt x="9626" y="19000"/>
                </a:lnTo>
                <a:lnTo>
                  <a:pt x="9654" y="18778"/>
                </a:lnTo>
                <a:lnTo>
                  <a:pt x="9889" y="18725"/>
                </a:lnTo>
                <a:lnTo>
                  <a:pt x="10683" y="18354"/>
                </a:lnTo>
                <a:lnTo>
                  <a:pt x="10546" y="17271"/>
                </a:lnTo>
                <a:lnTo>
                  <a:pt x="9455" y="15771"/>
                </a:lnTo>
                <a:lnTo>
                  <a:pt x="9452" y="15582"/>
                </a:lnTo>
                <a:lnTo>
                  <a:pt x="9370" y="15309"/>
                </a:lnTo>
                <a:lnTo>
                  <a:pt x="9144" y="14967"/>
                </a:lnTo>
                <a:lnTo>
                  <a:pt x="8815" y="14688"/>
                </a:lnTo>
                <a:lnTo>
                  <a:pt x="8481" y="14649"/>
                </a:lnTo>
                <a:lnTo>
                  <a:pt x="8626" y="14857"/>
                </a:lnTo>
                <a:lnTo>
                  <a:pt x="8607" y="15077"/>
                </a:lnTo>
                <a:lnTo>
                  <a:pt x="8361" y="15209"/>
                </a:lnTo>
                <a:lnTo>
                  <a:pt x="8086" y="14954"/>
                </a:lnTo>
                <a:lnTo>
                  <a:pt x="8050" y="14709"/>
                </a:lnTo>
                <a:lnTo>
                  <a:pt x="7662" y="14303"/>
                </a:lnTo>
                <a:lnTo>
                  <a:pt x="7535" y="14218"/>
                </a:lnTo>
                <a:lnTo>
                  <a:pt x="7246" y="14276"/>
                </a:lnTo>
                <a:lnTo>
                  <a:pt x="6521" y="13359"/>
                </a:lnTo>
                <a:lnTo>
                  <a:pt x="5775" y="12110"/>
                </a:lnTo>
                <a:lnTo>
                  <a:pt x="5572" y="12042"/>
                </a:lnTo>
                <a:lnTo>
                  <a:pt x="4405" y="12154"/>
                </a:lnTo>
                <a:lnTo>
                  <a:pt x="3592" y="12047"/>
                </a:lnTo>
                <a:lnTo>
                  <a:pt x="3217" y="11916"/>
                </a:lnTo>
                <a:lnTo>
                  <a:pt x="2372" y="11449"/>
                </a:lnTo>
                <a:lnTo>
                  <a:pt x="2117" y="11279"/>
                </a:lnTo>
                <a:lnTo>
                  <a:pt x="1676" y="10594"/>
                </a:lnTo>
                <a:lnTo>
                  <a:pt x="844" y="10009"/>
                </a:lnTo>
                <a:lnTo>
                  <a:pt x="444" y="9631"/>
                </a:lnTo>
                <a:lnTo>
                  <a:pt x="226" y="9237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9" name="pg169"/>
          <p:cNvSpPr/>
          <p:nvPr/>
        </p:nvSpPr>
        <p:spPr>
          <a:xfrm>
            <a:off x="5490378" y="4590828"/>
            <a:ext cx="914834" cy="679288"/>
          </a:xfrm>
          <a:custGeom>
            <a:avLst/>
            <a:gdLst/>
            <a:ahLst/>
            <a:cxnLst/>
            <a:rect l="0" t="0" r="0" b="0"/>
            <a:pathLst>
              <a:path w="914834" h="679288">
                <a:moveTo>
                  <a:pt x="387" y="75140"/>
                </a:moveTo>
                <a:lnTo>
                  <a:pt x="414" y="74840"/>
                </a:lnTo>
                <a:lnTo>
                  <a:pt x="900" y="74231"/>
                </a:lnTo>
                <a:lnTo>
                  <a:pt x="1142" y="74120"/>
                </a:lnTo>
                <a:lnTo>
                  <a:pt x="1253" y="73854"/>
                </a:lnTo>
                <a:lnTo>
                  <a:pt x="1209" y="73561"/>
                </a:lnTo>
                <a:lnTo>
                  <a:pt x="993" y="73123"/>
                </a:lnTo>
                <a:lnTo>
                  <a:pt x="980" y="72656"/>
                </a:lnTo>
                <a:lnTo>
                  <a:pt x="1122" y="72468"/>
                </a:lnTo>
                <a:lnTo>
                  <a:pt x="1595" y="72112"/>
                </a:lnTo>
                <a:lnTo>
                  <a:pt x="1675" y="71765"/>
                </a:lnTo>
                <a:lnTo>
                  <a:pt x="1702" y="71235"/>
                </a:lnTo>
                <a:lnTo>
                  <a:pt x="1882" y="70483"/>
                </a:lnTo>
                <a:lnTo>
                  <a:pt x="2033" y="70212"/>
                </a:lnTo>
                <a:lnTo>
                  <a:pt x="2176" y="69553"/>
                </a:lnTo>
                <a:lnTo>
                  <a:pt x="2193" y="69235"/>
                </a:lnTo>
                <a:lnTo>
                  <a:pt x="2623" y="67995"/>
                </a:lnTo>
                <a:lnTo>
                  <a:pt x="2802" y="67635"/>
                </a:lnTo>
                <a:lnTo>
                  <a:pt x="3037" y="67401"/>
                </a:lnTo>
                <a:lnTo>
                  <a:pt x="3159" y="67103"/>
                </a:lnTo>
                <a:lnTo>
                  <a:pt x="3550" y="65796"/>
                </a:lnTo>
                <a:lnTo>
                  <a:pt x="3699" y="64194"/>
                </a:lnTo>
                <a:lnTo>
                  <a:pt x="3454" y="63614"/>
                </a:lnTo>
                <a:lnTo>
                  <a:pt x="3183" y="63206"/>
                </a:lnTo>
                <a:lnTo>
                  <a:pt x="3028" y="62810"/>
                </a:lnTo>
                <a:lnTo>
                  <a:pt x="3007" y="62661"/>
                </a:lnTo>
                <a:lnTo>
                  <a:pt x="3135" y="62334"/>
                </a:lnTo>
                <a:lnTo>
                  <a:pt x="3024" y="62000"/>
                </a:lnTo>
                <a:lnTo>
                  <a:pt x="2612" y="61472"/>
                </a:lnTo>
                <a:lnTo>
                  <a:pt x="2251" y="60516"/>
                </a:lnTo>
                <a:lnTo>
                  <a:pt x="2268" y="60302"/>
                </a:lnTo>
                <a:lnTo>
                  <a:pt x="5207" y="59956"/>
                </a:lnTo>
                <a:lnTo>
                  <a:pt x="7637" y="59704"/>
                </a:lnTo>
                <a:lnTo>
                  <a:pt x="10744" y="59431"/>
                </a:lnTo>
                <a:lnTo>
                  <a:pt x="15099" y="58912"/>
                </a:lnTo>
                <a:lnTo>
                  <a:pt x="16370" y="58787"/>
                </a:lnTo>
                <a:lnTo>
                  <a:pt x="16924" y="58727"/>
                </a:lnTo>
                <a:lnTo>
                  <a:pt x="17240" y="58673"/>
                </a:lnTo>
                <a:lnTo>
                  <a:pt x="17557" y="58649"/>
                </a:lnTo>
                <a:lnTo>
                  <a:pt x="18187" y="58590"/>
                </a:lnTo>
                <a:lnTo>
                  <a:pt x="20061" y="58406"/>
                </a:lnTo>
                <a:lnTo>
                  <a:pt x="20759" y="58349"/>
                </a:lnTo>
                <a:lnTo>
                  <a:pt x="26949" y="57688"/>
                </a:lnTo>
                <a:lnTo>
                  <a:pt x="27359" y="57654"/>
                </a:lnTo>
                <a:lnTo>
                  <a:pt x="28252" y="57559"/>
                </a:lnTo>
                <a:lnTo>
                  <a:pt x="30569" y="57316"/>
                </a:lnTo>
                <a:lnTo>
                  <a:pt x="32895" y="57055"/>
                </a:lnTo>
                <a:lnTo>
                  <a:pt x="33770" y="56994"/>
                </a:lnTo>
                <a:lnTo>
                  <a:pt x="34030" y="56937"/>
                </a:lnTo>
                <a:lnTo>
                  <a:pt x="35161" y="56830"/>
                </a:lnTo>
                <a:lnTo>
                  <a:pt x="35384" y="56807"/>
                </a:lnTo>
                <a:lnTo>
                  <a:pt x="37880" y="56557"/>
                </a:lnTo>
                <a:lnTo>
                  <a:pt x="38509" y="56503"/>
                </a:lnTo>
                <a:lnTo>
                  <a:pt x="38796" y="56470"/>
                </a:lnTo>
                <a:lnTo>
                  <a:pt x="39011" y="56436"/>
                </a:lnTo>
                <a:lnTo>
                  <a:pt x="40883" y="56472"/>
                </a:lnTo>
                <a:lnTo>
                  <a:pt x="42256" y="56233"/>
                </a:lnTo>
                <a:lnTo>
                  <a:pt x="48871" y="55306"/>
                </a:lnTo>
                <a:lnTo>
                  <a:pt x="51201" y="55002"/>
                </a:lnTo>
                <a:lnTo>
                  <a:pt x="52897" y="54911"/>
                </a:lnTo>
                <a:lnTo>
                  <a:pt x="53540" y="54767"/>
                </a:lnTo>
                <a:lnTo>
                  <a:pt x="58912" y="54230"/>
                </a:lnTo>
                <a:lnTo>
                  <a:pt x="59400" y="54172"/>
                </a:lnTo>
                <a:lnTo>
                  <a:pt x="60504" y="54061"/>
                </a:lnTo>
                <a:lnTo>
                  <a:pt x="61967" y="53848"/>
                </a:lnTo>
                <a:lnTo>
                  <a:pt x="62357" y="53837"/>
                </a:lnTo>
                <a:lnTo>
                  <a:pt x="63347" y="53742"/>
                </a:lnTo>
                <a:lnTo>
                  <a:pt x="65777" y="53474"/>
                </a:lnTo>
                <a:lnTo>
                  <a:pt x="66414" y="53486"/>
                </a:lnTo>
                <a:lnTo>
                  <a:pt x="73975" y="52787"/>
                </a:lnTo>
                <a:lnTo>
                  <a:pt x="78215" y="52342"/>
                </a:lnTo>
                <a:lnTo>
                  <a:pt x="79833" y="52159"/>
                </a:lnTo>
                <a:lnTo>
                  <a:pt x="84221" y="51711"/>
                </a:lnTo>
                <a:lnTo>
                  <a:pt x="84374" y="51691"/>
                </a:lnTo>
                <a:lnTo>
                  <a:pt x="89170" y="51217"/>
                </a:lnTo>
                <a:lnTo>
                  <a:pt x="93495" y="50824"/>
                </a:lnTo>
                <a:lnTo>
                  <a:pt x="95404" y="50540"/>
                </a:lnTo>
                <a:lnTo>
                  <a:pt x="95609" y="50519"/>
                </a:lnTo>
                <a:lnTo>
                  <a:pt x="97680" y="50555"/>
                </a:lnTo>
                <a:lnTo>
                  <a:pt x="99603" y="50354"/>
                </a:lnTo>
                <a:lnTo>
                  <a:pt x="100659" y="50244"/>
                </a:lnTo>
                <a:lnTo>
                  <a:pt x="102122" y="50081"/>
                </a:lnTo>
                <a:lnTo>
                  <a:pt x="112483" y="48850"/>
                </a:lnTo>
                <a:lnTo>
                  <a:pt x="112925" y="48787"/>
                </a:lnTo>
                <a:lnTo>
                  <a:pt x="117596" y="48501"/>
                </a:lnTo>
                <a:lnTo>
                  <a:pt x="118349" y="48360"/>
                </a:lnTo>
                <a:lnTo>
                  <a:pt x="119729" y="48248"/>
                </a:lnTo>
                <a:lnTo>
                  <a:pt x="124165" y="47663"/>
                </a:lnTo>
                <a:lnTo>
                  <a:pt x="124554" y="47644"/>
                </a:lnTo>
                <a:lnTo>
                  <a:pt x="129866" y="47006"/>
                </a:lnTo>
                <a:lnTo>
                  <a:pt x="131250" y="46832"/>
                </a:lnTo>
                <a:lnTo>
                  <a:pt x="131608" y="46790"/>
                </a:lnTo>
                <a:lnTo>
                  <a:pt x="133102" y="46583"/>
                </a:lnTo>
                <a:lnTo>
                  <a:pt x="133665" y="46518"/>
                </a:lnTo>
                <a:lnTo>
                  <a:pt x="134131" y="46467"/>
                </a:lnTo>
                <a:lnTo>
                  <a:pt x="140575" y="45776"/>
                </a:lnTo>
                <a:lnTo>
                  <a:pt x="142217" y="45614"/>
                </a:lnTo>
                <a:lnTo>
                  <a:pt x="145717" y="45201"/>
                </a:lnTo>
                <a:lnTo>
                  <a:pt x="147643" y="44913"/>
                </a:lnTo>
                <a:lnTo>
                  <a:pt x="153108" y="44314"/>
                </a:lnTo>
                <a:lnTo>
                  <a:pt x="153850" y="44233"/>
                </a:lnTo>
                <a:lnTo>
                  <a:pt x="154389" y="44195"/>
                </a:lnTo>
                <a:lnTo>
                  <a:pt x="155055" y="44128"/>
                </a:lnTo>
                <a:lnTo>
                  <a:pt x="155705" y="44055"/>
                </a:lnTo>
                <a:lnTo>
                  <a:pt x="160622" y="43570"/>
                </a:lnTo>
                <a:lnTo>
                  <a:pt x="167097" y="42778"/>
                </a:lnTo>
                <a:lnTo>
                  <a:pt x="167496" y="42717"/>
                </a:lnTo>
                <a:lnTo>
                  <a:pt x="169362" y="42486"/>
                </a:lnTo>
                <a:lnTo>
                  <a:pt x="173244" y="42079"/>
                </a:lnTo>
                <a:lnTo>
                  <a:pt x="184449" y="40662"/>
                </a:lnTo>
                <a:lnTo>
                  <a:pt x="199774" y="38577"/>
                </a:lnTo>
                <a:lnTo>
                  <a:pt x="217913" y="36205"/>
                </a:lnTo>
                <a:lnTo>
                  <a:pt x="226595" y="35056"/>
                </a:lnTo>
                <a:lnTo>
                  <a:pt x="227626" y="34908"/>
                </a:lnTo>
                <a:lnTo>
                  <a:pt x="253637" y="31144"/>
                </a:lnTo>
                <a:lnTo>
                  <a:pt x="263141" y="29926"/>
                </a:lnTo>
                <a:lnTo>
                  <a:pt x="263392" y="29887"/>
                </a:lnTo>
                <a:lnTo>
                  <a:pt x="264061" y="29824"/>
                </a:lnTo>
                <a:lnTo>
                  <a:pt x="273472" y="28614"/>
                </a:lnTo>
                <a:lnTo>
                  <a:pt x="273763" y="28576"/>
                </a:lnTo>
                <a:lnTo>
                  <a:pt x="274052" y="28539"/>
                </a:lnTo>
                <a:lnTo>
                  <a:pt x="276393" y="28224"/>
                </a:lnTo>
                <a:lnTo>
                  <a:pt x="276669" y="28186"/>
                </a:lnTo>
                <a:lnTo>
                  <a:pt x="277031" y="28137"/>
                </a:lnTo>
                <a:lnTo>
                  <a:pt x="279411" y="27826"/>
                </a:lnTo>
                <a:lnTo>
                  <a:pt x="279474" y="28260"/>
                </a:lnTo>
                <a:lnTo>
                  <a:pt x="279547" y="29500"/>
                </a:lnTo>
                <a:lnTo>
                  <a:pt x="279298" y="30404"/>
                </a:lnTo>
                <a:lnTo>
                  <a:pt x="279342" y="30737"/>
                </a:lnTo>
                <a:lnTo>
                  <a:pt x="279467" y="31007"/>
                </a:lnTo>
                <a:lnTo>
                  <a:pt x="279601" y="31142"/>
                </a:lnTo>
                <a:lnTo>
                  <a:pt x="280080" y="31322"/>
                </a:lnTo>
                <a:lnTo>
                  <a:pt x="280319" y="31328"/>
                </a:lnTo>
                <a:lnTo>
                  <a:pt x="281381" y="31483"/>
                </a:lnTo>
                <a:lnTo>
                  <a:pt x="281742" y="31595"/>
                </a:lnTo>
                <a:lnTo>
                  <a:pt x="282018" y="31792"/>
                </a:lnTo>
                <a:lnTo>
                  <a:pt x="282342" y="32277"/>
                </a:lnTo>
                <a:lnTo>
                  <a:pt x="282431" y="32548"/>
                </a:lnTo>
                <a:lnTo>
                  <a:pt x="282500" y="33067"/>
                </a:lnTo>
                <a:lnTo>
                  <a:pt x="282346" y="34044"/>
                </a:lnTo>
                <a:lnTo>
                  <a:pt x="282329" y="34575"/>
                </a:lnTo>
                <a:lnTo>
                  <a:pt x="282354" y="35259"/>
                </a:lnTo>
                <a:lnTo>
                  <a:pt x="282442" y="35517"/>
                </a:lnTo>
                <a:lnTo>
                  <a:pt x="282742" y="35735"/>
                </a:lnTo>
                <a:lnTo>
                  <a:pt x="283348" y="35889"/>
                </a:lnTo>
                <a:lnTo>
                  <a:pt x="283837" y="36144"/>
                </a:lnTo>
                <a:lnTo>
                  <a:pt x="284106" y="36870"/>
                </a:lnTo>
                <a:lnTo>
                  <a:pt x="284469" y="37399"/>
                </a:lnTo>
                <a:lnTo>
                  <a:pt x="285753" y="38420"/>
                </a:lnTo>
                <a:lnTo>
                  <a:pt x="286243" y="39006"/>
                </a:lnTo>
                <a:lnTo>
                  <a:pt x="286609" y="39560"/>
                </a:lnTo>
                <a:lnTo>
                  <a:pt x="287508" y="40533"/>
                </a:lnTo>
                <a:lnTo>
                  <a:pt x="287648" y="40613"/>
                </a:lnTo>
                <a:lnTo>
                  <a:pt x="287808" y="40710"/>
                </a:lnTo>
                <a:lnTo>
                  <a:pt x="288027" y="40816"/>
                </a:lnTo>
                <a:lnTo>
                  <a:pt x="288176" y="40912"/>
                </a:lnTo>
                <a:lnTo>
                  <a:pt x="288362" y="41158"/>
                </a:lnTo>
                <a:lnTo>
                  <a:pt x="288405" y="41616"/>
                </a:lnTo>
                <a:lnTo>
                  <a:pt x="288232" y="41986"/>
                </a:lnTo>
                <a:lnTo>
                  <a:pt x="288193" y="42338"/>
                </a:lnTo>
                <a:lnTo>
                  <a:pt x="288301" y="42633"/>
                </a:lnTo>
                <a:lnTo>
                  <a:pt x="288566" y="42965"/>
                </a:lnTo>
                <a:lnTo>
                  <a:pt x="288716" y="43196"/>
                </a:lnTo>
                <a:lnTo>
                  <a:pt x="288818" y="43453"/>
                </a:lnTo>
                <a:lnTo>
                  <a:pt x="288794" y="43784"/>
                </a:lnTo>
                <a:lnTo>
                  <a:pt x="288745" y="44061"/>
                </a:lnTo>
                <a:lnTo>
                  <a:pt x="288827" y="44552"/>
                </a:lnTo>
                <a:lnTo>
                  <a:pt x="289089" y="44866"/>
                </a:lnTo>
                <a:lnTo>
                  <a:pt x="289468" y="45143"/>
                </a:lnTo>
                <a:lnTo>
                  <a:pt x="289635" y="45372"/>
                </a:lnTo>
                <a:lnTo>
                  <a:pt x="289726" y="45669"/>
                </a:lnTo>
                <a:lnTo>
                  <a:pt x="289753" y="45878"/>
                </a:lnTo>
                <a:lnTo>
                  <a:pt x="289671" y="46159"/>
                </a:lnTo>
                <a:lnTo>
                  <a:pt x="289447" y="46536"/>
                </a:lnTo>
                <a:lnTo>
                  <a:pt x="289267" y="46984"/>
                </a:lnTo>
                <a:lnTo>
                  <a:pt x="289200" y="47379"/>
                </a:lnTo>
                <a:lnTo>
                  <a:pt x="289266" y="48142"/>
                </a:lnTo>
                <a:lnTo>
                  <a:pt x="289278" y="48623"/>
                </a:lnTo>
                <a:lnTo>
                  <a:pt x="289401" y="49032"/>
                </a:lnTo>
                <a:lnTo>
                  <a:pt x="289987" y="49779"/>
                </a:lnTo>
                <a:lnTo>
                  <a:pt x="290351" y="50394"/>
                </a:lnTo>
                <a:lnTo>
                  <a:pt x="290430" y="50666"/>
                </a:lnTo>
                <a:lnTo>
                  <a:pt x="290400" y="51344"/>
                </a:lnTo>
                <a:lnTo>
                  <a:pt x="290542" y="51841"/>
                </a:lnTo>
                <a:lnTo>
                  <a:pt x="290759" y="52168"/>
                </a:lnTo>
                <a:lnTo>
                  <a:pt x="291881" y="53505"/>
                </a:lnTo>
                <a:lnTo>
                  <a:pt x="291980" y="53762"/>
                </a:lnTo>
                <a:lnTo>
                  <a:pt x="291977" y="54229"/>
                </a:lnTo>
                <a:lnTo>
                  <a:pt x="291849" y="54994"/>
                </a:lnTo>
                <a:lnTo>
                  <a:pt x="292471" y="55501"/>
                </a:lnTo>
                <a:lnTo>
                  <a:pt x="292667" y="56407"/>
                </a:lnTo>
                <a:lnTo>
                  <a:pt x="292773" y="56553"/>
                </a:lnTo>
                <a:lnTo>
                  <a:pt x="293047" y="56651"/>
                </a:lnTo>
                <a:lnTo>
                  <a:pt x="293570" y="56656"/>
                </a:lnTo>
                <a:lnTo>
                  <a:pt x="293893" y="56466"/>
                </a:lnTo>
                <a:lnTo>
                  <a:pt x="294201" y="56413"/>
                </a:lnTo>
                <a:lnTo>
                  <a:pt x="294487" y="56437"/>
                </a:lnTo>
                <a:lnTo>
                  <a:pt x="294660" y="56512"/>
                </a:lnTo>
                <a:lnTo>
                  <a:pt x="295720" y="57451"/>
                </a:lnTo>
                <a:lnTo>
                  <a:pt x="296074" y="58239"/>
                </a:lnTo>
                <a:lnTo>
                  <a:pt x="296262" y="58508"/>
                </a:lnTo>
                <a:lnTo>
                  <a:pt x="297242" y="59004"/>
                </a:lnTo>
                <a:lnTo>
                  <a:pt x="297937" y="59598"/>
                </a:lnTo>
                <a:lnTo>
                  <a:pt x="298657" y="60772"/>
                </a:lnTo>
                <a:lnTo>
                  <a:pt x="298790" y="60759"/>
                </a:lnTo>
                <a:lnTo>
                  <a:pt x="301691" y="60472"/>
                </a:lnTo>
                <a:lnTo>
                  <a:pt x="322307" y="58775"/>
                </a:lnTo>
                <a:lnTo>
                  <a:pt x="326464" y="58471"/>
                </a:lnTo>
                <a:lnTo>
                  <a:pt x="333664" y="57871"/>
                </a:lnTo>
                <a:lnTo>
                  <a:pt x="334131" y="57838"/>
                </a:lnTo>
                <a:lnTo>
                  <a:pt x="340674" y="57399"/>
                </a:lnTo>
                <a:lnTo>
                  <a:pt x="350747" y="56357"/>
                </a:lnTo>
                <a:lnTo>
                  <a:pt x="351359" y="56293"/>
                </a:lnTo>
                <a:lnTo>
                  <a:pt x="361314" y="55458"/>
                </a:lnTo>
                <a:lnTo>
                  <a:pt x="361448" y="55447"/>
                </a:lnTo>
                <a:lnTo>
                  <a:pt x="364813" y="55113"/>
                </a:lnTo>
                <a:lnTo>
                  <a:pt x="378274" y="53966"/>
                </a:lnTo>
                <a:lnTo>
                  <a:pt x="380132" y="53854"/>
                </a:lnTo>
                <a:lnTo>
                  <a:pt x="382718" y="53611"/>
                </a:lnTo>
                <a:lnTo>
                  <a:pt x="385561" y="53343"/>
                </a:lnTo>
                <a:lnTo>
                  <a:pt x="386704" y="53242"/>
                </a:lnTo>
                <a:lnTo>
                  <a:pt x="387222" y="53207"/>
                </a:lnTo>
                <a:lnTo>
                  <a:pt x="387448" y="53183"/>
                </a:lnTo>
                <a:lnTo>
                  <a:pt x="390933" y="52897"/>
                </a:lnTo>
                <a:lnTo>
                  <a:pt x="404624" y="51699"/>
                </a:lnTo>
                <a:lnTo>
                  <a:pt x="407320" y="51484"/>
                </a:lnTo>
                <a:lnTo>
                  <a:pt x="411018" y="51169"/>
                </a:lnTo>
                <a:lnTo>
                  <a:pt x="412136" y="51096"/>
                </a:lnTo>
                <a:lnTo>
                  <a:pt x="419342" y="50475"/>
                </a:lnTo>
                <a:lnTo>
                  <a:pt x="426546" y="49849"/>
                </a:lnTo>
                <a:lnTo>
                  <a:pt x="426839" y="49825"/>
                </a:lnTo>
                <a:lnTo>
                  <a:pt x="433566" y="49264"/>
                </a:lnTo>
                <a:lnTo>
                  <a:pt x="445601" y="48165"/>
                </a:lnTo>
                <a:lnTo>
                  <a:pt x="451103" y="47745"/>
                </a:lnTo>
                <a:lnTo>
                  <a:pt x="452058" y="47649"/>
                </a:lnTo>
                <a:lnTo>
                  <a:pt x="453193" y="47541"/>
                </a:lnTo>
                <a:lnTo>
                  <a:pt x="457441" y="47173"/>
                </a:lnTo>
                <a:lnTo>
                  <a:pt x="458584" y="47081"/>
                </a:lnTo>
                <a:lnTo>
                  <a:pt x="460939" y="46890"/>
                </a:lnTo>
                <a:lnTo>
                  <a:pt x="462732" y="46743"/>
                </a:lnTo>
                <a:lnTo>
                  <a:pt x="465899" y="46483"/>
                </a:lnTo>
                <a:lnTo>
                  <a:pt x="466164" y="46464"/>
                </a:lnTo>
                <a:lnTo>
                  <a:pt x="470145" y="46129"/>
                </a:lnTo>
                <a:lnTo>
                  <a:pt x="479298" y="45351"/>
                </a:lnTo>
                <a:lnTo>
                  <a:pt x="480698" y="45233"/>
                </a:lnTo>
                <a:lnTo>
                  <a:pt x="481893" y="45117"/>
                </a:lnTo>
                <a:lnTo>
                  <a:pt x="482662" y="45048"/>
                </a:lnTo>
                <a:lnTo>
                  <a:pt x="484784" y="44910"/>
                </a:lnTo>
                <a:lnTo>
                  <a:pt x="485345" y="44873"/>
                </a:lnTo>
                <a:lnTo>
                  <a:pt x="512573" y="42440"/>
                </a:lnTo>
                <a:lnTo>
                  <a:pt x="512737" y="42422"/>
                </a:lnTo>
                <a:lnTo>
                  <a:pt x="532003" y="40716"/>
                </a:lnTo>
                <a:lnTo>
                  <a:pt x="533010" y="40620"/>
                </a:lnTo>
                <a:lnTo>
                  <a:pt x="544358" y="39541"/>
                </a:lnTo>
                <a:lnTo>
                  <a:pt x="545945" y="39390"/>
                </a:lnTo>
                <a:lnTo>
                  <a:pt x="546353" y="39367"/>
                </a:lnTo>
                <a:lnTo>
                  <a:pt x="547680" y="39239"/>
                </a:lnTo>
                <a:lnTo>
                  <a:pt x="548555" y="39169"/>
                </a:lnTo>
                <a:lnTo>
                  <a:pt x="549506" y="39075"/>
                </a:lnTo>
                <a:lnTo>
                  <a:pt x="550728" y="38964"/>
                </a:lnTo>
                <a:lnTo>
                  <a:pt x="557775" y="38312"/>
                </a:lnTo>
                <a:lnTo>
                  <a:pt x="562162" y="37915"/>
                </a:lnTo>
                <a:lnTo>
                  <a:pt x="566912" y="37482"/>
                </a:lnTo>
                <a:lnTo>
                  <a:pt x="576352" y="36626"/>
                </a:lnTo>
                <a:lnTo>
                  <a:pt x="579508" y="36344"/>
                </a:lnTo>
                <a:lnTo>
                  <a:pt x="580403" y="36283"/>
                </a:lnTo>
                <a:lnTo>
                  <a:pt x="584184" y="35952"/>
                </a:lnTo>
                <a:lnTo>
                  <a:pt x="584261" y="36131"/>
                </a:lnTo>
                <a:lnTo>
                  <a:pt x="583864" y="36511"/>
                </a:lnTo>
                <a:lnTo>
                  <a:pt x="583413" y="36732"/>
                </a:lnTo>
                <a:lnTo>
                  <a:pt x="583005" y="37066"/>
                </a:lnTo>
                <a:lnTo>
                  <a:pt x="582602" y="37720"/>
                </a:lnTo>
                <a:lnTo>
                  <a:pt x="582432" y="39151"/>
                </a:lnTo>
                <a:lnTo>
                  <a:pt x="582561" y="40078"/>
                </a:lnTo>
                <a:lnTo>
                  <a:pt x="582734" y="40557"/>
                </a:lnTo>
                <a:lnTo>
                  <a:pt x="583307" y="41240"/>
                </a:lnTo>
                <a:lnTo>
                  <a:pt x="583568" y="41929"/>
                </a:lnTo>
                <a:lnTo>
                  <a:pt x="583532" y="42364"/>
                </a:lnTo>
                <a:lnTo>
                  <a:pt x="584039" y="43150"/>
                </a:lnTo>
                <a:lnTo>
                  <a:pt x="584291" y="43411"/>
                </a:lnTo>
                <a:lnTo>
                  <a:pt x="585057" y="43734"/>
                </a:lnTo>
                <a:lnTo>
                  <a:pt x="585769" y="44286"/>
                </a:lnTo>
                <a:lnTo>
                  <a:pt x="586588" y="44998"/>
                </a:lnTo>
                <a:lnTo>
                  <a:pt x="587258" y="45715"/>
                </a:lnTo>
                <a:lnTo>
                  <a:pt x="587520" y="46993"/>
                </a:lnTo>
                <a:lnTo>
                  <a:pt x="587238" y="47726"/>
                </a:lnTo>
                <a:lnTo>
                  <a:pt x="587072" y="48783"/>
                </a:lnTo>
                <a:lnTo>
                  <a:pt x="587163" y="49209"/>
                </a:lnTo>
                <a:lnTo>
                  <a:pt x="587349" y="49353"/>
                </a:lnTo>
                <a:lnTo>
                  <a:pt x="587551" y="49772"/>
                </a:lnTo>
                <a:lnTo>
                  <a:pt x="587786" y="50636"/>
                </a:lnTo>
                <a:lnTo>
                  <a:pt x="587665" y="51571"/>
                </a:lnTo>
                <a:lnTo>
                  <a:pt x="587387" y="52142"/>
                </a:lnTo>
                <a:lnTo>
                  <a:pt x="587504" y="53136"/>
                </a:lnTo>
                <a:lnTo>
                  <a:pt x="588619" y="55817"/>
                </a:lnTo>
                <a:lnTo>
                  <a:pt x="590262" y="58324"/>
                </a:lnTo>
                <a:lnTo>
                  <a:pt x="590649" y="58610"/>
                </a:lnTo>
                <a:lnTo>
                  <a:pt x="591340" y="58771"/>
                </a:lnTo>
                <a:lnTo>
                  <a:pt x="591844" y="59314"/>
                </a:lnTo>
                <a:lnTo>
                  <a:pt x="592927" y="60214"/>
                </a:lnTo>
                <a:lnTo>
                  <a:pt x="593101" y="60301"/>
                </a:lnTo>
                <a:lnTo>
                  <a:pt x="593639" y="60322"/>
                </a:lnTo>
                <a:lnTo>
                  <a:pt x="594010" y="60284"/>
                </a:lnTo>
                <a:lnTo>
                  <a:pt x="594359" y="59972"/>
                </a:lnTo>
                <a:lnTo>
                  <a:pt x="595875" y="59293"/>
                </a:lnTo>
                <a:lnTo>
                  <a:pt x="598672" y="58345"/>
                </a:lnTo>
                <a:lnTo>
                  <a:pt x="599888" y="58023"/>
                </a:lnTo>
                <a:lnTo>
                  <a:pt x="600147" y="58041"/>
                </a:lnTo>
                <a:lnTo>
                  <a:pt x="600288" y="58174"/>
                </a:lnTo>
                <a:lnTo>
                  <a:pt x="600271" y="58327"/>
                </a:lnTo>
                <a:lnTo>
                  <a:pt x="601122" y="58747"/>
                </a:lnTo>
                <a:lnTo>
                  <a:pt x="602613" y="58743"/>
                </a:lnTo>
                <a:lnTo>
                  <a:pt x="603950" y="58474"/>
                </a:lnTo>
                <a:lnTo>
                  <a:pt x="604836" y="58186"/>
                </a:lnTo>
                <a:lnTo>
                  <a:pt x="605873" y="57760"/>
                </a:lnTo>
                <a:lnTo>
                  <a:pt x="606072" y="57619"/>
                </a:lnTo>
                <a:lnTo>
                  <a:pt x="606701" y="56665"/>
                </a:lnTo>
                <a:lnTo>
                  <a:pt x="606966" y="55669"/>
                </a:lnTo>
                <a:lnTo>
                  <a:pt x="606920" y="54765"/>
                </a:lnTo>
                <a:lnTo>
                  <a:pt x="606124" y="53474"/>
                </a:lnTo>
                <a:lnTo>
                  <a:pt x="605908" y="52719"/>
                </a:lnTo>
                <a:lnTo>
                  <a:pt x="605862" y="51901"/>
                </a:lnTo>
                <a:lnTo>
                  <a:pt x="605904" y="51362"/>
                </a:lnTo>
                <a:lnTo>
                  <a:pt x="606380" y="50288"/>
                </a:lnTo>
                <a:lnTo>
                  <a:pt x="606217" y="49614"/>
                </a:lnTo>
                <a:lnTo>
                  <a:pt x="605795" y="48887"/>
                </a:lnTo>
                <a:lnTo>
                  <a:pt x="605824" y="48397"/>
                </a:lnTo>
                <a:lnTo>
                  <a:pt x="606352" y="47521"/>
                </a:lnTo>
                <a:lnTo>
                  <a:pt x="606499" y="47183"/>
                </a:lnTo>
                <a:lnTo>
                  <a:pt x="606586" y="45892"/>
                </a:lnTo>
                <a:lnTo>
                  <a:pt x="606579" y="44719"/>
                </a:lnTo>
                <a:lnTo>
                  <a:pt x="607059" y="43678"/>
                </a:lnTo>
                <a:lnTo>
                  <a:pt x="607070" y="43221"/>
                </a:lnTo>
                <a:lnTo>
                  <a:pt x="606860" y="42164"/>
                </a:lnTo>
                <a:lnTo>
                  <a:pt x="606672" y="41648"/>
                </a:lnTo>
                <a:lnTo>
                  <a:pt x="606853" y="41197"/>
                </a:lnTo>
                <a:lnTo>
                  <a:pt x="606622" y="39077"/>
                </a:lnTo>
                <a:lnTo>
                  <a:pt x="606406" y="38478"/>
                </a:lnTo>
                <a:lnTo>
                  <a:pt x="606258" y="38356"/>
                </a:lnTo>
                <a:lnTo>
                  <a:pt x="605969" y="37853"/>
                </a:lnTo>
                <a:lnTo>
                  <a:pt x="605876" y="36962"/>
                </a:lnTo>
                <a:lnTo>
                  <a:pt x="606046" y="34603"/>
                </a:lnTo>
                <a:lnTo>
                  <a:pt x="606603" y="32858"/>
                </a:lnTo>
                <a:lnTo>
                  <a:pt x="606054" y="31283"/>
                </a:lnTo>
                <a:lnTo>
                  <a:pt x="605291" y="29345"/>
                </a:lnTo>
                <a:lnTo>
                  <a:pt x="604649" y="28378"/>
                </a:lnTo>
                <a:lnTo>
                  <a:pt x="603409" y="28062"/>
                </a:lnTo>
                <a:lnTo>
                  <a:pt x="603363" y="27259"/>
                </a:lnTo>
                <a:lnTo>
                  <a:pt x="602984" y="26271"/>
                </a:lnTo>
                <a:lnTo>
                  <a:pt x="602250" y="25435"/>
                </a:lnTo>
                <a:lnTo>
                  <a:pt x="601785" y="25060"/>
                </a:lnTo>
                <a:lnTo>
                  <a:pt x="601459" y="24637"/>
                </a:lnTo>
                <a:lnTo>
                  <a:pt x="601470" y="24143"/>
                </a:lnTo>
                <a:lnTo>
                  <a:pt x="601373" y="23891"/>
                </a:lnTo>
                <a:lnTo>
                  <a:pt x="600965" y="23202"/>
                </a:lnTo>
                <a:lnTo>
                  <a:pt x="600510" y="22992"/>
                </a:lnTo>
                <a:lnTo>
                  <a:pt x="600073" y="22599"/>
                </a:lnTo>
                <a:lnTo>
                  <a:pt x="599561" y="20129"/>
                </a:lnTo>
                <a:lnTo>
                  <a:pt x="600157" y="18044"/>
                </a:lnTo>
                <a:lnTo>
                  <a:pt x="600447" y="16244"/>
                </a:lnTo>
                <a:lnTo>
                  <a:pt x="600085" y="14818"/>
                </a:lnTo>
                <a:lnTo>
                  <a:pt x="599825" y="14301"/>
                </a:lnTo>
                <a:lnTo>
                  <a:pt x="599590" y="14106"/>
                </a:lnTo>
                <a:lnTo>
                  <a:pt x="599202" y="13608"/>
                </a:lnTo>
                <a:lnTo>
                  <a:pt x="599390" y="13009"/>
                </a:lnTo>
                <a:lnTo>
                  <a:pt x="599445" y="12593"/>
                </a:lnTo>
                <a:lnTo>
                  <a:pt x="599284" y="11364"/>
                </a:lnTo>
                <a:lnTo>
                  <a:pt x="599324" y="11168"/>
                </a:lnTo>
                <a:lnTo>
                  <a:pt x="599609" y="10907"/>
                </a:lnTo>
                <a:lnTo>
                  <a:pt x="599968" y="10887"/>
                </a:lnTo>
                <a:lnTo>
                  <a:pt x="600414" y="10775"/>
                </a:lnTo>
                <a:lnTo>
                  <a:pt x="601443" y="10075"/>
                </a:lnTo>
                <a:lnTo>
                  <a:pt x="601881" y="9259"/>
                </a:lnTo>
                <a:lnTo>
                  <a:pt x="601957" y="9020"/>
                </a:lnTo>
                <a:lnTo>
                  <a:pt x="601035" y="7605"/>
                </a:lnTo>
                <a:lnTo>
                  <a:pt x="600234" y="6837"/>
                </a:lnTo>
                <a:lnTo>
                  <a:pt x="600184" y="6410"/>
                </a:lnTo>
                <a:lnTo>
                  <a:pt x="600262" y="6236"/>
                </a:lnTo>
                <a:lnTo>
                  <a:pt x="600807" y="5693"/>
                </a:lnTo>
                <a:lnTo>
                  <a:pt x="601757" y="5377"/>
                </a:lnTo>
                <a:lnTo>
                  <a:pt x="602089" y="5469"/>
                </a:lnTo>
                <a:lnTo>
                  <a:pt x="603265" y="5972"/>
                </a:lnTo>
                <a:lnTo>
                  <a:pt x="603792" y="6434"/>
                </a:lnTo>
                <a:lnTo>
                  <a:pt x="604063" y="6580"/>
                </a:lnTo>
                <a:lnTo>
                  <a:pt x="604908" y="6845"/>
                </a:lnTo>
                <a:lnTo>
                  <a:pt x="605150" y="6848"/>
                </a:lnTo>
                <a:lnTo>
                  <a:pt x="605662" y="6507"/>
                </a:lnTo>
                <a:lnTo>
                  <a:pt x="606503" y="4141"/>
                </a:lnTo>
                <a:lnTo>
                  <a:pt x="606482" y="3661"/>
                </a:lnTo>
                <a:lnTo>
                  <a:pt x="606274" y="2710"/>
                </a:lnTo>
                <a:lnTo>
                  <a:pt x="606138" y="2092"/>
                </a:lnTo>
                <a:lnTo>
                  <a:pt x="606110" y="1558"/>
                </a:lnTo>
                <a:lnTo>
                  <a:pt x="606303" y="1135"/>
                </a:lnTo>
                <a:lnTo>
                  <a:pt x="607235" y="198"/>
                </a:lnTo>
                <a:lnTo>
                  <a:pt x="607939" y="88"/>
                </a:lnTo>
                <a:lnTo>
                  <a:pt x="608482" y="205"/>
                </a:lnTo>
                <a:lnTo>
                  <a:pt x="608985" y="777"/>
                </a:lnTo>
                <a:lnTo>
                  <a:pt x="610126" y="938"/>
                </a:lnTo>
                <a:lnTo>
                  <a:pt x="611597" y="898"/>
                </a:lnTo>
                <a:lnTo>
                  <a:pt x="612068" y="680"/>
                </a:lnTo>
                <a:lnTo>
                  <a:pt x="612297" y="398"/>
                </a:lnTo>
                <a:lnTo>
                  <a:pt x="612410" y="154"/>
                </a:lnTo>
                <a:lnTo>
                  <a:pt x="612707" y="0"/>
                </a:lnTo>
                <a:lnTo>
                  <a:pt x="613107" y="2"/>
                </a:lnTo>
                <a:lnTo>
                  <a:pt x="613443" y="171"/>
                </a:lnTo>
                <a:lnTo>
                  <a:pt x="613682" y="541"/>
                </a:lnTo>
                <a:lnTo>
                  <a:pt x="614810" y="1686"/>
                </a:lnTo>
                <a:lnTo>
                  <a:pt x="615544" y="2254"/>
                </a:lnTo>
                <a:lnTo>
                  <a:pt x="616560" y="2918"/>
                </a:lnTo>
                <a:lnTo>
                  <a:pt x="618224" y="2429"/>
                </a:lnTo>
                <a:lnTo>
                  <a:pt x="618976" y="2782"/>
                </a:lnTo>
                <a:lnTo>
                  <a:pt x="619495" y="3118"/>
                </a:lnTo>
                <a:lnTo>
                  <a:pt x="619688" y="3176"/>
                </a:lnTo>
                <a:lnTo>
                  <a:pt x="621056" y="2630"/>
                </a:lnTo>
                <a:lnTo>
                  <a:pt x="622998" y="2168"/>
                </a:lnTo>
                <a:lnTo>
                  <a:pt x="623204" y="2174"/>
                </a:lnTo>
                <a:lnTo>
                  <a:pt x="624786" y="2554"/>
                </a:lnTo>
                <a:lnTo>
                  <a:pt x="625901" y="3703"/>
                </a:lnTo>
                <a:lnTo>
                  <a:pt x="626156" y="4111"/>
                </a:lnTo>
                <a:lnTo>
                  <a:pt x="626564" y="4273"/>
                </a:lnTo>
                <a:lnTo>
                  <a:pt x="626999" y="4166"/>
                </a:lnTo>
                <a:lnTo>
                  <a:pt x="627231" y="3978"/>
                </a:lnTo>
                <a:lnTo>
                  <a:pt x="627399" y="3586"/>
                </a:lnTo>
                <a:lnTo>
                  <a:pt x="627611" y="3369"/>
                </a:lnTo>
                <a:lnTo>
                  <a:pt x="628126" y="3298"/>
                </a:lnTo>
                <a:lnTo>
                  <a:pt x="628604" y="3518"/>
                </a:lnTo>
                <a:lnTo>
                  <a:pt x="629119" y="3808"/>
                </a:lnTo>
                <a:lnTo>
                  <a:pt x="629547" y="3888"/>
                </a:lnTo>
                <a:lnTo>
                  <a:pt x="629955" y="3896"/>
                </a:lnTo>
                <a:lnTo>
                  <a:pt x="630100" y="3941"/>
                </a:lnTo>
                <a:lnTo>
                  <a:pt x="630367" y="4145"/>
                </a:lnTo>
                <a:lnTo>
                  <a:pt x="630479" y="4323"/>
                </a:lnTo>
                <a:lnTo>
                  <a:pt x="630616" y="4678"/>
                </a:lnTo>
                <a:lnTo>
                  <a:pt x="631928" y="5636"/>
                </a:lnTo>
                <a:lnTo>
                  <a:pt x="632525" y="5867"/>
                </a:lnTo>
                <a:lnTo>
                  <a:pt x="633338" y="6013"/>
                </a:lnTo>
                <a:lnTo>
                  <a:pt x="635933" y="5104"/>
                </a:lnTo>
                <a:lnTo>
                  <a:pt x="636169" y="5226"/>
                </a:lnTo>
                <a:lnTo>
                  <a:pt x="636450" y="5704"/>
                </a:lnTo>
                <a:lnTo>
                  <a:pt x="636698" y="5835"/>
                </a:lnTo>
                <a:lnTo>
                  <a:pt x="638461" y="5842"/>
                </a:lnTo>
                <a:lnTo>
                  <a:pt x="638721" y="5637"/>
                </a:lnTo>
                <a:lnTo>
                  <a:pt x="638784" y="5491"/>
                </a:lnTo>
                <a:lnTo>
                  <a:pt x="638827" y="5075"/>
                </a:lnTo>
                <a:lnTo>
                  <a:pt x="638906" y="4936"/>
                </a:lnTo>
                <a:lnTo>
                  <a:pt x="639178" y="4774"/>
                </a:lnTo>
                <a:lnTo>
                  <a:pt x="639437" y="4739"/>
                </a:lnTo>
                <a:lnTo>
                  <a:pt x="640065" y="4806"/>
                </a:lnTo>
                <a:lnTo>
                  <a:pt x="640589" y="5046"/>
                </a:lnTo>
                <a:lnTo>
                  <a:pt x="640677" y="5303"/>
                </a:lnTo>
                <a:lnTo>
                  <a:pt x="640724" y="5861"/>
                </a:lnTo>
                <a:lnTo>
                  <a:pt x="640835" y="6257"/>
                </a:lnTo>
                <a:lnTo>
                  <a:pt x="641029" y="6542"/>
                </a:lnTo>
                <a:lnTo>
                  <a:pt x="641183" y="6642"/>
                </a:lnTo>
                <a:lnTo>
                  <a:pt x="641530" y="6717"/>
                </a:lnTo>
                <a:lnTo>
                  <a:pt x="642857" y="6242"/>
                </a:lnTo>
                <a:lnTo>
                  <a:pt x="643188" y="5839"/>
                </a:lnTo>
                <a:lnTo>
                  <a:pt x="643655" y="5684"/>
                </a:lnTo>
                <a:lnTo>
                  <a:pt x="644029" y="5845"/>
                </a:lnTo>
                <a:lnTo>
                  <a:pt x="644181" y="6023"/>
                </a:lnTo>
                <a:lnTo>
                  <a:pt x="644406" y="6563"/>
                </a:lnTo>
                <a:lnTo>
                  <a:pt x="644671" y="6864"/>
                </a:lnTo>
                <a:lnTo>
                  <a:pt x="645566" y="6875"/>
                </a:lnTo>
                <a:lnTo>
                  <a:pt x="645736" y="6696"/>
                </a:lnTo>
                <a:lnTo>
                  <a:pt x="645873" y="6251"/>
                </a:lnTo>
                <a:lnTo>
                  <a:pt x="646014" y="5986"/>
                </a:lnTo>
                <a:lnTo>
                  <a:pt x="646294" y="5833"/>
                </a:lnTo>
                <a:lnTo>
                  <a:pt x="647153" y="6016"/>
                </a:lnTo>
                <a:lnTo>
                  <a:pt x="647914" y="6098"/>
                </a:lnTo>
                <a:lnTo>
                  <a:pt x="649336" y="6026"/>
                </a:lnTo>
                <a:lnTo>
                  <a:pt x="649594" y="6068"/>
                </a:lnTo>
                <a:lnTo>
                  <a:pt x="650226" y="6429"/>
                </a:lnTo>
                <a:lnTo>
                  <a:pt x="650751" y="6615"/>
                </a:lnTo>
                <a:lnTo>
                  <a:pt x="651695" y="6282"/>
                </a:lnTo>
                <a:lnTo>
                  <a:pt x="652074" y="6340"/>
                </a:lnTo>
                <a:lnTo>
                  <a:pt x="652348" y="6494"/>
                </a:lnTo>
                <a:lnTo>
                  <a:pt x="652595" y="6498"/>
                </a:lnTo>
                <a:lnTo>
                  <a:pt x="652816" y="6506"/>
                </a:lnTo>
                <a:lnTo>
                  <a:pt x="653007" y="6504"/>
                </a:lnTo>
                <a:lnTo>
                  <a:pt x="653178" y="6459"/>
                </a:lnTo>
                <a:lnTo>
                  <a:pt x="653332" y="6324"/>
                </a:lnTo>
                <a:lnTo>
                  <a:pt x="653517" y="6045"/>
                </a:lnTo>
                <a:lnTo>
                  <a:pt x="653593" y="5836"/>
                </a:lnTo>
                <a:lnTo>
                  <a:pt x="653605" y="5598"/>
                </a:lnTo>
                <a:lnTo>
                  <a:pt x="653701" y="5364"/>
                </a:lnTo>
                <a:lnTo>
                  <a:pt x="653915" y="5173"/>
                </a:lnTo>
                <a:lnTo>
                  <a:pt x="654144" y="5072"/>
                </a:lnTo>
                <a:lnTo>
                  <a:pt x="654890" y="5045"/>
                </a:lnTo>
                <a:lnTo>
                  <a:pt x="655460" y="4983"/>
                </a:lnTo>
                <a:lnTo>
                  <a:pt x="656391" y="4736"/>
                </a:lnTo>
                <a:lnTo>
                  <a:pt x="658204" y="4032"/>
                </a:lnTo>
                <a:lnTo>
                  <a:pt x="658439" y="3994"/>
                </a:lnTo>
                <a:lnTo>
                  <a:pt x="658861" y="4191"/>
                </a:lnTo>
                <a:lnTo>
                  <a:pt x="659905" y="5138"/>
                </a:lnTo>
                <a:lnTo>
                  <a:pt x="660270" y="5253"/>
                </a:lnTo>
                <a:lnTo>
                  <a:pt x="661181" y="5375"/>
                </a:lnTo>
                <a:lnTo>
                  <a:pt x="661671" y="5365"/>
                </a:lnTo>
                <a:lnTo>
                  <a:pt x="662890" y="5287"/>
                </a:lnTo>
                <a:lnTo>
                  <a:pt x="663371" y="5159"/>
                </a:lnTo>
                <a:lnTo>
                  <a:pt x="664722" y="5751"/>
                </a:lnTo>
                <a:lnTo>
                  <a:pt x="665390" y="6252"/>
                </a:lnTo>
                <a:lnTo>
                  <a:pt x="665622" y="9745"/>
                </a:lnTo>
                <a:lnTo>
                  <a:pt x="665742" y="18173"/>
                </a:lnTo>
                <a:lnTo>
                  <a:pt x="666750" y="23643"/>
                </a:lnTo>
                <a:lnTo>
                  <a:pt x="668334" y="27393"/>
                </a:lnTo>
                <a:lnTo>
                  <a:pt x="667668" y="29069"/>
                </a:lnTo>
                <a:lnTo>
                  <a:pt x="667339" y="29896"/>
                </a:lnTo>
                <a:lnTo>
                  <a:pt x="668208" y="30486"/>
                </a:lnTo>
                <a:lnTo>
                  <a:pt x="669730" y="30337"/>
                </a:lnTo>
                <a:lnTo>
                  <a:pt x="671656" y="31816"/>
                </a:lnTo>
                <a:lnTo>
                  <a:pt x="673311" y="38930"/>
                </a:lnTo>
                <a:lnTo>
                  <a:pt x="674780" y="41315"/>
                </a:lnTo>
                <a:lnTo>
                  <a:pt x="676152" y="48549"/>
                </a:lnTo>
                <a:lnTo>
                  <a:pt x="677428" y="52840"/>
                </a:lnTo>
                <a:lnTo>
                  <a:pt x="678697" y="56269"/>
                </a:lnTo>
                <a:lnTo>
                  <a:pt x="679735" y="58669"/>
                </a:lnTo>
                <a:lnTo>
                  <a:pt x="684219" y="69025"/>
                </a:lnTo>
                <a:lnTo>
                  <a:pt x="693253" y="91246"/>
                </a:lnTo>
                <a:lnTo>
                  <a:pt x="695580" y="95869"/>
                </a:lnTo>
                <a:lnTo>
                  <a:pt x="696539" y="97355"/>
                </a:lnTo>
                <a:lnTo>
                  <a:pt x="698181" y="98881"/>
                </a:lnTo>
                <a:lnTo>
                  <a:pt x="699200" y="100840"/>
                </a:lnTo>
                <a:lnTo>
                  <a:pt x="700340" y="103706"/>
                </a:lnTo>
                <a:lnTo>
                  <a:pt x="700755" y="105702"/>
                </a:lnTo>
                <a:lnTo>
                  <a:pt x="701268" y="108168"/>
                </a:lnTo>
                <a:lnTo>
                  <a:pt x="701315" y="108301"/>
                </a:lnTo>
                <a:lnTo>
                  <a:pt x="702742" y="112339"/>
                </a:lnTo>
                <a:lnTo>
                  <a:pt x="705396" y="117473"/>
                </a:lnTo>
                <a:lnTo>
                  <a:pt x="707193" y="120177"/>
                </a:lnTo>
                <a:lnTo>
                  <a:pt x="709857" y="125129"/>
                </a:lnTo>
                <a:lnTo>
                  <a:pt x="710073" y="125531"/>
                </a:lnTo>
                <a:lnTo>
                  <a:pt x="717602" y="137965"/>
                </a:lnTo>
                <a:lnTo>
                  <a:pt x="723592" y="146852"/>
                </a:lnTo>
                <a:lnTo>
                  <a:pt x="726969" y="152088"/>
                </a:lnTo>
                <a:lnTo>
                  <a:pt x="735470" y="165242"/>
                </a:lnTo>
                <a:lnTo>
                  <a:pt x="747592" y="182744"/>
                </a:lnTo>
                <a:lnTo>
                  <a:pt x="750748" y="186741"/>
                </a:lnTo>
                <a:lnTo>
                  <a:pt x="755769" y="191569"/>
                </a:lnTo>
                <a:lnTo>
                  <a:pt x="757847" y="194651"/>
                </a:lnTo>
                <a:lnTo>
                  <a:pt x="760068" y="197398"/>
                </a:lnTo>
                <a:lnTo>
                  <a:pt x="772892" y="211713"/>
                </a:lnTo>
                <a:lnTo>
                  <a:pt x="780667" y="220629"/>
                </a:lnTo>
                <a:lnTo>
                  <a:pt x="783866" y="224292"/>
                </a:lnTo>
                <a:lnTo>
                  <a:pt x="792378" y="232424"/>
                </a:lnTo>
                <a:lnTo>
                  <a:pt x="796645" y="236965"/>
                </a:lnTo>
                <a:lnTo>
                  <a:pt x="801036" y="240687"/>
                </a:lnTo>
                <a:lnTo>
                  <a:pt x="802294" y="241996"/>
                </a:lnTo>
                <a:lnTo>
                  <a:pt x="803611" y="244557"/>
                </a:lnTo>
                <a:lnTo>
                  <a:pt x="805000" y="248186"/>
                </a:lnTo>
                <a:lnTo>
                  <a:pt x="808854" y="253875"/>
                </a:lnTo>
                <a:lnTo>
                  <a:pt x="810479" y="255933"/>
                </a:lnTo>
                <a:lnTo>
                  <a:pt x="810470" y="256887"/>
                </a:lnTo>
                <a:lnTo>
                  <a:pt x="806827" y="259269"/>
                </a:lnTo>
                <a:lnTo>
                  <a:pt x="805816" y="260685"/>
                </a:lnTo>
                <a:lnTo>
                  <a:pt x="804691" y="262969"/>
                </a:lnTo>
                <a:lnTo>
                  <a:pt x="804218" y="265533"/>
                </a:lnTo>
                <a:lnTo>
                  <a:pt x="804013" y="268849"/>
                </a:lnTo>
                <a:lnTo>
                  <a:pt x="804230" y="272186"/>
                </a:lnTo>
                <a:lnTo>
                  <a:pt x="804649" y="275202"/>
                </a:lnTo>
                <a:lnTo>
                  <a:pt x="806239" y="281484"/>
                </a:lnTo>
                <a:lnTo>
                  <a:pt x="809539" y="290665"/>
                </a:lnTo>
                <a:lnTo>
                  <a:pt x="813919" y="299964"/>
                </a:lnTo>
                <a:lnTo>
                  <a:pt x="817001" y="305142"/>
                </a:lnTo>
                <a:lnTo>
                  <a:pt x="822978" y="313646"/>
                </a:lnTo>
                <a:lnTo>
                  <a:pt x="832166" y="325253"/>
                </a:lnTo>
                <a:lnTo>
                  <a:pt x="832193" y="325521"/>
                </a:lnTo>
                <a:lnTo>
                  <a:pt x="841819" y="338405"/>
                </a:lnTo>
                <a:lnTo>
                  <a:pt x="847497" y="349288"/>
                </a:lnTo>
                <a:lnTo>
                  <a:pt x="847940" y="350953"/>
                </a:lnTo>
                <a:lnTo>
                  <a:pt x="848891" y="352263"/>
                </a:lnTo>
                <a:lnTo>
                  <a:pt x="850784" y="354199"/>
                </a:lnTo>
                <a:lnTo>
                  <a:pt x="852103" y="357428"/>
                </a:lnTo>
                <a:lnTo>
                  <a:pt x="852743" y="358754"/>
                </a:lnTo>
                <a:lnTo>
                  <a:pt x="854519" y="362435"/>
                </a:lnTo>
                <a:lnTo>
                  <a:pt x="856227" y="365093"/>
                </a:lnTo>
                <a:lnTo>
                  <a:pt x="857111" y="364928"/>
                </a:lnTo>
                <a:lnTo>
                  <a:pt x="861937" y="373795"/>
                </a:lnTo>
                <a:lnTo>
                  <a:pt x="864155" y="378370"/>
                </a:lnTo>
                <a:lnTo>
                  <a:pt x="867238" y="382503"/>
                </a:lnTo>
                <a:lnTo>
                  <a:pt x="868402" y="384558"/>
                </a:lnTo>
                <a:lnTo>
                  <a:pt x="872774" y="391046"/>
                </a:lnTo>
                <a:lnTo>
                  <a:pt x="873761" y="392510"/>
                </a:lnTo>
                <a:lnTo>
                  <a:pt x="878532" y="398555"/>
                </a:lnTo>
                <a:lnTo>
                  <a:pt x="879955" y="401164"/>
                </a:lnTo>
                <a:lnTo>
                  <a:pt x="879404" y="402000"/>
                </a:lnTo>
                <a:lnTo>
                  <a:pt x="880925" y="404132"/>
                </a:lnTo>
                <a:lnTo>
                  <a:pt x="882886" y="407683"/>
                </a:lnTo>
                <a:lnTo>
                  <a:pt x="886185" y="411846"/>
                </a:lnTo>
                <a:lnTo>
                  <a:pt x="889930" y="417721"/>
                </a:lnTo>
                <a:lnTo>
                  <a:pt x="892606" y="423096"/>
                </a:lnTo>
                <a:lnTo>
                  <a:pt x="898805" y="435528"/>
                </a:lnTo>
                <a:lnTo>
                  <a:pt x="900979" y="440556"/>
                </a:lnTo>
                <a:lnTo>
                  <a:pt x="901878" y="442635"/>
                </a:lnTo>
                <a:lnTo>
                  <a:pt x="902159" y="444380"/>
                </a:lnTo>
                <a:lnTo>
                  <a:pt x="902351" y="445578"/>
                </a:lnTo>
                <a:lnTo>
                  <a:pt x="901885" y="445703"/>
                </a:lnTo>
                <a:lnTo>
                  <a:pt x="901873" y="446304"/>
                </a:lnTo>
                <a:lnTo>
                  <a:pt x="903534" y="452235"/>
                </a:lnTo>
                <a:lnTo>
                  <a:pt x="903858" y="453934"/>
                </a:lnTo>
                <a:lnTo>
                  <a:pt x="904092" y="456920"/>
                </a:lnTo>
                <a:lnTo>
                  <a:pt x="905568" y="464424"/>
                </a:lnTo>
                <a:lnTo>
                  <a:pt x="906143" y="469569"/>
                </a:lnTo>
                <a:lnTo>
                  <a:pt x="906201" y="476864"/>
                </a:lnTo>
                <a:lnTo>
                  <a:pt x="906516" y="484730"/>
                </a:lnTo>
                <a:lnTo>
                  <a:pt x="906735" y="486901"/>
                </a:lnTo>
                <a:lnTo>
                  <a:pt x="907822" y="497693"/>
                </a:lnTo>
                <a:lnTo>
                  <a:pt x="907656" y="497859"/>
                </a:lnTo>
                <a:lnTo>
                  <a:pt x="907688" y="499601"/>
                </a:lnTo>
                <a:lnTo>
                  <a:pt x="907694" y="499890"/>
                </a:lnTo>
                <a:lnTo>
                  <a:pt x="908394" y="506385"/>
                </a:lnTo>
                <a:lnTo>
                  <a:pt x="908092" y="508284"/>
                </a:lnTo>
                <a:lnTo>
                  <a:pt x="908055" y="510415"/>
                </a:lnTo>
                <a:lnTo>
                  <a:pt x="908588" y="520574"/>
                </a:lnTo>
                <a:lnTo>
                  <a:pt x="909301" y="526720"/>
                </a:lnTo>
                <a:lnTo>
                  <a:pt x="909210" y="527098"/>
                </a:lnTo>
                <a:lnTo>
                  <a:pt x="909021" y="527883"/>
                </a:lnTo>
                <a:lnTo>
                  <a:pt x="910347" y="539921"/>
                </a:lnTo>
                <a:lnTo>
                  <a:pt x="910595" y="541242"/>
                </a:lnTo>
                <a:lnTo>
                  <a:pt x="911907" y="548231"/>
                </a:lnTo>
                <a:lnTo>
                  <a:pt x="912301" y="552132"/>
                </a:lnTo>
                <a:lnTo>
                  <a:pt x="912570" y="553371"/>
                </a:lnTo>
                <a:lnTo>
                  <a:pt x="913373" y="557059"/>
                </a:lnTo>
                <a:lnTo>
                  <a:pt x="913621" y="559830"/>
                </a:lnTo>
                <a:lnTo>
                  <a:pt x="913614" y="563083"/>
                </a:lnTo>
                <a:lnTo>
                  <a:pt x="913970" y="565328"/>
                </a:lnTo>
                <a:lnTo>
                  <a:pt x="913388" y="568111"/>
                </a:lnTo>
                <a:lnTo>
                  <a:pt x="912863" y="569366"/>
                </a:lnTo>
                <a:lnTo>
                  <a:pt x="912703" y="574018"/>
                </a:lnTo>
                <a:lnTo>
                  <a:pt x="913004" y="576345"/>
                </a:lnTo>
                <a:lnTo>
                  <a:pt x="913350" y="577073"/>
                </a:lnTo>
                <a:lnTo>
                  <a:pt x="913299" y="578455"/>
                </a:lnTo>
                <a:lnTo>
                  <a:pt x="912642" y="578652"/>
                </a:lnTo>
                <a:lnTo>
                  <a:pt x="910386" y="576623"/>
                </a:lnTo>
                <a:lnTo>
                  <a:pt x="910556" y="573485"/>
                </a:lnTo>
                <a:lnTo>
                  <a:pt x="910975" y="572034"/>
                </a:lnTo>
                <a:lnTo>
                  <a:pt x="910616" y="571235"/>
                </a:lnTo>
                <a:lnTo>
                  <a:pt x="909682" y="570328"/>
                </a:lnTo>
                <a:lnTo>
                  <a:pt x="908172" y="569674"/>
                </a:lnTo>
                <a:lnTo>
                  <a:pt x="906726" y="570092"/>
                </a:lnTo>
                <a:lnTo>
                  <a:pt x="903441" y="572155"/>
                </a:lnTo>
                <a:lnTo>
                  <a:pt x="902352" y="573371"/>
                </a:lnTo>
                <a:lnTo>
                  <a:pt x="902041" y="574296"/>
                </a:lnTo>
                <a:lnTo>
                  <a:pt x="902014" y="577839"/>
                </a:lnTo>
                <a:lnTo>
                  <a:pt x="900927" y="581653"/>
                </a:lnTo>
                <a:lnTo>
                  <a:pt x="900937" y="582445"/>
                </a:lnTo>
                <a:lnTo>
                  <a:pt x="900124" y="584402"/>
                </a:lnTo>
                <a:lnTo>
                  <a:pt x="898994" y="585408"/>
                </a:lnTo>
                <a:lnTo>
                  <a:pt x="898239" y="586560"/>
                </a:lnTo>
                <a:lnTo>
                  <a:pt x="897898" y="587707"/>
                </a:lnTo>
                <a:lnTo>
                  <a:pt x="897873" y="590165"/>
                </a:lnTo>
                <a:lnTo>
                  <a:pt x="898264" y="592257"/>
                </a:lnTo>
                <a:lnTo>
                  <a:pt x="898837" y="593088"/>
                </a:lnTo>
                <a:lnTo>
                  <a:pt x="898121" y="596685"/>
                </a:lnTo>
                <a:lnTo>
                  <a:pt x="896947" y="597377"/>
                </a:lnTo>
                <a:lnTo>
                  <a:pt x="896586" y="597766"/>
                </a:lnTo>
                <a:lnTo>
                  <a:pt x="896108" y="601895"/>
                </a:lnTo>
                <a:lnTo>
                  <a:pt x="896564" y="604335"/>
                </a:lnTo>
                <a:lnTo>
                  <a:pt x="897119" y="605818"/>
                </a:lnTo>
                <a:lnTo>
                  <a:pt x="898622" y="608277"/>
                </a:lnTo>
                <a:lnTo>
                  <a:pt x="899626" y="608811"/>
                </a:lnTo>
                <a:lnTo>
                  <a:pt x="899267" y="610609"/>
                </a:lnTo>
                <a:lnTo>
                  <a:pt x="899881" y="613522"/>
                </a:lnTo>
                <a:lnTo>
                  <a:pt x="900630" y="614176"/>
                </a:lnTo>
                <a:lnTo>
                  <a:pt x="901812" y="614171"/>
                </a:lnTo>
                <a:lnTo>
                  <a:pt x="902333" y="614722"/>
                </a:lnTo>
                <a:lnTo>
                  <a:pt x="902177" y="616121"/>
                </a:lnTo>
                <a:lnTo>
                  <a:pt x="900108" y="620690"/>
                </a:lnTo>
                <a:lnTo>
                  <a:pt x="898351" y="622100"/>
                </a:lnTo>
                <a:lnTo>
                  <a:pt x="897360" y="622573"/>
                </a:lnTo>
                <a:lnTo>
                  <a:pt x="896168" y="624021"/>
                </a:lnTo>
                <a:lnTo>
                  <a:pt x="896166" y="625416"/>
                </a:lnTo>
                <a:lnTo>
                  <a:pt x="896165" y="625864"/>
                </a:lnTo>
                <a:lnTo>
                  <a:pt x="897799" y="627601"/>
                </a:lnTo>
                <a:lnTo>
                  <a:pt x="900828" y="626464"/>
                </a:lnTo>
                <a:lnTo>
                  <a:pt x="905648" y="622009"/>
                </a:lnTo>
                <a:lnTo>
                  <a:pt x="907094" y="618197"/>
                </a:lnTo>
                <a:lnTo>
                  <a:pt x="907219" y="617703"/>
                </a:lnTo>
                <a:lnTo>
                  <a:pt x="908587" y="612264"/>
                </a:lnTo>
                <a:lnTo>
                  <a:pt x="912178" y="600588"/>
                </a:lnTo>
                <a:lnTo>
                  <a:pt x="914124" y="595867"/>
                </a:lnTo>
                <a:lnTo>
                  <a:pt x="914834" y="600023"/>
                </a:lnTo>
                <a:lnTo>
                  <a:pt x="913340" y="608990"/>
                </a:lnTo>
                <a:lnTo>
                  <a:pt x="909614" y="618168"/>
                </a:lnTo>
                <a:lnTo>
                  <a:pt x="909507" y="618459"/>
                </a:lnTo>
                <a:lnTo>
                  <a:pt x="906997" y="625274"/>
                </a:lnTo>
                <a:lnTo>
                  <a:pt x="903523" y="634014"/>
                </a:lnTo>
                <a:lnTo>
                  <a:pt x="901573" y="642953"/>
                </a:lnTo>
                <a:lnTo>
                  <a:pt x="897080" y="649726"/>
                </a:lnTo>
                <a:lnTo>
                  <a:pt x="893002" y="654244"/>
                </a:lnTo>
                <a:lnTo>
                  <a:pt x="889032" y="660568"/>
                </a:lnTo>
                <a:lnTo>
                  <a:pt x="881617" y="670869"/>
                </a:lnTo>
                <a:lnTo>
                  <a:pt x="873001" y="679288"/>
                </a:lnTo>
                <a:lnTo>
                  <a:pt x="871546" y="678272"/>
                </a:lnTo>
                <a:lnTo>
                  <a:pt x="878235" y="669984"/>
                </a:lnTo>
                <a:lnTo>
                  <a:pt x="883406" y="663451"/>
                </a:lnTo>
                <a:lnTo>
                  <a:pt x="888121" y="658349"/>
                </a:lnTo>
                <a:lnTo>
                  <a:pt x="890321" y="652477"/>
                </a:lnTo>
                <a:lnTo>
                  <a:pt x="890292" y="647570"/>
                </a:lnTo>
                <a:lnTo>
                  <a:pt x="889680" y="644127"/>
                </a:lnTo>
                <a:lnTo>
                  <a:pt x="891150" y="640514"/>
                </a:lnTo>
                <a:lnTo>
                  <a:pt x="888261" y="638647"/>
                </a:lnTo>
                <a:lnTo>
                  <a:pt x="884956" y="640383"/>
                </a:lnTo>
                <a:lnTo>
                  <a:pt x="883731" y="639787"/>
                </a:lnTo>
                <a:lnTo>
                  <a:pt x="882359" y="638511"/>
                </a:lnTo>
                <a:lnTo>
                  <a:pt x="881502" y="638383"/>
                </a:lnTo>
                <a:lnTo>
                  <a:pt x="879470" y="640599"/>
                </a:lnTo>
                <a:lnTo>
                  <a:pt x="876494" y="641557"/>
                </a:lnTo>
                <a:lnTo>
                  <a:pt x="874918" y="642064"/>
                </a:lnTo>
                <a:lnTo>
                  <a:pt x="874451" y="642214"/>
                </a:lnTo>
                <a:lnTo>
                  <a:pt x="871939" y="642716"/>
                </a:lnTo>
                <a:lnTo>
                  <a:pt x="868837" y="644460"/>
                </a:lnTo>
                <a:lnTo>
                  <a:pt x="866051" y="645385"/>
                </a:lnTo>
                <a:lnTo>
                  <a:pt x="864889" y="647772"/>
                </a:lnTo>
                <a:lnTo>
                  <a:pt x="862330" y="650156"/>
                </a:lnTo>
                <a:lnTo>
                  <a:pt x="861228" y="650522"/>
                </a:lnTo>
                <a:lnTo>
                  <a:pt x="859631" y="649097"/>
                </a:lnTo>
                <a:lnTo>
                  <a:pt x="857508" y="649769"/>
                </a:lnTo>
                <a:lnTo>
                  <a:pt x="857763" y="651444"/>
                </a:lnTo>
                <a:lnTo>
                  <a:pt x="857379" y="651801"/>
                </a:lnTo>
                <a:lnTo>
                  <a:pt x="852667" y="650049"/>
                </a:lnTo>
                <a:lnTo>
                  <a:pt x="851304" y="648665"/>
                </a:lnTo>
                <a:lnTo>
                  <a:pt x="849229" y="648596"/>
                </a:lnTo>
                <a:lnTo>
                  <a:pt x="848326" y="650192"/>
                </a:lnTo>
                <a:lnTo>
                  <a:pt x="846174" y="650268"/>
                </a:lnTo>
                <a:lnTo>
                  <a:pt x="845206" y="650266"/>
                </a:lnTo>
                <a:lnTo>
                  <a:pt x="844191" y="650656"/>
                </a:lnTo>
                <a:lnTo>
                  <a:pt x="842271" y="651276"/>
                </a:lnTo>
                <a:lnTo>
                  <a:pt x="839731" y="653225"/>
                </a:lnTo>
                <a:lnTo>
                  <a:pt x="839728" y="654224"/>
                </a:lnTo>
                <a:lnTo>
                  <a:pt x="840167" y="654891"/>
                </a:lnTo>
                <a:lnTo>
                  <a:pt x="840146" y="655863"/>
                </a:lnTo>
                <a:lnTo>
                  <a:pt x="838364" y="655986"/>
                </a:lnTo>
                <a:lnTo>
                  <a:pt x="835401" y="657351"/>
                </a:lnTo>
                <a:lnTo>
                  <a:pt x="833756" y="657493"/>
                </a:lnTo>
                <a:lnTo>
                  <a:pt x="832160" y="657991"/>
                </a:lnTo>
                <a:lnTo>
                  <a:pt x="829243" y="659695"/>
                </a:lnTo>
                <a:lnTo>
                  <a:pt x="828031" y="659768"/>
                </a:lnTo>
                <a:lnTo>
                  <a:pt x="826422" y="659572"/>
                </a:lnTo>
                <a:lnTo>
                  <a:pt x="823311" y="660263"/>
                </a:lnTo>
                <a:lnTo>
                  <a:pt x="820165" y="661972"/>
                </a:lnTo>
                <a:lnTo>
                  <a:pt x="818321" y="661299"/>
                </a:lnTo>
                <a:lnTo>
                  <a:pt x="815953" y="659487"/>
                </a:lnTo>
                <a:lnTo>
                  <a:pt x="814822" y="658859"/>
                </a:lnTo>
                <a:lnTo>
                  <a:pt x="813264" y="658651"/>
                </a:lnTo>
                <a:lnTo>
                  <a:pt x="812257" y="657911"/>
                </a:lnTo>
                <a:lnTo>
                  <a:pt x="811715" y="655687"/>
                </a:lnTo>
                <a:lnTo>
                  <a:pt x="810996" y="654585"/>
                </a:lnTo>
                <a:lnTo>
                  <a:pt x="809689" y="653002"/>
                </a:lnTo>
                <a:lnTo>
                  <a:pt x="807509" y="651668"/>
                </a:lnTo>
                <a:lnTo>
                  <a:pt x="807148" y="648872"/>
                </a:lnTo>
                <a:lnTo>
                  <a:pt x="807291" y="647959"/>
                </a:lnTo>
                <a:lnTo>
                  <a:pt x="807238" y="643522"/>
                </a:lnTo>
                <a:lnTo>
                  <a:pt x="807371" y="642435"/>
                </a:lnTo>
                <a:lnTo>
                  <a:pt x="808022" y="641477"/>
                </a:lnTo>
                <a:lnTo>
                  <a:pt x="808146" y="639935"/>
                </a:lnTo>
                <a:lnTo>
                  <a:pt x="807665" y="639208"/>
                </a:lnTo>
                <a:lnTo>
                  <a:pt x="807931" y="638187"/>
                </a:lnTo>
                <a:lnTo>
                  <a:pt x="808667" y="637046"/>
                </a:lnTo>
                <a:lnTo>
                  <a:pt x="809331" y="636700"/>
                </a:lnTo>
                <a:lnTo>
                  <a:pt x="810840" y="636948"/>
                </a:lnTo>
                <a:lnTo>
                  <a:pt x="811069" y="636122"/>
                </a:lnTo>
                <a:lnTo>
                  <a:pt x="810973" y="634958"/>
                </a:lnTo>
                <a:lnTo>
                  <a:pt x="809164" y="632177"/>
                </a:lnTo>
                <a:lnTo>
                  <a:pt x="807681" y="632337"/>
                </a:lnTo>
                <a:lnTo>
                  <a:pt x="806523" y="631827"/>
                </a:lnTo>
                <a:lnTo>
                  <a:pt x="806257" y="630424"/>
                </a:lnTo>
                <a:lnTo>
                  <a:pt x="806550" y="629754"/>
                </a:lnTo>
                <a:lnTo>
                  <a:pt x="806524" y="629360"/>
                </a:lnTo>
                <a:lnTo>
                  <a:pt x="802867" y="623177"/>
                </a:lnTo>
                <a:lnTo>
                  <a:pt x="801406" y="622030"/>
                </a:lnTo>
                <a:lnTo>
                  <a:pt x="799792" y="621184"/>
                </a:lnTo>
                <a:lnTo>
                  <a:pt x="797526" y="619132"/>
                </a:lnTo>
                <a:lnTo>
                  <a:pt x="797056" y="617764"/>
                </a:lnTo>
                <a:lnTo>
                  <a:pt x="797488" y="615591"/>
                </a:lnTo>
                <a:lnTo>
                  <a:pt x="797252" y="615056"/>
                </a:lnTo>
                <a:lnTo>
                  <a:pt x="796491" y="614012"/>
                </a:lnTo>
                <a:lnTo>
                  <a:pt x="794446" y="613176"/>
                </a:lnTo>
                <a:lnTo>
                  <a:pt x="793327" y="611564"/>
                </a:lnTo>
                <a:lnTo>
                  <a:pt x="793013" y="610014"/>
                </a:lnTo>
                <a:lnTo>
                  <a:pt x="791909" y="608696"/>
                </a:lnTo>
                <a:lnTo>
                  <a:pt x="788083" y="607511"/>
                </a:lnTo>
                <a:lnTo>
                  <a:pt x="787443" y="604754"/>
                </a:lnTo>
                <a:lnTo>
                  <a:pt x="785149" y="602728"/>
                </a:lnTo>
                <a:lnTo>
                  <a:pt x="784436" y="599265"/>
                </a:lnTo>
                <a:lnTo>
                  <a:pt x="781676" y="597877"/>
                </a:lnTo>
                <a:lnTo>
                  <a:pt x="778900" y="599579"/>
                </a:lnTo>
                <a:lnTo>
                  <a:pt x="777569" y="600184"/>
                </a:lnTo>
                <a:lnTo>
                  <a:pt x="776673" y="598677"/>
                </a:lnTo>
                <a:lnTo>
                  <a:pt x="776237" y="595692"/>
                </a:lnTo>
                <a:lnTo>
                  <a:pt x="772755" y="593781"/>
                </a:lnTo>
                <a:lnTo>
                  <a:pt x="772018" y="590595"/>
                </a:lnTo>
                <a:lnTo>
                  <a:pt x="768422" y="590398"/>
                </a:lnTo>
                <a:lnTo>
                  <a:pt x="767126" y="589385"/>
                </a:lnTo>
                <a:lnTo>
                  <a:pt x="761897" y="589126"/>
                </a:lnTo>
                <a:lnTo>
                  <a:pt x="761195" y="587594"/>
                </a:lnTo>
                <a:lnTo>
                  <a:pt x="755920" y="585869"/>
                </a:lnTo>
                <a:lnTo>
                  <a:pt x="751976" y="585218"/>
                </a:lnTo>
                <a:lnTo>
                  <a:pt x="747516" y="582693"/>
                </a:lnTo>
                <a:lnTo>
                  <a:pt x="743522" y="581281"/>
                </a:lnTo>
                <a:lnTo>
                  <a:pt x="742469" y="581075"/>
                </a:lnTo>
                <a:lnTo>
                  <a:pt x="740580" y="581323"/>
                </a:lnTo>
                <a:lnTo>
                  <a:pt x="740072" y="581389"/>
                </a:lnTo>
                <a:lnTo>
                  <a:pt x="739037" y="582098"/>
                </a:lnTo>
                <a:lnTo>
                  <a:pt x="738144" y="583219"/>
                </a:lnTo>
                <a:lnTo>
                  <a:pt x="737731" y="586806"/>
                </a:lnTo>
                <a:lnTo>
                  <a:pt x="737321" y="588255"/>
                </a:lnTo>
                <a:lnTo>
                  <a:pt x="736546" y="588156"/>
                </a:lnTo>
                <a:lnTo>
                  <a:pt x="735899" y="587598"/>
                </a:lnTo>
                <a:lnTo>
                  <a:pt x="732325" y="582759"/>
                </a:lnTo>
                <a:lnTo>
                  <a:pt x="731725" y="582318"/>
                </a:lnTo>
                <a:lnTo>
                  <a:pt x="730559" y="581889"/>
                </a:lnTo>
                <a:lnTo>
                  <a:pt x="729522" y="579114"/>
                </a:lnTo>
                <a:lnTo>
                  <a:pt x="728614" y="577992"/>
                </a:lnTo>
                <a:lnTo>
                  <a:pt x="727618" y="577234"/>
                </a:lnTo>
                <a:lnTo>
                  <a:pt x="726933" y="576036"/>
                </a:lnTo>
                <a:lnTo>
                  <a:pt x="726468" y="572008"/>
                </a:lnTo>
                <a:lnTo>
                  <a:pt x="726065" y="571572"/>
                </a:lnTo>
                <a:lnTo>
                  <a:pt x="725259" y="571472"/>
                </a:lnTo>
                <a:lnTo>
                  <a:pt x="724583" y="570895"/>
                </a:lnTo>
                <a:lnTo>
                  <a:pt x="718512" y="561941"/>
                </a:lnTo>
                <a:lnTo>
                  <a:pt x="716424" y="554514"/>
                </a:lnTo>
                <a:lnTo>
                  <a:pt x="715355" y="552152"/>
                </a:lnTo>
                <a:lnTo>
                  <a:pt x="714427" y="548175"/>
                </a:lnTo>
                <a:lnTo>
                  <a:pt x="713401" y="544754"/>
                </a:lnTo>
                <a:lnTo>
                  <a:pt x="710844" y="538160"/>
                </a:lnTo>
                <a:lnTo>
                  <a:pt x="708898" y="534451"/>
                </a:lnTo>
                <a:lnTo>
                  <a:pt x="708701" y="534160"/>
                </a:lnTo>
                <a:lnTo>
                  <a:pt x="705136" y="528890"/>
                </a:lnTo>
                <a:lnTo>
                  <a:pt x="700795" y="525703"/>
                </a:lnTo>
                <a:lnTo>
                  <a:pt x="700600" y="525091"/>
                </a:lnTo>
                <a:lnTo>
                  <a:pt x="699370" y="523960"/>
                </a:lnTo>
                <a:lnTo>
                  <a:pt x="697844" y="523060"/>
                </a:lnTo>
                <a:lnTo>
                  <a:pt x="696016" y="522345"/>
                </a:lnTo>
                <a:lnTo>
                  <a:pt x="693827" y="521824"/>
                </a:lnTo>
                <a:lnTo>
                  <a:pt x="692862" y="521304"/>
                </a:lnTo>
                <a:lnTo>
                  <a:pt x="692440" y="520779"/>
                </a:lnTo>
                <a:lnTo>
                  <a:pt x="692497" y="520501"/>
                </a:lnTo>
                <a:lnTo>
                  <a:pt x="691900" y="519208"/>
                </a:lnTo>
                <a:lnTo>
                  <a:pt x="690555" y="518892"/>
                </a:lnTo>
                <a:lnTo>
                  <a:pt x="688648" y="518736"/>
                </a:lnTo>
                <a:lnTo>
                  <a:pt x="687322" y="519055"/>
                </a:lnTo>
                <a:lnTo>
                  <a:pt x="686658" y="518341"/>
                </a:lnTo>
                <a:lnTo>
                  <a:pt x="686891" y="516554"/>
                </a:lnTo>
                <a:lnTo>
                  <a:pt x="685727" y="513872"/>
                </a:lnTo>
                <a:lnTo>
                  <a:pt x="682899" y="514835"/>
                </a:lnTo>
                <a:lnTo>
                  <a:pt x="680541" y="512355"/>
                </a:lnTo>
                <a:lnTo>
                  <a:pt x="679744" y="514594"/>
                </a:lnTo>
                <a:lnTo>
                  <a:pt x="680215" y="516686"/>
                </a:lnTo>
                <a:lnTo>
                  <a:pt x="681750" y="518803"/>
                </a:lnTo>
                <a:lnTo>
                  <a:pt x="680105" y="519222"/>
                </a:lnTo>
                <a:lnTo>
                  <a:pt x="677692" y="520671"/>
                </a:lnTo>
                <a:lnTo>
                  <a:pt x="676466" y="520874"/>
                </a:lnTo>
                <a:lnTo>
                  <a:pt x="674640" y="514253"/>
                </a:lnTo>
                <a:lnTo>
                  <a:pt x="673471" y="511999"/>
                </a:lnTo>
                <a:lnTo>
                  <a:pt x="672724" y="509884"/>
                </a:lnTo>
                <a:lnTo>
                  <a:pt x="669846" y="503294"/>
                </a:lnTo>
                <a:lnTo>
                  <a:pt x="668167" y="501542"/>
                </a:lnTo>
                <a:lnTo>
                  <a:pt x="664084" y="498857"/>
                </a:lnTo>
                <a:lnTo>
                  <a:pt x="663986" y="497054"/>
                </a:lnTo>
                <a:lnTo>
                  <a:pt x="664593" y="496324"/>
                </a:lnTo>
                <a:lnTo>
                  <a:pt x="666995" y="495648"/>
                </a:lnTo>
                <a:lnTo>
                  <a:pt x="668434" y="495551"/>
                </a:lnTo>
                <a:lnTo>
                  <a:pt x="669983" y="495714"/>
                </a:lnTo>
                <a:lnTo>
                  <a:pt x="670924" y="496608"/>
                </a:lnTo>
                <a:lnTo>
                  <a:pt x="672804" y="499166"/>
                </a:lnTo>
                <a:lnTo>
                  <a:pt x="673603" y="499594"/>
                </a:lnTo>
                <a:lnTo>
                  <a:pt x="674319" y="499125"/>
                </a:lnTo>
                <a:lnTo>
                  <a:pt x="674644" y="496692"/>
                </a:lnTo>
                <a:lnTo>
                  <a:pt x="674498" y="494617"/>
                </a:lnTo>
                <a:lnTo>
                  <a:pt x="674795" y="492818"/>
                </a:lnTo>
                <a:lnTo>
                  <a:pt x="675766" y="489507"/>
                </a:lnTo>
                <a:lnTo>
                  <a:pt x="675728" y="486130"/>
                </a:lnTo>
                <a:lnTo>
                  <a:pt x="675723" y="485664"/>
                </a:lnTo>
                <a:lnTo>
                  <a:pt x="675428" y="483892"/>
                </a:lnTo>
                <a:lnTo>
                  <a:pt x="675875" y="482208"/>
                </a:lnTo>
                <a:lnTo>
                  <a:pt x="675169" y="479945"/>
                </a:lnTo>
                <a:lnTo>
                  <a:pt x="674776" y="477979"/>
                </a:lnTo>
                <a:lnTo>
                  <a:pt x="674572" y="475562"/>
                </a:lnTo>
                <a:lnTo>
                  <a:pt x="673964" y="473492"/>
                </a:lnTo>
                <a:lnTo>
                  <a:pt x="673016" y="472949"/>
                </a:lnTo>
                <a:lnTo>
                  <a:pt x="670193" y="472647"/>
                </a:lnTo>
                <a:lnTo>
                  <a:pt x="669586" y="470577"/>
                </a:lnTo>
                <a:lnTo>
                  <a:pt x="669579" y="468547"/>
                </a:lnTo>
                <a:lnTo>
                  <a:pt x="670259" y="467874"/>
                </a:lnTo>
                <a:lnTo>
                  <a:pt x="671993" y="467586"/>
                </a:lnTo>
                <a:lnTo>
                  <a:pt x="672567" y="467070"/>
                </a:lnTo>
                <a:lnTo>
                  <a:pt x="672484" y="466174"/>
                </a:lnTo>
                <a:lnTo>
                  <a:pt x="672065" y="464842"/>
                </a:lnTo>
                <a:lnTo>
                  <a:pt x="670430" y="464133"/>
                </a:lnTo>
                <a:lnTo>
                  <a:pt x="666911" y="464787"/>
                </a:lnTo>
                <a:lnTo>
                  <a:pt x="665952" y="465366"/>
                </a:lnTo>
                <a:lnTo>
                  <a:pt x="665287" y="466526"/>
                </a:lnTo>
                <a:lnTo>
                  <a:pt x="664258" y="469078"/>
                </a:lnTo>
                <a:lnTo>
                  <a:pt x="661508" y="469602"/>
                </a:lnTo>
                <a:lnTo>
                  <a:pt x="660718" y="470012"/>
                </a:lnTo>
                <a:lnTo>
                  <a:pt x="660199" y="470868"/>
                </a:lnTo>
                <a:lnTo>
                  <a:pt x="660838" y="473144"/>
                </a:lnTo>
                <a:lnTo>
                  <a:pt x="663590" y="478221"/>
                </a:lnTo>
                <a:lnTo>
                  <a:pt x="665834" y="485412"/>
                </a:lnTo>
                <a:lnTo>
                  <a:pt x="665507" y="486236"/>
                </a:lnTo>
                <a:lnTo>
                  <a:pt x="663152" y="487184"/>
                </a:lnTo>
                <a:lnTo>
                  <a:pt x="662633" y="488040"/>
                </a:lnTo>
                <a:lnTo>
                  <a:pt x="661598" y="488417"/>
                </a:lnTo>
                <a:lnTo>
                  <a:pt x="659361" y="489234"/>
                </a:lnTo>
                <a:lnTo>
                  <a:pt x="658076" y="489206"/>
                </a:lnTo>
                <a:lnTo>
                  <a:pt x="656849" y="489179"/>
                </a:lnTo>
                <a:lnTo>
                  <a:pt x="655630" y="489960"/>
                </a:lnTo>
                <a:lnTo>
                  <a:pt x="654851" y="490488"/>
                </a:lnTo>
                <a:lnTo>
                  <a:pt x="655391" y="495907"/>
                </a:lnTo>
                <a:lnTo>
                  <a:pt x="653714" y="495879"/>
                </a:lnTo>
                <a:lnTo>
                  <a:pt x="653314" y="491484"/>
                </a:lnTo>
                <a:lnTo>
                  <a:pt x="652234" y="488272"/>
                </a:lnTo>
                <a:lnTo>
                  <a:pt x="651894" y="487738"/>
                </a:lnTo>
                <a:lnTo>
                  <a:pt x="649207" y="483520"/>
                </a:lnTo>
                <a:lnTo>
                  <a:pt x="647525" y="482114"/>
                </a:lnTo>
                <a:lnTo>
                  <a:pt x="640654" y="475102"/>
                </a:lnTo>
                <a:lnTo>
                  <a:pt x="637236" y="471072"/>
                </a:lnTo>
                <a:lnTo>
                  <a:pt x="633708" y="466908"/>
                </a:lnTo>
                <a:lnTo>
                  <a:pt x="630944" y="462997"/>
                </a:lnTo>
                <a:lnTo>
                  <a:pt x="627221" y="458739"/>
                </a:lnTo>
                <a:lnTo>
                  <a:pt x="624839" y="454337"/>
                </a:lnTo>
                <a:lnTo>
                  <a:pt x="624074" y="453145"/>
                </a:lnTo>
                <a:lnTo>
                  <a:pt x="623621" y="452868"/>
                </a:lnTo>
                <a:lnTo>
                  <a:pt x="622186" y="449734"/>
                </a:lnTo>
                <a:lnTo>
                  <a:pt x="616944" y="442441"/>
                </a:lnTo>
                <a:lnTo>
                  <a:pt x="613042" y="437425"/>
                </a:lnTo>
                <a:lnTo>
                  <a:pt x="612313" y="436726"/>
                </a:lnTo>
                <a:lnTo>
                  <a:pt x="610617" y="436047"/>
                </a:lnTo>
                <a:lnTo>
                  <a:pt x="609220" y="434976"/>
                </a:lnTo>
                <a:lnTo>
                  <a:pt x="608913" y="432693"/>
                </a:lnTo>
                <a:lnTo>
                  <a:pt x="607955" y="431538"/>
                </a:lnTo>
                <a:lnTo>
                  <a:pt x="605049" y="428782"/>
                </a:lnTo>
                <a:lnTo>
                  <a:pt x="601630" y="426103"/>
                </a:lnTo>
                <a:lnTo>
                  <a:pt x="599000" y="423167"/>
                </a:lnTo>
                <a:lnTo>
                  <a:pt x="594758" y="419626"/>
                </a:lnTo>
                <a:lnTo>
                  <a:pt x="592659" y="418387"/>
                </a:lnTo>
                <a:lnTo>
                  <a:pt x="592616" y="417526"/>
                </a:lnTo>
                <a:lnTo>
                  <a:pt x="589932" y="412675"/>
                </a:lnTo>
                <a:lnTo>
                  <a:pt x="588947" y="411271"/>
                </a:lnTo>
                <a:lnTo>
                  <a:pt x="587589" y="409876"/>
                </a:lnTo>
                <a:lnTo>
                  <a:pt x="585207" y="408123"/>
                </a:lnTo>
                <a:lnTo>
                  <a:pt x="584759" y="407249"/>
                </a:lnTo>
                <a:lnTo>
                  <a:pt x="585116" y="407128"/>
                </a:lnTo>
                <a:lnTo>
                  <a:pt x="589223" y="408411"/>
                </a:lnTo>
                <a:lnTo>
                  <a:pt x="590270" y="411361"/>
                </a:lnTo>
                <a:lnTo>
                  <a:pt x="591698" y="411322"/>
                </a:lnTo>
                <a:lnTo>
                  <a:pt x="592127" y="411157"/>
                </a:lnTo>
                <a:lnTo>
                  <a:pt x="591868" y="409881"/>
                </a:lnTo>
                <a:lnTo>
                  <a:pt x="592138" y="409216"/>
                </a:lnTo>
                <a:lnTo>
                  <a:pt x="593014" y="408285"/>
                </a:lnTo>
                <a:lnTo>
                  <a:pt x="594352" y="407682"/>
                </a:lnTo>
                <a:lnTo>
                  <a:pt x="595600" y="407447"/>
                </a:lnTo>
                <a:lnTo>
                  <a:pt x="595925" y="406124"/>
                </a:lnTo>
                <a:lnTo>
                  <a:pt x="597126" y="403692"/>
                </a:lnTo>
                <a:lnTo>
                  <a:pt x="598981" y="401040"/>
                </a:lnTo>
                <a:lnTo>
                  <a:pt x="598652" y="399677"/>
                </a:lnTo>
                <a:lnTo>
                  <a:pt x="598748" y="399363"/>
                </a:lnTo>
                <a:lnTo>
                  <a:pt x="600270" y="398051"/>
                </a:lnTo>
                <a:lnTo>
                  <a:pt x="601547" y="397606"/>
                </a:lnTo>
                <a:lnTo>
                  <a:pt x="602856" y="395827"/>
                </a:lnTo>
                <a:lnTo>
                  <a:pt x="603274" y="394927"/>
                </a:lnTo>
                <a:lnTo>
                  <a:pt x="603626" y="392069"/>
                </a:lnTo>
                <a:lnTo>
                  <a:pt x="603950" y="391228"/>
                </a:lnTo>
                <a:lnTo>
                  <a:pt x="605342" y="387614"/>
                </a:lnTo>
                <a:lnTo>
                  <a:pt x="607251" y="383322"/>
                </a:lnTo>
                <a:lnTo>
                  <a:pt x="609140" y="381386"/>
                </a:lnTo>
                <a:lnTo>
                  <a:pt x="610499" y="381054"/>
                </a:lnTo>
                <a:lnTo>
                  <a:pt x="610971" y="380597"/>
                </a:lnTo>
                <a:lnTo>
                  <a:pt x="610987" y="379750"/>
                </a:lnTo>
                <a:lnTo>
                  <a:pt x="610793" y="379135"/>
                </a:lnTo>
                <a:lnTo>
                  <a:pt x="610078" y="378343"/>
                </a:lnTo>
                <a:lnTo>
                  <a:pt x="610448" y="377844"/>
                </a:lnTo>
                <a:lnTo>
                  <a:pt x="612627" y="376721"/>
                </a:lnTo>
                <a:lnTo>
                  <a:pt x="614934" y="374910"/>
                </a:lnTo>
                <a:lnTo>
                  <a:pt x="615156" y="374417"/>
                </a:lnTo>
                <a:lnTo>
                  <a:pt x="614819" y="373740"/>
                </a:lnTo>
                <a:lnTo>
                  <a:pt x="616089" y="371131"/>
                </a:lnTo>
                <a:lnTo>
                  <a:pt x="615981" y="369999"/>
                </a:lnTo>
                <a:lnTo>
                  <a:pt x="616669" y="368949"/>
                </a:lnTo>
                <a:lnTo>
                  <a:pt x="617516" y="368592"/>
                </a:lnTo>
                <a:lnTo>
                  <a:pt x="618084" y="365465"/>
                </a:lnTo>
                <a:lnTo>
                  <a:pt x="617361" y="363859"/>
                </a:lnTo>
                <a:lnTo>
                  <a:pt x="616194" y="360265"/>
                </a:lnTo>
                <a:lnTo>
                  <a:pt x="614584" y="358230"/>
                </a:lnTo>
                <a:lnTo>
                  <a:pt x="612555" y="358570"/>
                </a:lnTo>
                <a:lnTo>
                  <a:pt x="610307" y="358176"/>
                </a:lnTo>
                <a:lnTo>
                  <a:pt x="609299" y="357838"/>
                </a:lnTo>
                <a:lnTo>
                  <a:pt x="609241" y="357200"/>
                </a:lnTo>
                <a:lnTo>
                  <a:pt x="608908" y="356867"/>
                </a:lnTo>
                <a:lnTo>
                  <a:pt x="606998" y="356245"/>
                </a:lnTo>
                <a:lnTo>
                  <a:pt x="605855" y="357416"/>
                </a:lnTo>
                <a:lnTo>
                  <a:pt x="605810" y="358047"/>
                </a:lnTo>
                <a:lnTo>
                  <a:pt x="606592" y="360302"/>
                </a:lnTo>
                <a:lnTo>
                  <a:pt x="607124" y="364056"/>
                </a:lnTo>
                <a:lnTo>
                  <a:pt x="608197" y="365143"/>
                </a:lnTo>
                <a:lnTo>
                  <a:pt x="609251" y="365694"/>
                </a:lnTo>
                <a:lnTo>
                  <a:pt x="609636" y="366126"/>
                </a:lnTo>
                <a:lnTo>
                  <a:pt x="609636" y="368658"/>
                </a:lnTo>
                <a:lnTo>
                  <a:pt x="609353" y="368895"/>
                </a:lnTo>
                <a:lnTo>
                  <a:pt x="607711" y="368963"/>
                </a:lnTo>
                <a:lnTo>
                  <a:pt x="605249" y="368698"/>
                </a:lnTo>
                <a:lnTo>
                  <a:pt x="600134" y="367023"/>
                </a:lnTo>
                <a:lnTo>
                  <a:pt x="599976" y="365310"/>
                </a:lnTo>
                <a:lnTo>
                  <a:pt x="601513" y="364794"/>
                </a:lnTo>
                <a:lnTo>
                  <a:pt x="601999" y="364008"/>
                </a:lnTo>
                <a:lnTo>
                  <a:pt x="602234" y="363140"/>
                </a:lnTo>
                <a:lnTo>
                  <a:pt x="601052" y="362414"/>
                </a:lnTo>
                <a:lnTo>
                  <a:pt x="600559" y="361809"/>
                </a:lnTo>
                <a:lnTo>
                  <a:pt x="600618" y="361421"/>
                </a:lnTo>
                <a:lnTo>
                  <a:pt x="601190" y="360804"/>
                </a:lnTo>
                <a:lnTo>
                  <a:pt x="601574" y="360022"/>
                </a:lnTo>
                <a:lnTo>
                  <a:pt x="600753" y="356600"/>
                </a:lnTo>
                <a:lnTo>
                  <a:pt x="599620" y="354828"/>
                </a:lnTo>
                <a:lnTo>
                  <a:pt x="597875" y="352909"/>
                </a:lnTo>
                <a:lnTo>
                  <a:pt x="595392" y="353010"/>
                </a:lnTo>
                <a:lnTo>
                  <a:pt x="588928" y="350494"/>
                </a:lnTo>
                <a:lnTo>
                  <a:pt x="587310" y="348517"/>
                </a:lnTo>
                <a:lnTo>
                  <a:pt x="586426" y="348225"/>
                </a:lnTo>
                <a:lnTo>
                  <a:pt x="583906" y="347392"/>
                </a:lnTo>
                <a:lnTo>
                  <a:pt x="581708" y="348100"/>
                </a:lnTo>
                <a:lnTo>
                  <a:pt x="583422" y="351181"/>
                </a:lnTo>
                <a:lnTo>
                  <a:pt x="582245" y="353346"/>
                </a:lnTo>
                <a:lnTo>
                  <a:pt x="582698" y="353879"/>
                </a:lnTo>
                <a:lnTo>
                  <a:pt x="583342" y="354637"/>
                </a:lnTo>
                <a:lnTo>
                  <a:pt x="580094" y="356792"/>
                </a:lnTo>
                <a:lnTo>
                  <a:pt x="579701" y="357171"/>
                </a:lnTo>
                <a:lnTo>
                  <a:pt x="579449" y="358151"/>
                </a:lnTo>
                <a:lnTo>
                  <a:pt x="580111" y="359475"/>
                </a:lnTo>
                <a:lnTo>
                  <a:pt x="581379" y="360263"/>
                </a:lnTo>
                <a:lnTo>
                  <a:pt x="583475" y="360346"/>
                </a:lnTo>
                <a:lnTo>
                  <a:pt x="584356" y="361257"/>
                </a:lnTo>
                <a:lnTo>
                  <a:pt x="585953" y="361406"/>
                </a:lnTo>
                <a:lnTo>
                  <a:pt x="590768" y="360957"/>
                </a:lnTo>
                <a:lnTo>
                  <a:pt x="590215" y="361863"/>
                </a:lnTo>
                <a:lnTo>
                  <a:pt x="590686" y="363327"/>
                </a:lnTo>
                <a:lnTo>
                  <a:pt x="593462" y="365033"/>
                </a:lnTo>
                <a:lnTo>
                  <a:pt x="595043" y="366724"/>
                </a:lnTo>
                <a:lnTo>
                  <a:pt x="595713" y="368348"/>
                </a:lnTo>
                <a:lnTo>
                  <a:pt x="596468" y="369168"/>
                </a:lnTo>
                <a:lnTo>
                  <a:pt x="597139" y="371380"/>
                </a:lnTo>
                <a:lnTo>
                  <a:pt x="595167" y="373868"/>
                </a:lnTo>
                <a:lnTo>
                  <a:pt x="593836" y="376404"/>
                </a:lnTo>
                <a:lnTo>
                  <a:pt x="593466" y="379631"/>
                </a:lnTo>
                <a:lnTo>
                  <a:pt x="594477" y="382057"/>
                </a:lnTo>
                <a:lnTo>
                  <a:pt x="594507" y="382748"/>
                </a:lnTo>
                <a:lnTo>
                  <a:pt x="593944" y="384839"/>
                </a:lnTo>
                <a:lnTo>
                  <a:pt x="593384" y="385746"/>
                </a:lnTo>
                <a:lnTo>
                  <a:pt x="592046" y="386398"/>
                </a:lnTo>
                <a:lnTo>
                  <a:pt x="590857" y="386343"/>
                </a:lnTo>
                <a:lnTo>
                  <a:pt x="589826" y="386068"/>
                </a:lnTo>
                <a:lnTo>
                  <a:pt x="589189" y="386132"/>
                </a:lnTo>
                <a:lnTo>
                  <a:pt x="589193" y="387540"/>
                </a:lnTo>
                <a:lnTo>
                  <a:pt x="587483" y="387134"/>
                </a:lnTo>
                <a:lnTo>
                  <a:pt x="585311" y="387668"/>
                </a:lnTo>
                <a:lnTo>
                  <a:pt x="584861" y="388551"/>
                </a:lnTo>
                <a:lnTo>
                  <a:pt x="584788" y="391100"/>
                </a:lnTo>
                <a:lnTo>
                  <a:pt x="585081" y="391944"/>
                </a:lnTo>
                <a:lnTo>
                  <a:pt x="585903" y="393339"/>
                </a:lnTo>
                <a:lnTo>
                  <a:pt x="586410" y="393839"/>
                </a:lnTo>
                <a:lnTo>
                  <a:pt x="588160" y="394512"/>
                </a:lnTo>
                <a:lnTo>
                  <a:pt x="587648" y="396246"/>
                </a:lnTo>
                <a:lnTo>
                  <a:pt x="584770" y="398206"/>
                </a:lnTo>
                <a:lnTo>
                  <a:pt x="584303" y="397749"/>
                </a:lnTo>
                <a:lnTo>
                  <a:pt x="582814" y="394384"/>
                </a:lnTo>
                <a:lnTo>
                  <a:pt x="582482" y="392793"/>
                </a:lnTo>
                <a:lnTo>
                  <a:pt x="582940" y="390502"/>
                </a:lnTo>
                <a:lnTo>
                  <a:pt x="582456" y="387126"/>
                </a:lnTo>
                <a:lnTo>
                  <a:pt x="581987" y="385809"/>
                </a:lnTo>
                <a:lnTo>
                  <a:pt x="581088" y="384353"/>
                </a:lnTo>
                <a:lnTo>
                  <a:pt x="580163" y="383889"/>
                </a:lnTo>
                <a:lnTo>
                  <a:pt x="579199" y="382955"/>
                </a:lnTo>
                <a:lnTo>
                  <a:pt x="577766" y="380412"/>
                </a:lnTo>
                <a:lnTo>
                  <a:pt x="576018" y="378747"/>
                </a:lnTo>
                <a:lnTo>
                  <a:pt x="575086" y="377942"/>
                </a:lnTo>
                <a:lnTo>
                  <a:pt x="571330" y="375832"/>
                </a:lnTo>
                <a:lnTo>
                  <a:pt x="570272" y="374959"/>
                </a:lnTo>
                <a:lnTo>
                  <a:pt x="567687" y="371454"/>
                </a:lnTo>
                <a:lnTo>
                  <a:pt x="567234" y="370439"/>
                </a:lnTo>
                <a:lnTo>
                  <a:pt x="566581" y="367722"/>
                </a:lnTo>
                <a:lnTo>
                  <a:pt x="566500" y="364818"/>
                </a:lnTo>
                <a:lnTo>
                  <a:pt x="566763" y="361485"/>
                </a:lnTo>
                <a:lnTo>
                  <a:pt x="567345" y="358348"/>
                </a:lnTo>
                <a:lnTo>
                  <a:pt x="566630" y="351522"/>
                </a:lnTo>
                <a:lnTo>
                  <a:pt x="566615" y="351379"/>
                </a:lnTo>
                <a:lnTo>
                  <a:pt x="563399" y="344979"/>
                </a:lnTo>
                <a:lnTo>
                  <a:pt x="560332" y="333794"/>
                </a:lnTo>
                <a:lnTo>
                  <a:pt x="560269" y="333564"/>
                </a:lnTo>
                <a:lnTo>
                  <a:pt x="559336" y="328464"/>
                </a:lnTo>
                <a:lnTo>
                  <a:pt x="560690" y="326845"/>
                </a:lnTo>
                <a:lnTo>
                  <a:pt x="562717" y="327806"/>
                </a:lnTo>
                <a:lnTo>
                  <a:pt x="563582" y="333314"/>
                </a:lnTo>
                <a:lnTo>
                  <a:pt x="564207" y="337299"/>
                </a:lnTo>
                <a:lnTo>
                  <a:pt x="567564" y="346144"/>
                </a:lnTo>
                <a:lnTo>
                  <a:pt x="570956" y="346329"/>
                </a:lnTo>
                <a:lnTo>
                  <a:pt x="569889" y="340341"/>
                </a:lnTo>
                <a:lnTo>
                  <a:pt x="569764" y="337759"/>
                </a:lnTo>
                <a:lnTo>
                  <a:pt x="568854" y="335777"/>
                </a:lnTo>
                <a:lnTo>
                  <a:pt x="568261" y="334954"/>
                </a:lnTo>
                <a:lnTo>
                  <a:pt x="567360" y="335181"/>
                </a:lnTo>
                <a:lnTo>
                  <a:pt x="566263" y="334986"/>
                </a:lnTo>
                <a:lnTo>
                  <a:pt x="566309" y="332855"/>
                </a:lnTo>
                <a:lnTo>
                  <a:pt x="566824" y="330867"/>
                </a:lnTo>
                <a:lnTo>
                  <a:pt x="570102" y="326535"/>
                </a:lnTo>
                <a:lnTo>
                  <a:pt x="569883" y="326441"/>
                </a:lnTo>
                <a:lnTo>
                  <a:pt x="569465" y="323540"/>
                </a:lnTo>
                <a:lnTo>
                  <a:pt x="569836" y="322299"/>
                </a:lnTo>
                <a:lnTo>
                  <a:pt x="571118" y="321220"/>
                </a:lnTo>
                <a:lnTo>
                  <a:pt x="572011" y="317321"/>
                </a:lnTo>
                <a:lnTo>
                  <a:pt x="571558" y="316359"/>
                </a:lnTo>
                <a:lnTo>
                  <a:pt x="571533" y="313346"/>
                </a:lnTo>
                <a:lnTo>
                  <a:pt x="572865" y="310638"/>
                </a:lnTo>
                <a:lnTo>
                  <a:pt x="573505" y="307778"/>
                </a:lnTo>
                <a:lnTo>
                  <a:pt x="572853" y="303814"/>
                </a:lnTo>
                <a:lnTo>
                  <a:pt x="573473" y="301411"/>
                </a:lnTo>
                <a:lnTo>
                  <a:pt x="574783" y="300243"/>
                </a:lnTo>
                <a:lnTo>
                  <a:pt x="575354" y="299376"/>
                </a:lnTo>
                <a:lnTo>
                  <a:pt x="575545" y="298417"/>
                </a:lnTo>
                <a:lnTo>
                  <a:pt x="574641" y="296697"/>
                </a:lnTo>
                <a:lnTo>
                  <a:pt x="575374" y="295657"/>
                </a:lnTo>
                <a:lnTo>
                  <a:pt x="575807" y="293180"/>
                </a:lnTo>
                <a:lnTo>
                  <a:pt x="575788" y="292650"/>
                </a:lnTo>
                <a:lnTo>
                  <a:pt x="575416" y="291664"/>
                </a:lnTo>
                <a:lnTo>
                  <a:pt x="574939" y="291319"/>
                </a:lnTo>
                <a:lnTo>
                  <a:pt x="574657" y="289026"/>
                </a:lnTo>
                <a:lnTo>
                  <a:pt x="574650" y="288010"/>
                </a:lnTo>
                <a:lnTo>
                  <a:pt x="575087" y="287696"/>
                </a:lnTo>
                <a:lnTo>
                  <a:pt x="575578" y="285829"/>
                </a:lnTo>
                <a:lnTo>
                  <a:pt x="574932" y="285329"/>
                </a:lnTo>
                <a:lnTo>
                  <a:pt x="574858" y="284802"/>
                </a:lnTo>
                <a:lnTo>
                  <a:pt x="575098" y="283065"/>
                </a:lnTo>
                <a:lnTo>
                  <a:pt x="574984" y="280292"/>
                </a:lnTo>
                <a:lnTo>
                  <a:pt x="573599" y="278585"/>
                </a:lnTo>
                <a:lnTo>
                  <a:pt x="571660" y="273875"/>
                </a:lnTo>
                <a:lnTo>
                  <a:pt x="571406" y="268197"/>
                </a:lnTo>
                <a:lnTo>
                  <a:pt x="571399" y="268033"/>
                </a:lnTo>
                <a:lnTo>
                  <a:pt x="566148" y="265773"/>
                </a:lnTo>
                <a:lnTo>
                  <a:pt x="567005" y="261219"/>
                </a:lnTo>
                <a:lnTo>
                  <a:pt x="561753" y="250646"/>
                </a:lnTo>
                <a:lnTo>
                  <a:pt x="565218" y="243305"/>
                </a:lnTo>
                <a:lnTo>
                  <a:pt x="563200" y="240276"/>
                </a:lnTo>
                <a:lnTo>
                  <a:pt x="562469" y="240021"/>
                </a:lnTo>
                <a:lnTo>
                  <a:pt x="560495" y="238187"/>
                </a:lnTo>
                <a:lnTo>
                  <a:pt x="558817" y="235977"/>
                </a:lnTo>
                <a:lnTo>
                  <a:pt x="558171" y="233385"/>
                </a:lnTo>
                <a:lnTo>
                  <a:pt x="555925" y="234037"/>
                </a:lnTo>
                <a:lnTo>
                  <a:pt x="555750" y="234088"/>
                </a:lnTo>
                <a:lnTo>
                  <a:pt x="555243" y="233357"/>
                </a:lnTo>
                <a:lnTo>
                  <a:pt x="555622" y="232450"/>
                </a:lnTo>
                <a:lnTo>
                  <a:pt x="555886" y="229973"/>
                </a:lnTo>
                <a:lnTo>
                  <a:pt x="554689" y="226769"/>
                </a:lnTo>
                <a:lnTo>
                  <a:pt x="551921" y="225928"/>
                </a:lnTo>
                <a:lnTo>
                  <a:pt x="552054" y="224809"/>
                </a:lnTo>
                <a:lnTo>
                  <a:pt x="548046" y="225116"/>
                </a:lnTo>
                <a:lnTo>
                  <a:pt x="546887" y="222519"/>
                </a:lnTo>
                <a:lnTo>
                  <a:pt x="548322" y="221592"/>
                </a:lnTo>
                <a:lnTo>
                  <a:pt x="549218" y="221392"/>
                </a:lnTo>
                <a:lnTo>
                  <a:pt x="549336" y="220694"/>
                </a:lnTo>
                <a:lnTo>
                  <a:pt x="549290" y="220229"/>
                </a:lnTo>
                <a:lnTo>
                  <a:pt x="548259" y="218511"/>
                </a:lnTo>
                <a:lnTo>
                  <a:pt x="548048" y="216488"/>
                </a:lnTo>
                <a:lnTo>
                  <a:pt x="545398" y="215458"/>
                </a:lnTo>
                <a:lnTo>
                  <a:pt x="541943" y="215528"/>
                </a:lnTo>
                <a:lnTo>
                  <a:pt x="538797" y="216086"/>
                </a:lnTo>
                <a:lnTo>
                  <a:pt x="534797" y="215726"/>
                </a:lnTo>
                <a:lnTo>
                  <a:pt x="533768" y="216117"/>
                </a:lnTo>
                <a:lnTo>
                  <a:pt x="532367" y="216344"/>
                </a:lnTo>
                <a:lnTo>
                  <a:pt x="529115" y="216471"/>
                </a:lnTo>
                <a:lnTo>
                  <a:pt x="528571" y="216444"/>
                </a:lnTo>
                <a:lnTo>
                  <a:pt x="527587" y="215582"/>
                </a:lnTo>
                <a:lnTo>
                  <a:pt x="527088" y="215590"/>
                </a:lnTo>
                <a:lnTo>
                  <a:pt x="526648" y="215976"/>
                </a:lnTo>
                <a:lnTo>
                  <a:pt x="524742" y="219537"/>
                </a:lnTo>
                <a:lnTo>
                  <a:pt x="524835" y="220759"/>
                </a:lnTo>
                <a:lnTo>
                  <a:pt x="523732" y="221824"/>
                </a:lnTo>
                <a:lnTo>
                  <a:pt x="521315" y="222587"/>
                </a:lnTo>
                <a:lnTo>
                  <a:pt x="520632" y="220803"/>
                </a:lnTo>
                <a:lnTo>
                  <a:pt x="519267" y="220172"/>
                </a:lnTo>
                <a:lnTo>
                  <a:pt x="519732" y="217916"/>
                </a:lnTo>
                <a:lnTo>
                  <a:pt x="519614" y="217303"/>
                </a:lnTo>
                <a:lnTo>
                  <a:pt x="519016" y="216369"/>
                </a:lnTo>
                <a:lnTo>
                  <a:pt x="517292" y="215109"/>
                </a:lnTo>
                <a:lnTo>
                  <a:pt x="515970" y="212926"/>
                </a:lnTo>
                <a:lnTo>
                  <a:pt x="516813" y="208930"/>
                </a:lnTo>
                <a:lnTo>
                  <a:pt x="516402" y="208092"/>
                </a:lnTo>
                <a:lnTo>
                  <a:pt x="514920" y="206952"/>
                </a:lnTo>
                <a:lnTo>
                  <a:pt x="512871" y="206974"/>
                </a:lnTo>
                <a:lnTo>
                  <a:pt x="510723" y="206084"/>
                </a:lnTo>
                <a:lnTo>
                  <a:pt x="510384" y="205660"/>
                </a:lnTo>
                <a:lnTo>
                  <a:pt x="508265" y="205193"/>
                </a:lnTo>
                <a:lnTo>
                  <a:pt x="507894" y="205179"/>
                </a:lnTo>
                <a:lnTo>
                  <a:pt x="506761" y="205740"/>
                </a:lnTo>
                <a:lnTo>
                  <a:pt x="506137" y="205557"/>
                </a:lnTo>
                <a:lnTo>
                  <a:pt x="505731" y="205438"/>
                </a:lnTo>
                <a:lnTo>
                  <a:pt x="504517" y="202700"/>
                </a:lnTo>
                <a:lnTo>
                  <a:pt x="504101" y="201085"/>
                </a:lnTo>
                <a:lnTo>
                  <a:pt x="504229" y="200900"/>
                </a:lnTo>
                <a:lnTo>
                  <a:pt x="504092" y="199031"/>
                </a:lnTo>
                <a:lnTo>
                  <a:pt x="502223" y="197021"/>
                </a:lnTo>
                <a:lnTo>
                  <a:pt x="500825" y="195956"/>
                </a:lnTo>
                <a:lnTo>
                  <a:pt x="500260" y="193521"/>
                </a:lnTo>
                <a:lnTo>
                  <a:pt x="498089" y="190657"/>
                </a:lnTo>
                <a:lnTo>
                  <a:pt x="495426" y="189507"/>
                </a:lnTo>
                <a:lnTo>
                  <a:pt x="492834" y="189579"/>
                </a:lnTo>
                <a:lnTo>
                  <a:pt x="492026" y="190137"/>
                </a:lnTo>
                <a:lnTo>
                  <a:pt x="489458" y="189831"/>
                </a:lnTo>
                <a:lnTo>
                  <a:pt x="487726" y="187431"/>
                </a:lnTo>
                <a:lnTo>
                  <a:pt x="487479" y="186339"/>
                </a:lnTo>
                <a:lnTo>
                  <a:pt x="486953" y="185585"/>
                </a:lnTo>
                <a:lnTo>
                  <a:pt x="485668" y="185641"/>
                </a:lnTo>
                <a:lnTo>
                  <a:pt x="484832" y="185914"/>
                </a:lnTo>
                <a:lnTo>
                  <a:pt x="482531" y="184574"/>
                </a:lnTo>
                <a:lnTo>
                  <a:pt x="481619" y="183419"/>
                </a:lnTo>
                <a:lnTo>
                  <a:pt x="480149" y="183641"/>
                </a:lnTo>
                <a:lnTo>
                  <a:pt x="479112" y="183349"/>
                </a:lnTo>
                <a:lnTo>
                  <a:pt x="478430" y="182295"/>
                </a:lnTo>
                <a:lnTo>
                  <a:pt x="476590" y="182051"/>
                </a:lnTo>
                <a:lnTo>
                  <a:pt x="476340" y="181347"/>
                </a:lnTo>
                <a:lnTo>
                  <a:pt x="476351" y="180150"/>
                </a:lnTo>
                <a:lnTo>
                  <a:pt x="474949" y="174811"/>
                </a:lnTo>
                <a:lnTo>
                  <a:pt x="474659" y="172739"/>
                </a:lnTo>
                <a:lnTo>
                  <a:pt x="474951" y="170564"/>
                </a:lnTo>
                <a:lnTo>
                  <a:pt x="473952" y="167301"/>
                </a:lnTo>
                <a:lnTo>
                  <a:pt x="472595" y="164301"/>
                </a:lnTo>
                <a:lnTo>
                  <a:pt x="472514" y="164122"/>
                </a:lnTo>
                <a:lnTo>
                  <a:pt x="472268" y="163907"/>
                </a:lnTo>
                <a:lnTo>
                  <a:pt x="469814" y="163434"/>
                </a:lnTo>
                <a:lnTo>
                  <a:pt x="468912" y="163598"/>
                </a:lnTo>
                <a:lnTo>
                  <a:pt x="468562" y="163884"/>
                </a:lnTo>
                <a:lnTo>
                  <a:pt x="467766" y="163857"/>
                </a:lnTo>
                <a:lnTo>
                  <a:pt x="464510" y="162622"/>
                </a:lnTo>
                <a:lnTo>
                  <a:pt x="464320" y="161662"/>
                </a:lnTo>
                <a:lnTo>
                  <a:pt x="463046" y="160645"/>
                </a:lnTo>
                <a:lnTo>
                  <a:pt x="460849" y="159980"/>
                </a:lnTo>
                <a:lnTo>
                  <a:pt x="458037" y="159591"/>
                </a:lnTo>
                <a:lnTo>
                  <a:pt x="456844" y="158645"/>
                </a:lnTo>
                <a:lnTo>
                  <a:pt x="455815" y="157525"/>
                </a:lnTo>
                <a:lnTo>
                  <a:pt x="454288" y="155442"/>
                </a:lnTo>
                <a:lnTo>
                  <a:pt x="452767" y="154816"/>
                </a:lnTo>
                <a:lnTo>
                  <a:pt x="452008" y="153984"/>
                </a:lnTo>
                <a:lnTo>
                  <a:pt x="451708" y="152978"/>
                </a:lnTo>
                <a:lnTo>
                  <a:pt x="451990" y="152610"/>
                </a:lnTo>
                <a:lnTo>
                  <a:pt x="452028" y="152021"/>
                </a:lnTo>
                <a:lnTo>
                  <a:pt x="451247" y="149722"/>
                </a:lnTo>
                <a:lnTo>
                  <a:pt x="449924" y="147927"/>
                </a:lnTo>
                <a:lnTo>
                  <a:pt x="448722" y="147074"/>
                </a:lnTo>
                <a:lnTo>
                  <a:pt x="447179" y="146573"/>
                </a:lnTo>
                <a:lnTo>
                  <a:pt x="444310" y="141632"/>
                </a:lnTo>
                <a:lnTo>
                  <a:pt x="441703" y="140366"/>
                </a:lnTo>
                <a:lnTo>
                  <a:pt x="439290" y="138391"/>
                </a:lnTo>
                <a:lnTo>
                  <a:pt x="438421" y="137878"/>
                </a:lnTo>
                <a:lnTo>
                  <a:pt x="430184" y="134888"/>
                </a:lnTo>
                <a:lnTo>
                  <a:pt x="426458" y="133096"/>
                </a:lnTo>
                <a:lnTo>
                  <a:pt x="422043" y="132976"/>
                </a:lnTo>
                <a:lnTo>
                  <a:pt x="419981" y="131450"/>
                </a:lnTo>
                <a:lnTo>
                  <a:pt x="409996" y="127863"/>
                </a:lnTo>
                <a:lnTo>
                  <a:pt x="409728" y="127646"/>
                </a:lnTo>
                <a:lnTo>
                  <a:pt x="409868" y="127255"/>
                </a:lnTo>
                <a:lnTo>
                  <a:pt x="409664" y="127023"/>
                </a:lnTo>
                <a:lnTo>
                  <a:pt x="406516" y="125190"/>
                </a:lnTo>
                <a:lnTo>
                  <a:pt x="402752" y="123402"/>
                </a:lnTo>
                <a:lnTo>
                  <a:pt x="401560" y="122065"/>
                </a:lnTo>
                <a:lnTo>
                  <a:pt x="398903" y="121579"/>
                </a:lnTo>
                <a:lnTo>
                  <a:pt x="396273" y="121961"/>
                </a:lnTo>
                <a:lnTo>
                  <a:pt x="394768" y="122400"/>
                </a:lnTo>
                <a:lnTo>
                  <a:pt x="393464" y="123311"/>
                </a:lnTo>
                <a:lnTo>
                  <a:pt x="392763" y="123800"/>
                </a:lnTo>
                <a:lnTo>
                  <a:pt x="392338" y="123883"/>
                </a:lnTo>
                <a:lnTo>
                  <a:pt x="391461" y="123657"/>
                </a:lnTo>
                <a:lnTo>
                  <a:pt x="390623" y="123941"/>
                </a:lnTo>
                <a:lnTo>
                  <a:pt x="389565" y="125089"/>
                </a:lnTo>
                <a:lnTo>
                  <a:pt x="388288" y="124641"/>
                </a:lnTo>
                <a:lnTo>
                  <a:pt x="387255" y="125717"/>
                </a:lnTo>
                <a:lnTo>
                  <a:pt x="385104" y="127284"/>
                </a:lnTo>
                <a:lnTo>
                  <a:pt x="383984" y="127601"/>
                </a:lnTo>
                <a:lnTo>
                  <a:pt x="382741" y="127560"/>
                </a:lnTo>
                <a:lnTo>
                  <a:pt x="380404" y="126080"/>
                </a:lnTo>
                <a:lnTo>
                  <a:pt x="380074" y="126121"/>
                </a:lnTo>
                <a:lnTo>
                  <a:pt x="379920" y="126401"/>
                </a:lnTo>
                <a:lnTo>
                  <a:pt x="379436" y="126604"/>
                </a:lnTo>
                <a:lnTo>
                  <a:pt x="376300" y="126948"/>
                </a:lnTo>
                <a:lnTo>
                  <a:pt x="375242" y="126182"/>
                </a:lnTo>
                <a:lnTo>
                  <a:pt x="374909" y="125233"/>
                </a:lnTo>
                <a:lnTo>
                  <a:pt x="373901" y="125049"/>
                </a:lnTo>
                <a:lnTo>
                  <a:pt x="372612" y="125981"/>
                </a:lnTo>
                <a:lnTo>
                  <a:pt x="372362" y="126666"/>
                </a:lnTo>
                <a:lnTo>
                  <a:pt x="372358" y="127804"/>
                </a:lnTo>
                <a:lnTo>
                  <a:pt x="372877" y="128664"/>
                </a:lnTo>
                <a:lnTo>
                  <a:pt x="372955" y="129557"/>
                </a:lnTo>
                <a:lnTo>
                  <a:pt x="372400" y="130595"/>
                </a:lnTo>
                <a:lnTo>
                  <a:pt x="371098" y="131153"/>
                </a:lnTo>
                <a:lnTo>
                  <a:pt x="370220" y="131244"/>
                </a:lnTo>
                <a:lnTo>
                  <a:pt x="366406" y="134852"/>
                </a:lnTo>
                <a:lnTo>
                  <a:pt x="363677" y="138134"/>
                </a:lnTo>
                <a:lnTo>
                  <a:pt x="364473" y="140587"/>
                </a:lnTo>
                <a:lnTo>
                  <a:pt x="364737" y="140918"/>
                </a:lnTo>
                <a:lnTo>
                  <a:pt x="366072" y="140808"/>
                </a:lnTo>
                <a:lnTo>
                  <a:pt x="366725" y="141823"/>
                </a:lnTo>
                <a:lnTo>
                  <a:pt x="367156" y="143518"/>
                </a:lnTo>
                <a:lnTo>
                  <a:pt x="367601" y="145266"/>
                </a:lnTo>
                <a:lnTo>
                  <a:pt x="367974" y="145643"/>
                </a:lnTo>
                <a:lnTo>
                  <a:pt x="368587" y="147860"/>
                </a:lnTo>
                <a:lnTo>
                  <a:pt x="368528" y="149186"/>
                </a:lnTo>
                <a:lnTo>
                  <a:pt x="367950" y="150911"/>
                </a:lnTo>
                <a:lnTo>
                  <a:pt x="367382" y="151324"/>
                </a:lnTo>
                <a:lnTo>
                  <a:pt x="364218" y="152216"/>
                </a:lnTo>
                <a:lnTo>
                  <a:pt x="361273" y="151629"/>
                </a:lnTo>
                <a:lnTo>
                  <a:pt x="359206" y="151698"/>
                </a:lnTo>
                <a:lnTo>
                  <a:pt x="358022" y="151453"/>
                </a:lnTo>
                <a:lnTo>
                  <a:pt x="356887" y="150696"/>
                </a:lnTo>
                <a:lnTo>
                  <a:pt x="355764" y="148976"/>
                </a:lnTo>
                <a:lnTo>
                  <a:pt x="353830" y="149801"/>
                </a:lnTo>
                <a:lnTo>
                  <a:pt x="351387" y="151431"/>
                </a:lnTo>
                <a:lnTo>
                  <a:pt x="349461" y="151374"/>
                </a:lnTo>
                <a:lnTo>
                  <a:pt x="346989" y="152506"/>
                </a:lnTo>
                <a:lnTo>
                  <a:pt x="342865" y="155795"/>
                </a:lnTo>
                <a:lnTo>
                  <a:pt x="340262" y="157584"/>
                </a:lnTo>
                <a:lnTo>
                  <a:pt x="339330" y="158706"/>
                </a:lnTo>
                <a:lnTo>
                  <a:pt x="335909" y="161726"/>
                </a:lnTo>
                <a:lnTo>
                  <a:pt x="335154" y="162950"/>
                </a:lnTo>
                <a:lnTo>
                  <a:pt x="335199" y="163392"/>
                </a:lnTo>
                <a:lnTo>
                  <a:pt x="333851" y="164232"/>
                </a:lnTo>
                <a:lnTo>
                  <a:pt x="332275" y="164148"/>
                </a:lnTo>
                <a:lnTo>
                  <a:pt x="331434" y="164539"/>
                </a:lnTo>
                <a:lnTo>
                  <a:pt x="327653" y="167761"/>
                </a:lnTo>
                <a:lnTo>
                  <a:pt x="325216" y="170335"/>
                </a:lnTo>
                <a:lnTo>
                  <a:pt x="324410" y="170405"/>
                </a:lnTo>
                <a:lnTo>
                  <a:pt x="318277" y="174964"/>
                </a:lnTo>
                <a:lnTo>
                  <a:pt x="316911" y="175435"/>
                </a:lnTo>
                <a:lnTo>
                  <a:pt x="313758" y="177502"/>
                </a:lnTo>
                <a:lnTo>
                  <a:pt x="312432" y="178727"/>
                </a:lnTo>
                <a:lnTo>
                  <a:pt x="311938" y="180197"/>
                </a:lnTo>
                <a:lnTo>
                  <a:pt x="311451" y="180230"/>
                </a:lnTo>
                <a:lnTo>
                  <a:pt x="310237" y="178793"/>
                </a:lnTo>
                <a:lnTo>
                  <a:pt x="311186" y="176210"/>
                </a:lnTo>
                <a:lnTo>
                  <a:pt x="312316" y="173970"/>
                </a:lnTo>
                <a:lnTo>
                  <a:pt x="310293" y="172735"/>
                </a:lnTo>
                <a:lnTo>
                  <a:pt x="309178" y="172747"/>
                </a:lnTo>
                <a:lnTo>
                  <a:pt x="308037" y="173262"/>
                </a:lnTo>
                <a:lnTo>
                  <a:pt x="307574" y="174596"/>
                </a:lnTo>
                <a:lnTo>
                  <a:pt x="306044" y="177574"/>
                </a:lnTo>
                <a:lnTo>
                  <a:pt x="305236" y="178314"/>
                </a:lnTo>
                <a:lnTo>
                  <a:pt x="303391" y="178876"/>
                </a:lnTo>
                <a:lnTo>
                  <a:pt x="303110" y="180790"/>
                </a:lnTo>
                <a:lnTo>
                  <a:pt x="302319" y="181612"/>
                </a:lnTo>
                <a:lnTo>
                  <a:pt x="300656" y="182595"/>
                </a:lnTo>
                <a:lnTo>
                  <a:pt x="295955" y="183686"/>
                </a:lnTo>
                <a:lnTo>
                  <a:pt x="292048" y="183223"/>
                </a:lnTo>
                <a:lnTo>
                  <a:pt x="288849" y="183673"/>
                </a:lnTo>
                <a:lnTo>
                  <a:pt x="286750" y="184300"/>
                </a:lnTo>
                <a:lnTo>
                  <a:pt x="289520" y="187751"/>
                </a:lnTo>
                <a:lnTo>
                  <a:pt x="292517" y="188671"/>
                </a:lnTo>
                <a:lnTo>
                  <a:pt x="293497" y="192585"/>
                </a:lnTo>
                <a:lnTo>
                  <a:pt x="300078" y="193986"/>
                </a:lnTo>
                <a:lnTo>
                  <a:pt x="311343" y="186945"/>
                </a:lnTo>
                <a:lnTo>
                  <a:pt x="321952" y="181352"/>
                </a:lnTo>
                <a:lnTo>
                  <a:pt x="326441" y="176346"/>
                </a:lnTo>
                <a:lnTo>
                  <a:pt x="331260" y="171279"/>
                </a:lnTo>
                <a:lnTo>
                  <a:pt x="332443" y="172484"/>
                </a:lnTo>
                <a:lnTo>
                  <a:pt x="324454" y="182227"/>
                </a:lnTo>
                <a:lnTo>
                  <a:pt x="314224" y="188046"/>
                </a:lnTo>
                <a:lnTo>
                  <a:pt x="306979" y="193060"/>
                </a:lnTo>
                <a:lnTo>
                  <a:pt x="301274" y="196716"/>
                </a:lnTo>
                <a:lnTo>
                  <a:pt x="297052" y="198716"/>
                </a:lnTo>
                <a:lnTo>
                  <a:pt x="292361" y="195883"/>
                </a:lnTo>
                <a:lnTo>
                  <a:pt x="285907" y="194413"/>
                </a:lnTo>
                <a:lnTo>
                  <a:pt x="276487" y="190282"/>
                </a:lnTo>
                <a:lnTo>
                  <a:pt x="276113" y="190292"/>
                </a:lnTo>
                <a:lnTo>
                  <a:pt x="272300" y="190388"/>
                </a:lnTo>
                <a:lnTo>
                  <a:pt x="268893" y="190483"/>
                </a:lnTo>
                <a:lnTo>
                  <a:pt x="265845" y="191188"/>
                </a:lnTo>
                <a:lnTo>
                  <a:pt x="263343" y="192666"/>
                </a:lnTo>
                <a:lnTo>
                  <a:pt x="262973" y="193301"/>
                </a:lnTo>
                <a:lnTo>
                  <a:pt x="262554" y="194259"/>
                </a:lnTo>
                <a:lnTo>
                  <a:pt x="260407" y="191933"/>
                </a:lnTo>
                <a:lnTo>
                  <a:pt x="258961" y="189985"/>
                </a:lnTo>
                <a:lnTo>
                  <a:pt x="256417" y="185171"/>
                </a:lnTo>
                <a:lnTo>
                  <a:pt x="253769" y="178247"/>
                </a:lnTo>
                <a:lnTo>
                  <a:pt x="252897" y="174813"/>
                </a:lnTo>
                <a:lnTo>
                  <a:pt x="252842" y="173135"/>
                </a:lnTo>
                <a:lnTo>
                  <a:pt x="253007" y="171853"/>
                </a:lnTo>
                <a:lnTo>
                  <a:pt x="253651" y="170197"/>
                </a:lnTo>
                <a:lnTo>
                  <a:pt x="255488" y="168408"/>
                </a:lnTo>
                <a:lnTo>
                  <a:pt x="255935" y="172413"/>
                </a:lnTo>
                <a:lnTo>
                  <a:pt x="256230" y="175780"/>
                </a:lnTo>
                <a:lnTo>
                  <a:pt x="256928" y="179222"/>
                </a:lnTo>
                <a:lnTo>
                  <a:pt x="258363" y="183329"/>
                </a:lnTo>
                <a:lnTo>
                  <a:pt x="260312" y="188380"/>
                </a:lnTo>
                <a:lnTo>
                  <a:pt x="261548" y="189864"/>
                </a:lnTo>
                <a:lnTo>
                  <a:pt x="263430" y="190256"/>
                </a:lnTo>
                <a:lnTo>
                  <a:pt x="265140" y="189281"/>
                </a:lnTo>
                <a:lnTo>
                  <a:pt x="266608" y="185747"/>
                </a:lnTo>
                <a:lnTo>
                  <a:pt x="266010" y="177030"/>
                </a:lnTo>
                <a:lnTo>
                  <a:pt x="265705" y="175726"/>
                </a:lnTo>
                <a:lnTo>
                  <a:pt x="265411" y="175397"/>
                </a:lnTo>
                <a:lnTo>
                  <a:pt x="264653" y="175093"/>
                </a:lnTo>
                <a:lnTo>
                  <a:pt x="264193" y="174184"/>
                </a:lnTo>
                <a:lnTo>
                  <a:pt x="264040" y="173189"/>
                </a:lnTo>
                <a:lnTo>
                  <a:pt x="264217" y="172959"/>
                </a:lnTo>
                <a:lnTo>
                  <a:pt x="263623" y="172225"/>
                </a:lnTo>
                <a:lnTo>
                  <a:pt x="262713" y="171598"/>
                </a:lnTo>
                <a:lnTo>
                  <a:pt x="261911" y="171586"/>
                </a:lnTo>
                <a:lnTo>
                  <a:pt x="261387" y="171238"/>
                </a:lnTo>
                <a:lnTo>
                  <a:pt x="259915" y="168650"/>
                </a:lnTo>
                <a:lnTo>
                  <a:pt x="257699" y="165637"/>
                </a:lnTo>
                <a:lnTo>
                  <a:pt x="255092" y="163272"/>
                </a:lnTo>
                <a:lnTo>
                  <a:pt x="254613" y="162916"/>
                </a:lnTo>
                <a:lnTo>
                  <a:pt x="252628" y="161439"/>
                </a:lnTo>
                <a:lnTo>
                  <a:pt x="250195" y="160351"/>
                </a:lnTo>
                <a:lnTo>
                  <a:pt x="246316" y="159654"/>
                </a:lnTo>
                <a:lnTo>
                  <a:pt x="245377" y="159991"/>
                </a:lnTo>
                <a:lnTo>
                  <a:pt x="243343" y="159826"/>
                </a:lnTo>
                <a:lnTo>
                  <a:pt x="240878" y="158882"/>
                </a:lnTo>
                <a:lnTo>
                  <a:pt x="237051" y="156385"/>
                </a:lnTo>
                <a:lnTo>
                  <a:pt x="233272" y="153106"/>
                </a:lnTo>
                <a:lnTo>
                  <a:pt x="232078" y="151867"/>
                </a:lnTo>
                <a:lnTo>
                  <a:pt x="231072" y="149820"/>
                </a:lnTo>
                <a:lnTo>
                  <a:pt x="229664" y="149897"/>
                </a:lnTo>
                <a:lnTo>
                  <a:pt x="227684" y="149024"/>
                </a:lnTo>
                <a:lnTo>
                  <a:pt x="225513" y="148334"/>
                </a:lnTo>
                <a:lnTo>
                  <a:pt x="223722" y="148002"/>
                </a:lnTo>
                <a:lnTo>
                  <a:pt x="218738" y="146285"/>
                </a:lnTo>
                <a:lnTo>
                  <a:pt x="214836" y="144163"/>
                </a:lnTo>
                <a:lnTo>
                  <a:pt x="212421" y="142210"/>
                </a:lnTo>
                <a:lnTo>
                  <a:pt x="209382" y="140164"/>
                </a:lnTo>
                <a:lnTo>
                  <a:pt x="205197" y="137979"/>
                </a:lnTo>
                <a:lnTo>
                  <a:pt x="197438" y="134356"/>
                </a:lnTo>
                <a:lnTo>
                  <a:pt x="192321" y="132231"/>
                </a:lnTo>
                <a:lnTo>
                  <a:pt x="183954" y="129426"/>
                </a:lnTo>
                <a:lnTo>
                  <a:pt x="183515" y="129278"/>
                </a:lnTo>
                <a:lnTo>
                  <a:pt x="173349" y="126475"/>
                </a:lnTo>
                <a:lnTo>
                  <a:pt x="158505" y="123323"/>
                </a:lnTo>
                <a:lnTo>
                  <a:pt x="150036" y="121926"/>
                </a:lnTo>
                <a:lnTo>
                  <a:pt x="142829" y="121354"/>
                </a:lnTo>
                <a:lnTo>
                  <a:pt x="139205" y="121278"/>
                </a:lnTo>
                <a:lnTo>
                  <a:pt x="137593" y="121243"/>
                </a:lnTo>
                <a:lnTo>
                  <a:pt x="131218" y="121535"/>
                </a:lnTo>
                <a:lnTo>
                  <a:pt x="127440" y="122160"/>
                </a:lnTo>
                <a:lnTo>
                  <a:pt x="124911" y="121884"/>
                </a:lnTo>
                <a:lnTo>
                  <a:pt x="113601" y="122006"/>
                </a:lnTo>
                <a:lnTo>
                  <a:pt x="100963" y="123950"/>
                </a:lnTo>
                <a:lnTo>
                  <a:pt x="95718" y="125189"/>
                </a:lnTo>
                <a:lnTo>
                  <a:pt x="90370" y="126448"/>
                </a:lnTo>
                <a:lnTo>
                  <a:pt x="84123" y="128173"/>
                </a:lnTo>
                <a:lnTo>
                  <a:pt x="83110" y="128496"/>
                </a:lnTo>
                <a:lnTo>
                  <a:pt x="58223" y="136406"/>
                </a:lnTo>
                <a:lnTo>
                  <a:pt x="52826" y="137805"/>
                </a:lnTo>
                <a:lnTo>
                  <a:pt x="46256" y="139161"/>
                </a:lnTo>
                <a:lnTo>
                  <a:pt x="44601" y="138934"/>
                </a:lnTo>
                <a:lnTo>
                  <a:pt x="43179" y="138501"/>
                </a:lnTo>
                <a:lnTo>
                  <a:pt x="40652" y="139458"/>
                </a:lnTo>
                <a:lnTo>
                  <a:pt x="37372" y="140378"/>
                </a:lnTo>
                <a:lnTo>
                  <a:pt x="30087" y="143074"/>
                </a:lnTo>
                <a:lnTo>
                  <a:pt x="19668" y="146175"/>
                </a:lnTo>
                <a:lnTo>
                  <a:pt x="19619" y="145757"/>
                </a:lnTo>
                <a:lnTo>
                  <a:pt x="20486" y="144657"/>
                </a:lnTo>
                <a:lnTo>
                  <a:pt x="24948" y="142973"/>
                </a:lnTo>
                <a:lnTo>
                  <a:pt x="25128" y="141790"/>
                </a:lnTo>
                <a:lnTo>
                  <a:pt x="22841" y="142372"/>
                </a:lnTo>
                <a:lnTo>
                  <a:pt x="22031" y="142105"/>
                </a:lnTo>
                <a:lnTo>
                  <a:pt x="21598" y="141393"/>
                </a:lnTo>
                <a:lnTo>
                  <a:pt x="22129" y="140699"/>
                </a:lnTo>
                <a:lnTo>
                  <a:pt x="23100" y="140193"/>
                </a:lnTo>
                <a:lnTo>
                  <a:pt x="24783" y="139200"/>
                </a:lnTo>
                <a:lnTo>
                  <a:pt x="24980" y="139094"/>
                </a:lnTo>
                <a:lnTo>
                  <a:pt x="25275" y="138783"/>
                </a:lnTo>
                <a:lnTo>
                  <a:pt x="26009" y="137756"/>
                </a:lnTo>
                <a:lnTo>
                  <a:pt x="26124" y="137480"/>
                </a:lnTo>
                <a:lnTo>
                  <a:pt x="25841" y="135794"/>
                </a:lnTo>
                <a:lnTo>
                  <a:pt x="25794" y="135225"/>
                </a:lnTo>
                <a:lnTo>
                  <a:pt x="25821" y="134954"/>
                </a:lnTo>
                <a:lnTo>
                  <a:pt x="26029" y="134541"/>
                </a:lnTo>
                <a:lnTo>
                  <a:pt x="26738" y="133748"/>
                </a:lnTo>
                <a:lnTo>
                  <a:pt x="27021" y="133170"/>
                </a:lnTo>
                <a:lnTo>
                  <a:pt x="27005" y="133013"/>
                </a:lnTo>
                <a:lnTo>
                  <a:pt x="26711" y="132481"/>
                </a:lnTo>
                <a:lnTo>
                  <a:pt x="26655" y="132255"/>
                </a:lnTo>
                <a:lnTo>
                  <a:pt x="26673" y="131899"/>
                </a:lnTo>
                <a:lnTo>
                  <a:pt x="26985" y="131329"/>
                </a:lnTo>
                <a:lnTo>
                  <a:pt x="27289" y="131103"/>
                </a:lnTo>
                <a:lnTo>
                  <a:pt x="27488" y="130386"/>
                </a:lnTo>
                <a:lnTo>
                  <a:pt x="27684" y="129963"/>
                </a:lnTo>
                <a:lnTo>
                  <a:pt x="28017" y="129599"/>
                </a:lnTo>
                <a:lnTo>
                  <a:pt x="28382" y="129452"/>
                </a:lnTo>
                <a:lnTo>
                  <a:pt x="28758" y="129401"/>
                </a:lnTo>
                <a:lnTo>
                  <a:pt x="29419" y="129480"/>
                </a:lnTo>
                <a:lnTo>
                  <a:pt x="29885" y="129456"/>
                </a:lnTo>
                <a:lnTo>
                  <a:pt x="30449" y="129227"/>
                </a:lnTo>
                <a:lnTo>
                  <a:pt x="30618" y="129063"/>
                </a:lnTo>
                <a:lnTo>
                  <a:pt x="30895" y="128583"/>
                </a:lnTo>
                <a:lnTo>
                  <a:pt x="31198" y="128247"/>
                </a:lnTo>
                <a:lnTo>
                  <a:pt x="32163" y="127793"/>
                </a:lnTo>
                <a:lnTo>
                  <a:pt x="32596" y="127455"/>
                </a:lnTo>
                <a:lnTo>
                  <a:pt x="33676" y="126416"/>
                </a:lnTo>
                <a:lnTo>
                  <a:pt x="33961" y="126030"/>
                </a:lnTo>
                <a:lnTo>
                  <a:pt x="34093" y="125621"/>
                </a:lnTo>
                <a:lnTo>
                  <a:pt x="34007" y="125162"/>
                </a:lnTo>
                <a:lnTo>
                  <a:pt x="33768" y="124679"/>
                </a:lnTo>
                <a:lnTo>
                  <a:pt x="33516" y="124432"/>
                </a:lnTo>
                <a:lnTo>
                  <a:pt x="32355" y="124157"/>
                </a:lnTo>
                <a:lnTo>
                  <a:pt x="31173" y="124095"/>
                </a:lnTo>
                <a:lnTo>
                  <a:pt x="30658" y="124270"/>
                </a:lnTo>
                <a:lnTo>
                  <a:pt x="30330" y="124255"/>
                </a:lnTo>
                <a:lnTo>
                  <a:pt x="29790" y="124079"/>
                </a:lnTo>
                <a:lnTo>
                  <a:pt x="29402" y="123691"/>
                </a:lnTo>
                <a:lnTo>
                  <a:pt x="28659" y="123657"/>
                </a:lnTo>
                <a:lnTo>
                  <a:pt x="27436" y="122769"/>
                </a:lnTo>
                <a:lnTo>
                  <a:pt x="26890" y="122214"/>
                </a:lnTo>
                <a:lnTo>
                  <a:pt x="26587" y="121378"/>
                </a:lnTo>
                <a:lnTo>
                  <a:pt x="26234" y="121230"/>
                </a:lnTo>
                <a:lnTo>
                  <a:pt x="26122" y="121083"/>
                </a:lnTo>
                <a:lnTo>
                  <a:pt x="26347" y="120522"/>
                </a:lnTo>
                <a:lnTo>
                  <a:pt x="26528" y="119746"/>
                </a:lnTo>
                <a:lnTo>
                  <a:pt x="26406" y="119185"/>
                </a:lnTo>
                <a:lnTo>
                  <a:pt x="25524" y="118107"/>
                </a:lnTo>
                <a:lnTo>
                  <a:pt x="25355" y="117966"/>
                </a:lnTo>
                <a:lnTo>
                  <a:pt x="24974" y="117989"/>
                </a:lnTo>
                <a:lnTo>
                  <a:pt x="24804" y="117919"/>
                </a:lnTo>
                <a:lnTo>
                  <a:pt x="24446" y="117594"/>
                </a:lnTo>
                <a:lnTo>
                  <a:pt x="24537" y="117204"/>
                </a:lnTo>
                <a:lnTo>
                  <a:pt x="24688" y="117021"/>
                </a:lnTo>
                <a:lnTo>
                  <a:pt x="24462" y="116389"/>
                </a:lnTo>
                <a:lnTo>
                  <a:pt x="24361" y="115573"/>
                </a:lnTo>
                <a:lnTo>
                  <a:pt x="25332" y="112720"/>
                </a:lnTo>
                <a:lnTo>
                  <a:pt x="25703" y="112601"/>
                </a:lnTo>
                <a:lnTo>
                  <a:pt x="26036" y="112091"/>
                </a:lnTo>
                <a:lnTo>
                  <a:pt x="26162" y="111355"/>
                </a:lnTo>
                <a:lnTo>
                  <a:pt x="26548" y="111271"/>
                </a:lnTo>
                <a:lnTo>
                  <a:pt x="26704" y="111227"/>
                </a:lnTo>
                <a:lnTo>
                  <a:pt x="26935" y="111061"/>
                </a:lnTo>
                <a:lnTo>
                  <a:pt x="27093" y="110498"/>
                </a:lnTo>
                <a:lnTo>
                  <a:pt x="27041" y="110296"/>
                </a:lnTo>
                <a:lnTo>
                  <a:pt x="26865" y="110065"/>
                </a:lnTo>
                <a:lnTo>
                  <a:pt x="27060" y="109751"/>
                </a:lnTo>
                <a:lnTo>
                  <a:pt x="27235" y="109610"/>
                </a:lnTo>
                <a:lnTo>
                  <a:pt x="27432" y="109618"/>
                </a:lnTo>
                <a:lnTo>
                  <a:pt x="27729" y="108307"/>
                </a:lnTo>
                <a:lnTo>
                  <a:pt x="27761" y="106321"/>
                </a:lnTo>
                <a:lnTo>
                  <a:pt x="27929" y="105880"/>
                </a:lnTo>
                <a:lnTo>
                  <a:pt x="28284" y="105721"/>
                </a:lnTo>
                <a:lnTo>
                  <a:pt x="28474" y="105553"/>
                </a:lnTo>
                <a:lnTo>
                  <a:pt x="28646" y="105154"/>
                </a:lnTo>
                <a:lnTo>
                  <a:pt x="28799" y="104262"/>
                </a:lnTo>
                <a:lnTo>
                  <a:pt x="28628" y="104055"/>
                </a:lnTo>
                <a:lnTo>
                  <a:pt x="28641" y="103365"/>
                </a:lnTo>
                <a:lnTo>
                  <a:pt x="28745" y="103132"/>
                </a:lnTo>
                <a:lnTo>
                  <a:pt x="28798" y="102904"/>
                </a:lnTo>
                <a:lnTo>
                  <a:pt x="28770" y="102434"/>
                </a:lnTo>
                <a:lnTo>
                  <a:pt x="28354" y="100877"/>
                </a:lnTo>
                <a:lnTo>
                  <a:pt x="28169" y="100389"/>
                </a:lnTo>
                <a:lnTo>
                  <a:pt x="28248" y="100095"/>
                </a:lnTo>
                <a:lnTo>
                  <a:pt x="28083" y="99635"/>
                </a:lnTo>
                <a:lnTo>
                  <a:pt x="27679" y="99335"/>
                </a:lnTo>
                <a:lnTo>
                  <a:pt x="27006" y="98247"/>
                </a:lnTo>
                <a:lnTo>
                  <a:pt x="26808" y="97634"/>
                </a:lnTo>
                <a:lnTo>
                  <a:pt x="26841" y="97359"/>
                </a:lnTo>
                <a:lnTo>
                  <a:pt x="26784" y="97225"/>
                </a:lnTo>
                <a:lnTo>
                  <a:pt x="26127" y="96939"/>
                </a:lnTo>
                <a:lnTo>
                  <a:pt x="25375" y="96780"/>
                </a:lnTo>
                <a:lnTo>
                  <a:pt x="24758" y="96429"/>
                </a:lnTo>
                <a:lnTo>
                  <a:pt x="24103" y="95852"/>
                </a:lnTo>
                <a:lnTo>
                  <a:pt x="23497" y="95911"/>
                </a:lnTo>
                <a:lnTo>
                  <a:pt x="23067" y="95733"/>
                </a:lnTo>
                <a:lnTo>
                  <a:pt x="22775" y="95494"/>
                </a:lnTo>
                <a:lnTo>
                  <a:pt x="22612" y="95276"/>
                </a:lnTo>
                <a:lnTo>
                  <a:pt x="21938" y="94818"/>
                </a:lnTo>
                <a:lnTo>
                  <a:pt x="21708" y="94732"/>
                </a:lnTo>
                <a:lnTo>
                  <a:pt x="21141" y="95065"/>
                </a:lnTo>
                <a:lnTo>
                  <a:pt x="20093" y="94771"/>
                </a:lnTo>
                <a:lnTo>
                  <a:pt x="19934" y="94684"/>
                </a:lnTo>
                <a:lnTo>
                  <a:pt x="19602" y="94278"/>
                </a:lnTo>
                <a:lnTo>
                  <a:pt x="19153" y="94164"/>
                </a:lnTo>
                <a:lnTo>
                  <a:pt x="18523" y="93461"/>
                </a:lnTo>
                <a:lnTo>
                  <a:pt x="18472" y="93211"/>
                </a:lnTo>
                <a:lnTo>
                  <a:pt x="18302" y="93038"/>
                </a:lnTo>
                <a:lnTo>
                  <a:pt x="17654" y="92860"/>
                </a:lnTo>
                <a:lnTo>
                  <a:pt x="16510" y="92778"/>
                </a:lnTo>
                <a:lnTo>
                  <a:pt x="15976" y="92653"/>
                </a:lnTo>
                <a:lnTo>
                  <a:pt x="15614" y="92112"/>
                </a:lnTo>
                <a:lnTo>
                  <a:pt x="14820" y="91310"/>
                </a:lnTo>
                <a:lnTo>
                  <a:pt x="13487" y="90862"/>
                </a:lnTo>
                <a:lnTo>
                  <a:pt x="12458" y="90333"/>
                </a:lnTo>
                <a:lnTo>
                  <a:pt x="12085" y="89602"/>
                </a:lnTo>
                <a:lnTo>
                  <a:pt x="12019" y="88999"/>
                </a:lnTo>
                <a:lnTo>
                  <a:pt x="11819" y="88210"/>
                </a:lnTo>
                <a:lnTo>
                  <a:pt x="11745" y="88077"/>
                </a:lnTo>
                <a:lnTo>
                  <a:pt x="11129" y="87531"/>
                </a:lnTo>
                <a:lnTo>
                  <a:pt x="10656" y="87027"/>
                </a:lnTo>
                <a:lnTo>
                  <a:pt x="10715" y="86766"/>
                </a:lnTo>
                <a:lnTo>
                  <a:pt x="10694" y="86210"/>
                </a:lnTo>
                <a:lnTo>
                  <a:pt x="9745" y="85295"/>
                </a:lnTo>
                <a:lnTo>
                  <a:pt x="9541" y="85293"/>
                </a:lnTo>
                <a:lnTo>
                  <a:pt x="9002" y="84941"/>
                </a:lnTo>
                <a:lnTo>
                  <a:pt x="8917" y="84728"/>
                </a:lnTo>
                <a:lnTo>
                  <a:pt x="8425" y="84290"/>
                </a:lnTo>
                <a:lnTo>
                  <a:pt x="7969" y="83989"/>
                </a:lnTo>
                <a:lnTo>
                  <a:pt x="7533" y="83856"/>
                </a:lnTo>
                <a:lnTo>
                  <a:pt x="6924" y="82984"/>
                </a:lnTo>
                <a:lnTo>
                  <a:pt x="6335" y="82525"/>
                </a:lnTo>
                <a:lnTo>
                  <a:pt x="5660" y="82271"/>
                </a:lnTo>
                <a:lnTo>
                  <a:pt x="4947" y="82105"/>
                </a:lnTo>
                <a:lnTo>
                  <a:pt x="4240" y="81730"/>
                </a:lnTo>
                <a:lnTo>
                  <a:pt x="4062" y="81196"/>
                </a:lnTo>
                <a:lnTo>
                  <a:pt x="3812" y="80796"/>
                </a:lnTo>
                <a:lnTo>
                  <a:pt x="3543" y="80495"/>
                </a:lnTo>
                <a:lnTo>
                  <a:pt x="2969" y="80390"/>
                </a:lnTo>
                <a:lnTo>
                  <a:pt x="2415" y="80194"/>
                </a:lnTo>
                <a:lnTo>
                  <a:pt x="2446" y="79905"/>
                </a:lnTo>
                <a:lnTo>
                  <a:pt x="2200" y="79523"/>
                </a:lnTo>
                <a:lnTo>
                  <a:pt x="1401" y="78948"/>
                </a:lnTo>
                <a:lnTo>
                  <a:pt x="1184" y="78874"/>
                </a:lnTo>
                <a:lnTo>
                  <a:pt x="1032" y="78710"/>
                </a:lnTo>
                <a:lnTo>
                  <a:pt x="1073" y="78226"/>
                </a:lnTo>
                <a:lnTo>
                  <a:pt x="1163" y="77915"/>
                </a:lnTo>
                <a:lnTo>
                  <a:pt x="1039" y="77588"/>
                </a:lnTo>
                <a:lnTo>
                  <a:pt x="786" y="77246"/>
                </a:lnTo>
                <a:lnTo>
                  <a:pt x="0" y="76621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0" name="pg170"/>
          <p:cNvSpPr/>
          <p:nvPr/>
        </p:nvSpPr>
        <p:spPr>
          <a:xfrm>
            <a:off x="6238040" y="5295991"/>
            <a:ext cx="63081" cy="38720"/>
          </a:xfrm>
          <a:custGeom>
            <a:avLst/>
            <a:gdLst/>
            <a:ahLst/>
            <a:cxnLst/>
            <a:rect l="0" t="0" r="0" b="0"/>
            <a:pathLst>
              <a:path w="63081" h="38720">
                <a:moveTo>
                  <a:pt x="0" y="35970"/>
                </a:moveTo>
                <a:lnTo>
                  <a:pt x="895" y="32746"/>
                </a:lnTo>
                <a:lnTo>
                  <a:pt x="4315" y="26381"/>
                </a:lnTo>
                <a:lnTo>
                  <a:pt x="5765" y="23978"/>
                </a:lnTo>
                <a:lnTo>
                  <a:pt x="13379" y="17889"/>
                </a:lnTo>
                <a:lnTo>
                  <a:pt x="22687" y="11798"/>
                </a:lnTo>
                <a:lnTo>
                  <a:pt x="23830" y="9223"/>
                </a:lnTo>
                <a:lnTo>
                  <a:pt x="27654" y="7400"/>
                </a:lnTo>
                <a:lnTo>
                  <a:pt x="31461" y="3525"/>
                </a:lnTo>
                <a:lnTo>
                  <a:pt x="37287" y="0"/>
                </a:lnTo>
                <a:lnTo>
                  <a:pt x="45441" y="2356"/>
                </a:lnTo>
                <a:lnTo>
                  <a:pt x="51783" y="3070"/>
                </a:lnTo>
                <a:lnTo>
                  <a:pt x="54327" y="4069"/>
                </a:lnTo>
                <a:lnTo>
                  <a:pt x="56699" y="9058"/>
                </a:lnTo>
                <a:lnTo>
                  <a:pt x="63081" y="12356"/>
                </a:lnTo>
                <a:lnTo>
                  <a:pt x="61622" y="13786"/>
                </a:lnTo>
                <a:lnTo>
                  <a:pt x="55628" y="16901"/>
                </a:lnTo>
                <a:lnTo>
                  <a:pt x="50227" y="19816"/>
                </a:lnTo>
                <a:lnTo>
                  <a:pt x="45930" y="21462"/>
                </a:lnTo>
                <a:lnTo>
                  <a:pt x="44235" y="18953"/>
                </a:lnTo>
                <a:lnTo>
                  <a:pt x="40720" y="20054"/>
                </a:lnTo>
                <a:lnTo>
                  <a:pt x="36831" y="20369"/>
                </a:lnTo>
                <a:lnTo>
                  <a:pt x="33375" y="21359"/>
                </a:lnTo>
                <a:lnTo>
                  <a:pt x="32727" y="24030"/>
                </a:lnTo>
                <a:lnTo>
                  <a:pt x="28170" y="26227"/>
                </a:lnTo>
                <a:lnTo>
                  <a:pt x="22609" y="30083"/>
                </a:lnTo>
                <a:lnTo>
                  <a:pt x="19118" y="31970"/>
                </a:lnTo>
                <a:lnTo>
                  <a:pt x="16739" y="32578"/>
                </a:lnTo>
                <a:lnTo>
                  <a:pt x="14723" y="34684"/>
                </a:lnTo>
                <a:lnTo>
                  <a:pt x="4554" y="37413"/>
                </a:lnTo>
                <a:lnTo>
                  <a:pt x="365" y="3872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1" name="pg171"/>
          <p:cNvSpPr/>
          <p:nvPr/>
        </p:nvSpPr>
        <p:spPr>
          <a:xfrm>
            <a:off x="6144756" y="5087906"/>
            <a:ext cx="33019" cy="30696"/>
          </a:xfrm>
          <a:custGeom>
            <a:avLst/>
            <a:gdLst/>
            <a:ahLst/>
            <a:cxnLst/>
            <a:rect l="0" t="0" r="0" b="0"/>
            <a:pathLst>
              <a:path w="33019" h="30696">
                <a:moveTo>
                  <a:pt x="104" y="1313"/>
                </a:moveTo>
                <a:lnTo>
                  <a:pt x="969" y="571"/>
                </a:lnTo>
                <a:lnTo>
                  <a:pt x="947" y="0"/>
                </a:lnTo>
                <a:lnTo>
                  <a:pt x="1946" y="46"/>
                </a:lnTo>
                <a:lnTo>
                  <a:pt x="2632" y="1402"/>
                </a:lnTo>
                <a:lnTo>
                  <a:pt x="2357" y="2147"/>
                </a:lnTo>
                <a:lnTo>
                  <a:pt x="2393" y="2771"/>
                </a:lnTo>
                <a:lnTo>
                  <a:pt x="3829" y="5147"/>
                </a:lnTo>
                <a:lnTo>
                  <a:pt x="6662" y="9009"/>
                </a:lnTo>
                <a:lnTo>
                  <a:pt x="7568" y="11715"/>
                </a:lnTo>
                <a:lnTo>
                  <a:pt x="10407" y="16493"/>
                </a:lnTo>
                <a:lnTo>
                  <a:pt x="12067" y="20136"/>
                </a:lnTo>
                <a:lnTo>
                  <a:pt x="13657" y="22951"/>
                </a:lnTo>
                <a:lnTo>
                  <a:pt x="15196" y="24236"/>
                </a:lnTo>
                <a:lnTo>
                  <a:pt x="17304" y="25356"/>
                </a:lnTo>
                <a:lnTo>
                  <a:pt x="19317" y="25094"/>
                </a:lnTo>
                <a:lnTo>
                  <a:pt x="20676" y="25288"/>
                </a:lnTo>
                <a:lnTo>
                  <a:pt x="24588" y="26878"/>
                </a:lnTo>
                <a:lnTo>
                  <a:pt x="25665" y="25371"/>
                </a:lnTo>
                <a:lnTo>
                  <a:pt x="27200" y="24626"/>
                </a:lnTo>
                <a:lnTo>
                  <a:pt x="30173" y="25740"/>
                </a:lnTo>
                <a:lnTo>
                  <a:pt x="32773" y="25556"/>
                </a:lnTo>
                <a:lnTo>
                  <a:pt x="32998" y="25592"/>
                </a:lnTo>
                <a:lnTo>
                  <a:pt x="33019" y="25856"/>
                </a:lnTo>
                <a:lnTo>
                  <a:pt x="28016" y="29924"/>
                </a:lnTo>
                <a:lnTo>
                  <a:pt x="26745" y="30548"/>
                </a:lnTo>
                <a:lnTo>
                  <a:pt x="25857" y="30696"/>
                </a:lnTo>
                <a:lnTo>
                  <a:pt x="24092" y="30636"/>
                </a:lnTo>
                <a:lnTo>
                  <a:pt x="20662" y="29827"/>
                </a:lnTo>
                <a:lnTo>
                  <a:pt x="17810" y="27966"/>
                </a:lnTo>
                <a:lnTo>
                  <a:pt x="14853" y="26970"/>
                </a:lnTo>
                <a:lnTo>
                  <a:pt x="14317" y="26585"/>
                </a:lnTo>
                <a:lnTo>
                  <a:pt x="13809" y="26097"/>
                </a:lnTo>
                <a:lnTo>
                  <a:pt x="11844" y="24551"/>
                </a:lnTo>
                <a:lnTo>
                  <a:pt x="8212" y="18295"/>
                </a:lnTo>
                <a:lnTo>
                  <a:pt x="6794" y="16329"/>
                </a:lnTo>
                <a:lnTo>
                  <a:pt x="4585" y="13718"/>
                </a:lnTo>
                <a:lnTo>
                  <a:pt x="2673" y="8733"/>
                </a:lnTo>
                <a:lnTo>
                  <a:pt x="795" y="6456"/>
                </a:lnTo>
                <a:lnTo>
                  <a:pt x="742" y="4264"/>
                </a:lnTo>
                <a:lnTo>
                  <a:pt x="0" y="324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2" name="pg172"/>
          <p:cNvSpPr/>
          <p:nvPr/>
        </p:nvSpPr>
        <p:spPr>
          <a:xfrm>
            <a:off x="6314005" y="5289089"/>
            <a:ext cx="23298" cy="14757"/>
          </a:xfrm>
          <a:custGeom>
            <a:avLst/>
            <a:gdLst/>
            <a:ahLst/>
            <a:cxnLst/>
            <a:rect l="0" t="0" r="0" b="0"/>
            <a:pathLst>
              <a:path w="23298" h="14757">
                <a:moveTo>
                  <a:pt x="0" y="12972"/>
                </a:moveTo>
                <a:lnTo>
                  <a:pt x="4258" y="10106"/>
                </a:lnTo>
                <a:lnTo>
                  <a:pt x="8765" y="7036"/>
                </a:lnTo>
                <a:lnTo>
                  <a:pt x="14465" y="3973"/>
                </a:lnTo>
                <a:lnTo>
                  <a:pt x="19851" y="0"/>
                </a:lnTo>
                <a:lnTo>
                  <a:pt x="23298" y="363"/>
                </a:lnTo>
                <a:lnTo>
                  <a:pt x="22844" y="2598"/>
                </a:lnTo>
                <a:lnTo>
                  <a:pt x="11355" y="9767"/>
                </a:lnTo>
                <a:lnTo>
                  <a:pt x="5792" y="14019"/>
                </a:lnTo>
                <a:lnTo>
                  <a:pt x="2456" y="14757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3" name="pg173"/>
          <p:cNvSpPr/>
          <p:nvPr/>
        </p:nvSpPr>
        <p:spPr>
          <a:xfrm>
            <a:off x="6215197" y="5333000"/>
            <a:ext cx="15709" cy="8462"/>
          </a:xfrm>
          <a:custGeom>
            <a:avLst/>
            <a:gdLst/>
            <a:ahLst/>
            <a:cxnLst/>
            <a:rect l="0" t="0" r="0" b="0"/>
            <a:pathLst>
              <a:path w="15709" h="8462">
                <a:moveTo>
                  <a:pt x="0" y="5899"/>
                </a:moveTo>
                <a:lnTo>
                  <a:pt x="4264" y="4534"/>
                </a:lnTo>
                <a:lnTo>
                  <a:pt x="10679" y="1762"/>
                </a:lnTo>
                <a:lnTo>
                  <a:pt x="14173" y="0"/>
                </a:lnTo>
                <a:lnTo>
                  <a:pt x="15709" y="785"/>
                </a:lnTo>
                <a:lnTo>
                  <a:pt x="14442" y="2435"/>
                </a:lnTo>
                <a:lnTo>
                  <a:pt x="12202" y="5815"/>
                </a:lnTo>
                <a:lnTo>
                  <a:pt x="5469" y="8380"/>
                </a:lnTo>
                <a:lnTo>
                  <a:pt x="286" y="846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4" name="pg174"/>
          <p:cNvSpPr/>
          <p:nvPr/>
        </p:nvSpPr>
        <p:spPr>
          <a:xfrm>
            <a:off x="5823701" y="4752727"/>
            <a:ext cx="12160" cy="8940"/>
          </a:xfrm>
          <a:custGeom>
            <a:avLst/>
            <a:gdLst/>
            <a:ahLst/>
            <a:cxnLst/>
            <a:rect l="0" t="0" r="0" b="0"/>
            <a:pathLst>
              <a:path w="12160" h="8940">
                <a:moveTo>
                  <a:pt x="1101" y="6441"/>
                </a:moveTo>
                <a:lnTo>
                  <a:pt x="4343" y="5245"/>
                </a:lnTo>
                <a:lnTo>
                  <a:pt x="8393" y="2297"/>
                </a:lnTo>
                <a:lnTo>
                  <a:pt x="10436" y="0"/>
                </a:lnTo>
                <a:lnTo>
                  <a:pt x="11755" y="72"/>
                </a:lnTo>
                <a:lnTo>
                  <a:pt x="12160" y="3047"/>
                </a:lnTo>
                <a:lnTo>
                  <a:pt x="10374" y="5310"/>
                </a:lnTo>
                <a:lnTo>
                  <a:pt x="6255" y="7763"/>
                </a:lnTo>
                <a:lnTo>
                  <a:pt x="2224" y="8940"/>
                </a:lnTo>
                <a:lnTo>
                  <a:pt x="0" y="797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5" name="pg175"/>
          <p:cNvSpPr/>
          <p:nvPr/>
        </p:nvSpPr>
        <p:spPr>
          <a:xfrm>
            <a:off x="6197616" y="5334617"/>
            <a:ext cx="7293" cy="6433"/>
          </a:xfrm>
          <a:custGeom>
            <a:avLst/>
            <a:gdLst/>
            <a:ahLst/>
            <a:cxnLst/>
            <a:rect l="0" t="0" r="0" b="0"/>
            <a:pathLst>
              <a:path w="7293" h="6433">
                <a:moveTo>
                  <a:pt x="0" y="4745"/>
                </a:moveTo>
                <a:lnTo>
                  <a:pt x="1328" y="2962"/>
                </a:lnTo>
                <a:lnTo>
                  <a:pt x="1871" y="812"/>
                </a:lnTo>
                <a:lnTo>
                  <a:pt x="2682" y="257"/>
                </a:lnTo>
                <a:lnTo>
                  <a:pt x="3838" y="0"/>
                </a:lnTo>
                <a:lnTo>
                  <a:pt x="6439" y="676"/>
                </a:lnTo>
                <a:lnTo>
                  <a:pt x="6869" y="1037"/>
                </a:lnTo>
                <a:lnTo>
                  <a:pt x="7293" y="2435"/>
                </a:lnTo>
                <a:lnTo>
                  <a:pt x="6938" y="3865"/>
                </a:lnTo>
                <a:lnTo>
                  <a:pt x="5752" y="5513"/>
                </a:lnTo>
                <a:lnTo>
                  <a:pt x="867" y="6433"/>
                </a:lnTo>
                <a:lnTo>
                  <a:pt x="127" y="607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6" name="pg176"/>
          <p:cNvSpPr/>
          <p:nvPr/>
        </p:nvSpPr>
        <p:spPr>
          <a:xfrm>
            <a:off x="6353511" y="5269568"/>
            <a:ext cx="7227" cy="8434"/>
          </a:xfrm>
          <a:custGeom>
            <a:avLst/>
            <a:gdLst/>
            <a:ahLst/>
            <a:cxnLst/>
            <a:rect l="0" t="0" r="0" b="0"/>
            <a:pathLst>
              <a:path w="7227" h="8434">
                <a:moveTo>
                  <a:pt x="0" y="7210"/>
                </a:moveTo>
                <a:lnTo>
                  <a:pt x="2256" y="4969"/>
                </a:lnTo>
                <a:lnTo>
                  <a:pt x="4480" y="1379"/>
                </a:lnTo>
                <a:lnTo>
                  <a:pt x="4958" y="0"/>
                </a:lnTo>
                <a:lnTo>
                  <a:pt x="5745" y="1037"/>
                </a:lnTo>
                <a:lnTo>
                  <a:pt x="7227" y="3016"/>
                </a:lnTo>
                <a:lnTo>
                  <a:pt x="5654" y="5918"/>
                </a:lnTo>
                <a:lnTo>
                  <a:pt x="2607" y="843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7" name="pg177"/>
          <p:cNvSpPr/>
          <p:nvPr/>
        </p:nvSpPr>
        <p:spPr>
          <a:xfrm>
            <a:off x="6343067" y="5279197"/>
            <a:ext cx="7496" cy="5920"/>
          </a:xfrm>
          <a:custGeom>
            <a:avLst/>
            <a:gdLst/>
            <a:ahLst/>
            <a:cxnLst/>
            <a:rect l="0" t="0" r="0" b="0"/>
            <a:pathLst>
              <a:path w="7496" h="5920">
                <a:moveTo>
                  <a:pt x="245" y="5920"/>
                </a:moveTo>
                <a:lnTo>
                  <a:pt x="0" y="4180"/>
                </a:lnTo>
                <a:lnTo>
                  <a:pt x="1787" y="3203"/>
                </a:lnTo>
                <a:lnTo>
                  <a:pt x="3413" y="1341"/>
                </a:lnTo>
                <a:lnTo>
                  <a:pt x="6028" y="0"/>
                </a:lnTo>
                <a:lnTo>
                  <a:pt x="7496" y="145"/>
                </a:lnTo>
                <a:lnTo>
                  <a:pt x="6964" y="2217"/>
                </a:lnTo>
                <a:lnTo>
                  <a:pt x="6845" y="3018"/>
                </a:lnTo>
                <a:lnTo>
                  <a:pt x="6335" y="3819"/>
                </a:lnTo>
                <a:lnTo>
                  <a:pt x="3762" y="5591"/>
                </a:lnTo>
                <a:lnTo>
                  <a:pt x="795" y="591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8" name="pg178"/>
          <p:cNvSpPr/>
          <p:nvPr/>
        </p:nvSpPr>
        <p:spPr>
          <a:xfrm>
            <a:off x="6107873" y="5343147"/>
            <a:ext cx="8209" cy="4287"/>
          </a:xfrm>
          <a:custGeom>
            <a:avLst/>
            <a:gdLst/>
            <a:ahLst/>
            <a:cxnLst/>
            <a:rect l="0" t="0" r="0" b="0"/>
            <a:pathLst>
              <a:path w="8209" h="4287">
                <a:moveTo>
                  <a:pt x="0" y="2231"/>
                </a:moveTo>
                <a:lnTo>
                  <a:pt x="1870" y="1520"/>
                </a:lnTo>
                <a:lnTo>
                  <a:pt x="5951" y="0"/>
                </a:lnTo>
                <a:lnTo>
                  <a:pt x="8209" y="1954"/>
                </a:lnTo>
                <a:lnTo>
                  <a:pt x="4907" y="4071"/>
                </a:lnTo>
                <a:lnTo>
                  <a:pt x="180" y="4287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9" name="pg179"/>
          <p:cNvSpPr/>
          <p:nvPr/>
        </p:nvSpPr>
        <p:spPr>
          <a:xfrm>
            <a:off x="5645537" y="4106385"/>
            <a:ext cx="544142" cy="545215"/>
          </a:xfrm>
          <a:custGeom>
            <a:avLst/>
            <a:gdLst/>
            <a:ahLst/>
            <a:cxnLst/>
            <a:rect l="0" t="0" r="0" b="0"/>
            <a:pathLst>
              <a:path w="544142" h="545215">
                <a:moveTo>
                  <a:pt x="0" y="36863"/>
                </a:moveTo>
                <a:lnTo>
                  <a:pt x="13259" y="35409"/>
                </a:lnTo>
                <a:lnTo>
                  <a:pt x="14007" y="35326"/>
                </a:lnTo>
                <a:lnTo>
                  <a:pt x="22261" y="34284"/>
                </a:lnTo>
                <a:lnTo>
                  <a:pt x="24380" y="33967"/>
                </a:lnTo>
                <a:lnTo>
                  <a:pt x="29984" y="33131"/>
                </a:lnTo>
                <a:lnTo>
                  <a:pt x="30265" y="33083"/>
                </a:lnTo>
                <a:lnTo>
                  <a:pt x="30666" y="33032"/>
                </a:lnTo>
                <a:lnTo>
                  <a:pt x="31369" y="32920"/>
                </a:lnTo>
                <a:lnTo>
                  <a:pt x="33074" y="32662"/>
                </a:lnTo>
                <a:lnTo>
                  <a:pt x="33246" y="32640"/>
                </a:lnTo>
                <a:lnTo>
                  <a:pt x="34334" y="32489"/>
                </a:lnTo>
                <a:lnTo>
                  <a:pt x="35352" y="32346"/>
                </a:lnTo>
                <a:lnTo>
                  <a:pt x="37306" y="32058"/>
                </a:lnTo>
                <a:lnTo>
                  <a:pt x="37831" y="31991"/>
                </a:lnTo>
                <a:lnTo>
                  <a:pt x="38689" y="31881"/>
                </a:lnTo>
                <a:lnTo>
                  <a:pt x="38818" y="31851"/>
                </a:lnTo>
                <a:lnTo>
                  <a:pt x="39089" y="31804"/>
                </a:lnTo>
                <a:lnTo>
                  <a:pt x="39221" y="31787"/>
                </a:lnTo>
                <a:lnTo>
                  <a:pt x="42309" y="31350"/>
                </a:lnTo>
                <a:lnTo>
                  <a:pt x="42848" y="31271"/>
                </a:lnTo>
                <a:lnTo>
                  <a:pt x="56510" y="29400"/>
                </a:lnTo>
                <a:lnTo>
                  <a:pt x="63076" y="28443"/>
                </a:lnTo>
                <a:lnTo>
                  <a:pt x="63367" y="28402"/>
                </a:lnTo>
                <a:lnTo>
                  <a:pt x="65518" y="28099"/>
                </a:lnTo>
                <a:lnTo>
                  <a:pt x="66648" y="27946"/>
                </a:lnTo>
                <a:lnTo>
                  <a:pt x="67163" y="27871"/>
                </a:lnTo>
                <a:lnTo>
                  <a:pt x="75033" y="26845"/>
                </a:lnTo>
                <a:lnTo>
                  <a:pt x="75365" y="26807"/>
                </a:lnTo>
                <a:lnTo>
                  <a:pt x="78007" y="26423"/>
                </a:lnTo>
                <a:lnTo>
                  <a:pt x="78798" y="26355"/>
                </a:lnTo>
                <a:lnTo>
                  <a:pt x="79151" y="26282"/>
                </a:lnTo>
                <a:lnTo>
                  <a:pt x="79476" y="26259"/>
                </a:lnTo>
                <a:lnTo>
                  <a:pt x="80164" y="26185"/>
                </a:lnTo>
                <a:lnTo>
                  <a:pt x="80402" y="26155"/>
                </a:lnTo>
                <a:lnTo>
                  <a:pt x="83654" y="25695"/>
                </a:lnTo>
                <a:lnTo>
                  <a:pt x="88171" y="25054"/>
                </a:lnTo>
                <a:lnTo>
                  <a:pt x="88534" y="25014"/>
                </a:lnTo>
                <a:lnTo>
                  <a:pt x="98872" y="23623"/>
                </a:lnTo>
                <a:lnTo>
                  <a:pt x="99214" y="23533"/>
                </a:lnTo>
                <a:lnTo>
                  <a:pt x="110555" y="22024"/>
                </a:lnTo>
                <a:lnTo>
                  <a:pt x="122160" y="20422"/>
                </a:lnTo>
                <a:lnTo>
                  <a:pt x="129418" y="19373"/>
                </a:lnTo>
                <a:lnTo>
                  <a:pt x="148825" y="16762"/>
                </a:lnTo>
                <a:lnTo>
                  <a:pt x="158853" y="15360"/>
                </a:lnTo>
                <a:lnTo>
                  <a:pt x="159717" y="15223"/>
                </a:lnTo>
                <a:lnTo>
                  <a:pt x="161338" y="14990"/>
                </a:lnTo>
                <a:lnTo>
                  <a:pt x="168271" y="13991"/>
                </a:lnTo>
                <a:lnTo>
                  <a:pt x="178883" y="12482"/>
                </a:lnTo>
                <a:lnTo>
                  <a:pt x="187054" y="11243"/>
                </a:lnTo>
                <a:lnTo>
                  <a:pt x="200153" y="9457"/>
                </a:lnTo>
                <a:lnTo>
                  <a:pt x="200035" y="8792"/>
                </a:lnTo>
                <a:lnTo>
                  <a:pt x="207155" y="7689"/>
                </a:lnTo>
                <a:lnTo>
                  <a:pt x="213823" y="6573"/>
                </a:lnTo>
                <a:lnTo>
                  <a:pt x="229898" y="3863"/>
                </a:lnTo>
                <a:lnTo>
                  <a:pt x="243147" y="1406"/>
                </a:lnTo>
                <a:lnTo>
                  <a:pt x="251352" y="0"/>
                </a:lnTo>
                <a:lnTo>
                  <a:pt x="251741" y="476"/>
                </a:lnTo>
                <a:lnTo>
                  <a:pt x="251901" y="894"/>
                </a:lnTo>
                <a:lnTo>
                  <a:pt x="251977" y="1311"/>
                </a:lnTo>
                <a:lnTo>
                  <a:pt x="251849" y="2153"/>
                </a:lnTo>
                <a:lnTo>
                  <a:pt x="251582" y="2453"/>
                </a:lnTo>
                <a:lnTo>
                  <a:pt x="251470" y="3059"/>
                </a:lnTo>
                <a:lnTo>
                  <a:pt x="250768" y="4098"/>
                </a:lnTo>
                <a:lnTo>
                  <a:pt x="250715" y="4701"/>
                </a:lnTo>
                <a:lnTo>
                  <a:pt x="250868" y="5255"/>
                </a:lnTo>
                <a:lnTo>
                  <a:pt x="250612" y="5758"/>
                </a:lnTo>
                <a:lnTo>
                  <a:pt x="250372" y="5976"/>
                </a:lnTo>
                <a:lnTo>
                  <a:pt x="250493" y="6584"/>
                </a:lnTo>
                <a:lnTo>
                  <a:pt x="250956" y="7038"/>
                </a:lnTo>
                <a:lnTo>
                  <a:pt x="251164" y="7233"/>
                </a:lnTo>
                <a:lnTo>
                  <a:pt x="251262" y="7395"/>
                </a:lnTo>
                <a:lnTo>
                  <a:pt x="251241" y="7663"/>
                </a:lnTo>
                <a:lnTo>
                  <a:pt x="251112" y="7816"/>
                </a:lnTo>
                <a:lnTo>
                  <a:pt x="250870" y="7979"/>
                </a:lnTo>
                <a:lnTo>
                  <a:pt x="250559" y="7894"/>
                </a:lnTo>
                <a:lnTo>
                  <a:pt x="250429" y="8003"/>
                </a:lnTo>
                <a:lnTo>
                  <a:pt x="250384" y="8287"/>
                </a:lnTo>
                <a:lnTo>
                  <a:pt x="250484" y="8622"/>
                </a:lnTo>
                <a:lnTo>
                  <a:pt x="250443" y="8805"/>
                </a:lnTo>
                <a:lnTo>
                  <a:pt x="249541" y="9690"/>
                </a:lnTo>
                <a:lnTo>
                  <a:pt x="249279" y="9750"/>
                </a:lnTo>
                <a:lnTo>
                  <a:pt x="248560" y="9555"/>
                </a:lnTo>
                <a:lnTo>
                  <a:pt x="248243" y="9712"/>
                </a:lnTo>
                <a:lnTo>
                  <a:pt x="248017" y="10000"/>
                </a:lnTo>
                <a:lnTo>
                  <a:pt x="247879" y="10541"/>
                </a:lnTo>
                <a:lnTo>
                  <a:pt x="247619" y="10811"/>
                </a:lnTo>
                <a:lnTo>
                  <a:pt x="247197" y="10803"/>
                </a:lnTo>
                <a:lnTo>
                  <a:pt x="246863" y="10975"/>
                </a:lnTo>
                <a:lnTo>
                  <a:pt x="246706" y="11452"/>
                </a:lnTo>
                <a:lnTo>
                  <a:pt x="246437" y="11906"/>
                </a:lnTo>
                <a:lnTo>
                  <a:pt x="245993" y="12304"/>
                </a:lnTo>
                <a:lnTo>
                  <a:pt x="245864" y="12764"/>
                </a:lnTo>
                <a:lnTo>
                  <a:pt x="245389" y="13480"/>
                </a:lnTo>
                <a:lnTo>
                  <a:pt x="245029" y="13733"/>
                </a:lnTo>
                <a:lnTo>
                  <a:pt x="244590" y="13812"/>
                </a:lnTo>
                <a:lnTo>
                  <a:pt x="244355" y="14195"/>
                </a:lnTo>
                <a:lnTo>
                  <a:pt x="243803" y="14444"/>
                </a:lnTo>
                <a:lnTo>
                  <a:pt x="243744" y="14880"/>
                </a:lnTo>
                <a:lnTo>
                  <a:pt x="244189" y="15511"/>
                </a:lnTo>
                <a:lnTo>
                  <a:pt x="243825" y="16127"/>
                </a:lnTo>
                <a:lnTo>
                  <a:pt x="243414" y="16173"/>
                </a:lnTo>
                <a:lnTo>
                  <a:pt x="243001" y="15923"/>
                </a:lnTo>
                <a:lnTo>
                  <a:pt x="242404" y="16595"/>
                </a:lnTo>
                <a:lnTo>
                  <a:pt x="241450" y="16518"/>
                </a:lnTo>
                <a:lnTo>
                  <a:pt x="241169" y="16792"/>
                </a:lnTo>
                <a:lnTo>
                  <a:pt x="240670" y="16991"/>
                </a:lnTo>
                <a:lnTo>
                  <a:pt x="240537" y="17185"/>
                </a:lnTo>
                <a:lnTo>
                  <a:pt x="240642" y="17516"/>
                </a:lnTo>
                <a:lnTo>
                  <a:pt x="240713" y="17890"/>
                </a:lnTo>
                <a:lnTo>
                  <a:pt x="240524" y="18296"/>
                </a:lnTo>
                <a:lnTo>
                  <a:pt x="240067" y="18516"/>
                </a:lnTo>
                <a:lnTo>
                  <a:pt x="239969" y="18832"/>
                </a:lnTo>
                <a:lnTo>
                  <a:pt x="240035" y="19401"/>
                </a:lnTo>
                <a:lnTo>
                  <a:pt x="239794" y="19739"/>
                </a:lnTo>
                <a:lnTo>
                  <a:pt x="239586" y="20085"/>
                </a:lnTo>
                <a:lnTo>
                  <a:pt x="239567" y="20761"/>
                </a:lnTo>
                <a:lnTo>
                  <a:pt x="239415" y="21091"/>
                </a:lnTo>
                <a:lnTo>
                  <a:pt x="239182" y="21202"/>
                </a:lnTo>
                <a:lnTo>
                  <a:pt x="238997" y="21150"/>
                </a:lnTo>
                <a:lnTo>
                  <a:pt x="238748" y="21091"/>
                </a:lnTo>
                <a:lnTo>
                  <a:pt x="238513" y="21127"/>
                </a:lnTo>
                <a:lnTo>
                  <a:pt x="238218" y="21310"/>
                </a:lnTo>
                <a:lnTo>
                  <a:pt x="238132" y="22328"/>
                </a:lnTo>
                <a:lnTo>
                  <a:pt x="238485" y="22827"/>
                </a:lnTo>
                <a:lnTo>
                  <a:pt x="238607" y="24219"/>
                </a:lnTo>
                <a:lnTo>
                  <a:pt x="238353" y="24625"/>
                </a:lnTo>
                <a:lnTo>
                  <a:pt x="237934" y="24884"/>
                </a:lnTo>
                <a:lnTo>
                  <a:pt x="237096" y="24456"/>
                </a:lnTo>
                <a:lnTo>
                  <a:pt x="236897" y="24274"/>
                </a:lnTo>
                <a:lnTo>
                  <a:pt x="236356" y="24177"/>
                </a:lnTo>
                <a:lnTo>
                  <a:pt x="236271" y="24435"/>
                </a:lnTo>
                <a:lnTo>
                  <a:pt x="236318" y="24884"/>
                </a:lnTo>
                <a:lnTo>
                  <a:pt x="236094" y="25428"/>
                </a:lnTo>
                <a:lnTo>
                  <a:pt x="235803" y="25529"/>
                </a:lnTo>
                <a:lnTo>
                  <a:pt x="235585" y="25562"/>
                </a:lnTo>
                <a:lnTo>
                  <a:pt x="235304" y="25732"/>
                </a:lnTo>
                <a:lnTo>
                  <a:pt x="235266" y="25866"/>
                </a:lnTo>
                <a:lnTo>
                  <a:pt x="235286" y="26004"/>
                </a:lnTo>
                <a:lnTo>
                  <a:pt x="235480" y="26273"/>
                </a:lnTo>
                <a:lnTo>
                  <a:pt x="235596" y="26835"/>
                </a:lnTo>
                <a:lnTo>
                  <a:pt x="235377" y="27067"/>
                </a:lnTo>
                <a:lnTo>
                  <a:pt x="234400" y="27525"/>
                </a:lnTo>
                <a:lnTo>
                  <a:pt x="233570" y="28917"/>
                </a:lnTo>
                <a:lnTo>
                  <a:pt x="234259" y="30798"/>
                </a:lnTo>
                <a:lnTo>
                  <a:pt x="234305" y="31829"/>
                </a:lnTo>
                <a:lnTo>
                  <a:pt x="234506" y="32513"/>
                </a:lnTo>
                <a:lnTo>
                  <a:pt x="232945" y="34900"/>
                </a:lnTo>
                <a:lnTo>
                  <a:pt x="232013" y="35674"/>
                </a:lnTo>
                <a:lnTo>
                  <a:pt x="231724" y="36778"/>
                </a:lnTo>
                <a:lnTo>
                  <a:pt x="232031" y="38303"/>
                </a:lnTo>
                <a:lnTo>
                  <a:pt x="232170" y="38473"/>
                </a:lnTo>
                <a:lnTo>
                  <a:pt x="232234" y="38614"/>
                </a:lnTo>
                <a:lnTo>
                  <a:pt x="232445" y="39199"/>
                </a:lnTo>
                <a:lnTo>
                  <a:pt x="232706" y="39508"/>
                </a:lnTo>
                <a:lnTo>
                  <a:pt x="232727" y="39729"/>
                </a:lnTo>
                <a:lnTo>
                  <a:pt x="232594" y="40085"/>
                </a:lnTo>
                <a:lnTo>
                  <a:pt x="232593" y="40309"/>
                </a:lnTo>
                <a:lnTo>
                  <a:pt x="232679" y="40493"/>
                </a:lnTo>
                <a:lnTo>
                  <a:pt x="232866" y="40647"/>
                </a:lnTo>
                <a:lnTo>
                  <a:pt x="233232" y="40914"/>
                </a:lnTo>
                <a:lnTo>
                  <a:pt x="233502" y="41153"/>
                </a:lnTo>
                <a:lnTo>
                  <a:pt x="233748" y="41396"/>
                </a:lnTo>
                <a:lnTo>
                  <a:pt x="233897" y="41663"/>
                </a:lnTo>
                <a:lnTo>
                  <a:pt x="233980" y="42006"/>
                </a:lnTo>
                <a:lnTo>
                  <a:pt x="234048" y="42220"/>
                </a:lnTo>
                <a:lnTo>
                  <a:pt x="234325" y="42360"/>
                </a:lnTo>
                <a:lnTo>
                  <a:pt x="234909" y="42172"/>
                </a:lnTo>
                <a:lnTo>
                  <a:pt x="235443" y="42318"/>
                </a:lnTo>
                <a:lnTo>
                  <a:pt x="235870" y="42498"/>
                </a:lnTo>
                <a:lnTo>
                  <a:pt x="236104" y="42658"/>
                </a:lnTo>
                <a:lnTo>
                  <a:pt x="236218" y="42790"/>
                </a:lnTo>
                <a:lnTo>
                  <a:pt x="236533" y="43420"/>
                </a:lnTo>
                <a:lnTo>
                  <a:pt x="236742" y="43434"/>
                </a:lnTo>
                <a:lnTo>
                  <a:pt x="237272" y="43189"/>
                </a:lnTo>
                <a:lnTo>
                  <a:pt x="237717" y="43210"/>
                </a:lnTo>
                <a:lnTo>
                  <a:pt x="238091" y="43523"/>
                </a:lnTo>
                <a:lnTo>
                  <a:pt x="238231" y="44013"/>
                </a:lnTo>
                <a:lnTo>
                  <a:pt x="239188" y="44895"/>
                </a:lnTo>
                <a:lnTo>
                  <a:pt x="239885" y="45199"/>
                </a:lnTo>
                <a:lnTo>
                  <a:pt x="240868" y="45801"/>
                </a:lnTo>
                <a:lnTo>
                  <a:pt x="241527" y="46068"/>
                </a:lnTo>
                <a:lnTo>
                  <a:pt x="242537" y="46113"/>
                </a:lnTo>
                <a:lnTo>
                  <a:pt x="243293" y="46321"/>
                </a:lnTo>
                <a:lnTo>
                  <a:pt x="244111" y="46942"/>
                </a:lnTo>
                <a:lnTo>
                  <a:pt x="244585" y="47540"/>
                </a:lnTo>
                <a:lnTo>
                  <a:pt x="245017" y="47722"/>
                </a:lnTo>
                <a:lnTo>
                  <a:pt x="244860" y="48529"/>
                </a:lnTo>
                <a:lnTo>
                  <a:pt x="246157" y="49164"/>
                </a:lnTo>
                <a:lnTo>
                  <a:pt x="247231" y="49168"/>
                </a:lnTo>
                <a:lnTo>
                  <a:pt x="248205" y="48901"/>
                </a:lnTo>
                <a:lnTo>
                  <a:pt x="249447" y="49023"/>
                </a:lnTo>
                <a:lnTo>
                  <a:pt x="249774" y="49271"/>
                </a:lnTo>
                <a:lnTo>
                  <a:pt x="251511" y="48754"/>
                </a:lnTo>
                <a:lnTo>
                  <a:pt x="252135" y="48766"/>
                </a:lnTo>
                <a:lnTo>
                  <a:pt x="252514" y="48921"/>
                </a:lnTo>
                <a:lnTo>
                  <a:pt x="252586" y="49106"/>
                </a:lnTo>
                <a:lnTo>
                  <a:pt x="252577" y="49338"/>
                </a:lnTo>
                <a:lnTo>
                  <a:pt x="252538" y="49743"/>
                </a:lnTo>
                <a:lnTo>
                  <a:pt x="252727" y="50508"/>
                </a:lnTo>
                <a:lnTo>
                  <a:pt x="252955" y="50647"/>
                </a:lnTo>
                <a:lnTo>
                  <a:pt x="254393" y="50775"/>
                </a:lnTo>
                <a:lnTo>
                  <a:pt x="254780" y="51945"/>
                </a:lnTo>
                <a:lnTo>
                  <a:pt x="256256" y="52998"/>
                </a:lnTo>
                <a:lnTo>
                  <a:pt x="257405" y="53604"/>
                </a:lnTo>
                <a:lnTo>
                  <a:pt x="257653" y="53529"/>
                </a:lnTo>
                <a:lnTo>
                  <a:pt x="258120" y="53689"/>
                </a:lnTo>
                <a:lnTo>
                  <a:pt x="260406" y="55817"/>
                </a:lnTo>
                <a:lnTo>
                  <a:pt x="260515" y="56240"/>
                </a:lnTo>
                <a:lnTo>
                  <a:pt x="260614" y="56625"/>
                </a:lnTo>
                <a:lnTo>
                  <a:pt x="260738" y="56758"/>
                </a:lnTo>
                <a:lnTo>
                  <a:pt x="261289" y="56755"/>
                </a:lnTo>
                <a:lnTo>
                  <a:pt x="261697" y="56516"/>
                </a:lnTo>
                <a:lnTo>
                  <a:pt x="262197" y="56546"/>
                </a:lnTo>
                <a:lnTo>
                  <a:pt x="262515" y="56635"/>
                </a:lnTo>
                <a:lnTo>
                  <a:pt x="263312" y="57274"/>
                </a:lnTo>
                <a:lnTo>
                  <a:pt x="263344" y="57404"/>
                </a:lnTo>
                <a:lnTo>
                  <a:pt x="262557" y="58264"/>
                </a:lnTo>
                <a:lnTo>
                  <a:pt x="262559" y="58495"/>
                </a:lnTo>
                <a:lnTo>
                  <a:pt x="264613" y="59893"/>
                </a:lnTo>
                <a:lnTo>
                  <a:pt x="265030" y="59953"/>
                </a:lnTo>
                <a:lnTo>
                  <a:pt x="265759" y="59520"/>
                </a:lnTo>
                <a:lnTo>
                  <a:pt x="266116" y="59567"/>
                </a:lnTo>
                <a:lnTo>
                  <a:pt x="266768" y="60435"/>
                </a:lnTo>
                <a:lnTo>
                  <a:pt x="266922" y="60639"/>
                </a:lnTo>
                <a:lnTo>
                  <a:pt x="267463" y="61107"/>
                </a:lnTo>
                <a:lnTo>
                  <a:pt x="268480" y="61610"/>
                </a:lnTo>
                <a:lnTo>
                  <a:pt x="268711" y="61632"/>
                </a:lnTo>
                <a:lnTo>
                  <a:pt x="269014" y="61447"/>
                </a:lnTo>
                <a:lnTo>
                  <a:pt x="271913" y="62490"/>
                </a:lnTo>
                <a:lnTo>
                  <a:pt x="272700" y="62325"/>
                </a:lnTo>
                <a:lnTo>
                  <a:pt x="272621" y="61944"/>
                </a:lnTo>
                <a:lnTo>
                  <a:pt x="272865" y="61465"/>
                </a:lnTo>
                <a:lnTo>
                  <a:pt x="274080" y="60842"/>
                </a:lnTo>
                <a:lnTo>
                  <a:pt x="276007" y="60629"/>
                </a:lnTo>
                <a:lnTo>
                  <a:pt x="276703" y="61105"/>
                </a:lnTo>
                <a:lnTo>
                  <a:pt x="277399" y="60711"/>
                </a:lnTo>
                <a:lnTo>
                  <a:pt x="277935" y="59820"/>
                </a:lnTo>
                <a:lnTo>
                  <a:pt x="279226" y="59855"/>
                </a:lnTo>
                <a:lnTo>
                  <a:pt x="279545" y="60104"/>
                </a:lnTo>
                <a:lnTo>
                  <a:pt x="279846" y="60106"/>
                </a:lnTo>
                <a:lnTo>
                  <a:pt x="281239" y="59392"/>
                </a:lnTo>
                <a:lnTo>
                  <a:pt x="281807" y="59242"/>
                </a:lnTo>
                <a:lnTo>
                  <a:pt x="283943" y="59765"/>
                </a:lnTo>
                <a:lnTo>
                  <a:pt x="284620" y="60119"/>
                </a:lnTo>
                <a:lnTo>
                  <a:pt x="285000" y="60531"/>
                </a:lnTo>
                <a:lnTo>
                  <a:pt x="284860" y="60988"/>
                </a:lnTo>
                <a:lnTo>
                  <a:pt x="284841" y="61264"/>
                </a:lnTo>
                <a:lnTo>
                  <a:pt x="284986" y="61527"/>
                </a:lnTo>
                <a:lnTo>
                  <a:pt x="286071" y="61753"/>
                </a:lnTo>
                <a:lnTo>
                  <a:pt x="286424" y="61893"/>
                </a:lnTo>
                <a:lnTo>
                  <a:pt x="286596" y="62030"/>
                </a:lnTo>
                <a:lnTo>
                  <a:pt x="286692" y="62755"/>
                </a:lnTo>
                <a:lnTo>
                  <a:pt x="286801" y="62957"/>
                </a:lnTo>
                <a:lnTo>
                  <a:pt x="287352" y="63582"/>
                </a:lnTo>
                <a:lnTo>
                  <a:pt x="287709" y="64980"/>
                </a:lnTo>
                <a:lnTo>
                  <a:pt x="288124" y="65593"/>
                </a:lnTo>
                <a:lnTo>
                  <a:pt x="288455" y="65910"/>
                </a:lnTo>
                <a:lnTo>
                  <a:pt x="288606" y="66293"/>
                </a:lnTo>
                <a:lnTo>
                  <a:pt x="288802" y="67321"/>
                </a:lnTo>
                <a:lnTo>
                  <a:pt x="289587" y="68723"/>
                </a:lnTo>
                <a:lnTo>
                  <a:pt x="289702" y="69007"/>
                </a:lnTo>
                <a:lnTo>
                  <a:pt x="289725" y="69603"/>
                </a:lnTo>
                <a:lnTo>
                  <a:pt x="289818" y="69884"/>
                </a:lnTo>
                <a:lnTo>
                  <a:pt x="290458" y="70709"/>
                </a:lnTo>
                <a:lnTo>
                  <a:pt x="290768" y="71751"/>
                </a:lnTo>
                <a:lnTo>
                  <a:pt x="290837" y="72326"/>
                </a:lnTo>
                <a:lnTo>
                  <a:pt x="290937" y="72696"/>
                </a:lnTo>
                <a:lnTo>
                  <a:pt x="291104" y="72897"/>
                </a:lnTo>
                <a:lnTo>
                  <a:pt x="292249" y="73384"/>
                </a:lnTo>
                <a:lnTo>
                  <a:pt x="293784" y="74245"/>
                </a:lnTo>
                <a:lnTo>
                  <a:pt x="295142" y="75110"/>
                </a:lnTo>
                <a:lnTo>
                  <a:pt x="295450" y="75106"/>
                </a:lnTo>
                <a:lnTo>
                  <a:pt x="295592" y="75231"/>
                </a:lnTo>
                <a:lnTo>
                  <a:pt x="296044" y="76243"/>
                </a:lnTo>
                <a:lnTo>
                  <a:pt x="296075" y="76688"/>
                </a:lnTo>
                <a:lnTo>
                  <a:pt x="296214" y="77148"/>
                </a:lnTo>
                <a:lnTo>
                  <a:pt x="296884" y="78678"/>
                </a:lnTo>
                <a:lnTo>
                  <a:pt x="297543" y="79503"/>
                </a:lnTo>
                <a:lnTo>
                  <a:pt x="297808" y="80231"/>
                </a:lnTo>
                <a:lnTo>
                  <a:pt x="298631" y="81090"/>
                </a:lnTo>
                <a:lnTo>
                  <a:pt x="298976" y="81450"/>
                </a:lnTo>
                <a:lnTo>
                  <a:pt x="299625" y="81828"/>
                </a:lnTo>
                <a:lnTo>
                  <a:pt x="299958" y="81781"/>
                </a:lnTo>
                <a:lnTo>
                  <a:pt x="300769" y="82327"/>
                </a:lnTo>
                <a:lnTo>
                  <a:pt x="301394" y="82874"/>
                </a:lnTo>
                <a:lnTo>
                  <a:pt x="301804" y="83363"/>
                </a:lnTo>
                <a:lnTo>
                  <a:pt x="301648" y="83760"/>
                </a:lnTo>
                <a:lnTo>
                  <a:pt x="302336" y="85018"/>
                </a:lnTo>
                <a:lnTo>
                  <a:pt x="302386" y="85947"/>
                </a:lnTo>
                <a:lnTo>
                  <a:pt x="302438" y="86175"/>
                </a:lnTo>
                <a:lnTo>
                  <a:pt x="302972" y="87676"/>
                </a:lnTo>
                <a:lnTo>
                  <a:pt x="302876" y="88045"/>
                </a:lnTo>
                <a:lnTo>
                  <a:pt x="302826" y="88355"/>
                </a:lnTo>
                <a:lnTo>
                  <a:pt x="303329" y="88925"/>
                </a:lnTo>
                <a:lnTo>
                  <a:pt x="303344" y="89083"/>
                </a:lnTo>
                <a:lnTo>
                  <a:pt x="303246" y="89673"/>
                </a:lnTo>
                <a:lnTo>
                  <a:pt x="303364" y="90114"/>
                </a:lnTo>
                <a:lnTo>
                  <a:pt x="303469" y="90256"/>
                </a:lnTo>
                <a:lnTo>
                  <a:pt x="304576" y="91751"/>
                </a:lnTo>
                <a:lnTo>
                  <a:pt x="304698" y="92003"/>
                </a:lnTo>
                <a:lnTo>
                  <a:pt x="304900" y="93534"/>
                </a:lnTo>
                <a:lnTo>
                  <a:pt x="304991" y="93793"/>
                </a:lnTo>
                <a:lnTo>
                  <a:pt x="305146" y="94074"/>
                </a:lnTo>
                <a:lnTo>
                  <a:pt x="305814" y="94729"/>
                </a:lnTo>
                <a:lnTo>
                  <a:pt x="306101" y="95166"/>
                </a:lnTo>
                <a:lnTo>
                  <a:pt x="306987" y="96937"/>
                </a:lnTo>
                <a:lnTo>
                  <a:pt x="307248" y="97186"/>
                </a:lnTo>
                <a:lnTo>
                  <a:pt x="308528" y="97872"/>
                </a:lnTo>
                <a:lnTo>
                  <a:pt x="309006" y="98006"/>
                </a:lnTo>
                <a:lnTo>
                  <a:pt x="309446" y="97998"/>
                </a:lnTo>
                <a:lnTo>
                  <a:pt x="309786" y="97923"/>
                </a:lnTo>
                <a:lnTo>
                  <a:pt x="309979" y="97979"/>
                </a:lnTo>
                <a:lnTo>
                  <a:pt x="310470" y="98377"/>
                </a:lnTo>
                <a:lnTo>
                  <a:pt x="311436" y="98571"/>
                </a:lnTo>
                <a:lnTo>
                  <a:pt x="311685" y="98765"/>
                </a:lnTo>
                <a:lnTo>
                  <a:pt x="312594" y="99815"/>
                </a:lnTo>
                <a:lnTo>
                  <a:pt x="312845" y="100591"/>
                </a:lnTo>
                <a:lnTo>
                  <a:pt x="313469" y="101216"/>
                </a:lnTo>
                <a:lnTo>
                  <a:pt x="313641" y="101295"/>
                </a:lnTo>
                <a:lnTo>
                  <a:pt x="313893" y="101725"/>
                </a:lnTo>
                <a:lnTo>
                  <a:pt x="314409" y="101987"/>
                </a:lnTo>
                <a:lnTo>
                  <a:pt x="314609" y="102035"/>
                </a:lnTo>
                <a:lnTo>
                  <a:pt x="315035" y="102098"/>
                </a:lnTo>
                <a:lnTo>
                  <a:pt x="315169" y="102179"/>
                </a:lnTo>
                <a:lnTo>
                  <a:pt x="315834" y="102770"/>
                </a:lnTo>
                <a:lnTo>
                  <a:pt x="315914" y="102925"/>
                </a:lnTo>
                <a:lnTo>
                  <a:pt x="316066" y="103305"/>
                </a:lnTo>
                <a:lnTo>
                  <a:pt x="316071" y="103466"/>
                </a:lnTo>
                <a:lnTo>
                  <a:pt x="315918" y="104110"/>
                </a:lnTo>
                <a:lnTo>
                  <a:pt x="315715" y="104424"/>
                </a:lnTo>
                <a:lnTo>
                  <a:pt x="315728" y="104794"/>
                </a:lnTo>
                <a:lnTo>
                  <a:pt x="315972" y="105228"/>
                </a:lnTo>
                <a:lnTo>
                  <a:pt x="316412" y="105735"/>
                </a:lnTo>
                <a:lnTo>
                  <a:pt x="316926" y="105982"/>
                </a:lnTo>
                <a:lnTo>
                  <a:pt x="317176" y="105957"/>
                </a:lnTo>
                <a:lnTo>
                  <a:pt x="317426" y="105830"/>
                </a:lnTo>
                <a:lnTo>
                  <a:pt x="317874" y="106016"/>
                </a:lnTo>
                <a:lnTo>
                  <a:pt x="318459" y="106536"/>
                </a:lnTo>
                <a:lnTo>
                  <a:pt x="318581" y="106715"/>
                </a:lnTo>
                <a:lnTo>
                  <a:pt x="318660" y="107013"/>
                </a:lnTo>
                <a:lnTo>
                  <a:pt x="318903" y="107359"/>
                </a:lnTo>
                <a:lnTo>
                  <a:pt x="319581" y="107810"/>
                </a:lnTo>
                <a:lnTo>
                  <a:pt x="320091" y="108585"/>
                </a:lnTo>
                <a:lnTo>
                  <a:pt x="320862" y="109095"/>
                </a:lnTo>
                <a:lnTo>
                  <a:pt x="321648" y="109503"/>
                </a:lnTo>
                <a:lnTo>
                  <a:pt x="321845" y="109695"/>
                </a:lnTo>
                <a:lnTo>
                  <a:pt x="321950" y="110026"/>
                </a:lnTo>
                <a:lnTo>
                  <a:pt x="321910" y="110951"/>
                </a:lnTo>
                <a:lnTo>
                  <a:pt x="321977" y="111239"/>
                </a:lnTo>
                <a:lnTo>
                  <a:pt x="322138" y="111484"/>
                </a:lnTo>
                <a:lnTo>
                  <a:pt x="322501" y="112036"/>
                </a:lnTo>
                <a:lnTo>
                  <a:pt x="322940" y="113071"/>
                </a:lnTo>
                <a:lnTo>
                  <a:pt x="323304" y="113382"/>
                </a:lnTo>
                <a:lnTo>
                  <a:pt x="323629" y="113561"/>
                </a:lnTo>
                <a:lnTo>
                  <a:pt x="324236" y="113656"/>
                </a:lnTo>
                <a:lnTo>
                  <a:pt x="324492" y="113825"/>
                </a:lnTo>
                <a:lnTo>
                  <a:pt x="324534" y="113960"/>
                </a:lnTo>
                <a:lnTo>
                  <a:pt x="324457" y="114123"/>
                </a:lnTo>
                <a:lnTo>
                  <a:pt x="324282" y="114278"/>
                </a:lnTo>
                <a:lnTo>
                  <a:pt x="324136" y="114508"/>
                </a:lnTo>
                <a:lnTo>
                  <a:pt x="324113" y="114743"/>
                </a:lnTo>
                <a:lnTo>
                  <a:pt x="324167" y="115067"/>
                </a:lnTo>
                <a:lnTo>
                  <a:pt x="324319" y="115378"/>
                </a:lnTo>
                <a:lnTo>
                  <a:pt x="324579" y="115675"/>
                </a:lnTo>
                <a:lnTo>
                  <a:pt x="324923" y="115983"/>
                </a:lnTo>
                <a:lnTo>
                  <a:pt x="325485" y="116319"/>
                </a:lnTo>
                <a:lnTo>
                  <a:pt x="325682" y="116525"/>
                </a:lnTo>
                <a:lnTo>
                  <a:pt x="325995" y="117079"/>
                </a:lnTo>
                <a:lnTo>
                  <a:pt x="326142" y="117704"/>
                </a:lnTo>
                <a:lnTo>
                  <a:pt x="326318" y="118041"/>
                </a:lnTo>
                <a:lnTo>
                  <a:pt x="327304" y="119172"/>
                </a:lnTo>
                <a:lnTo>
                  <a:pt x="327572" y="119320"/>
                </a:lnTo>
                <a:lnTo>
                  <a:pt x="328787" y="119481"/>
                </a:lnTo>
                <a:lnTo>
                  <a:pt x="329118" y="119354"/>
                </a:lnTo>
                <a:lnTo>
                  <a:pt x="329654" y="119007"/>
                </a:lnTo>
                <a:lnTo>
                  <a:pt x="330403" y="118872"/>
                </a:lnTo>
                <a:lnTo>
                  <a:pt x="330638" y="118885"/>
                </a:lnTo>
                <a:lnTo>
                  <a:pt x="331941" y="119469"/>
                </a:lnTo>
                <a:lnTo>
                  <a:pt x="332590" y="120049"/>
                </a:lnTo>
                <a:lnTo>
                  <a:pt x="333109" y="120637"/>
                </a:lnTo>
                <a:lnTo>
                  <a:pt x="334116" y="122038"/>
                </a:lnTo>
                <a:lnTo>
                  <a:pt x="334513" y="122434"/>
                </a:lnTo>
                <a:lnTo>
                  <a:pt x="335973" y="123175"/>
                </a:lnTo>
                <a:lnTo>
                  <a:pt x="337190" y="124103"/>
                </a:lnTo>
                <a:lnTo>
                  <a:pt x="338390" y="124711"/>
                </a:lnTo>
                <a:lnTo>
                  <a:pt x="338919" y="125213"/>
                </a:lnTo>
                <a:lnTo>
                  <a:pt x="339714" y="125595"/>
                </a:lnTo>
                <a:lnTo>
                  <a:pt x="340537" y="125762"/>
                </a:lnTo>
                <a:lnTo>
                  <a:pt x="340750" y="125877"/>
                </a:lnTo>
                <a:lnTo>
                  <a:pt x="341649" y="126585"/>
                </a:lnTo>
                <a:lnTo>
                  <a:pt x="341875" y="126698"/>
                </a:lnTo>
                <a:lnTo>
                  <a:pt x="342565" y="126846"/>
                </a:lnTo>
                <a:lnTo>
                  <a:pt x="343059" y="126707"/>
                </a:lnTo>
                <a:lnTo>
                  <a:pt x="343406" y="126512"/>
                </a:lnTo>
                <a:lnTo>
                  <a:pt x="343990" y="126297"/>
                </a:lnTo>
                <a:lnTo>
                  <a:pt x="344463" y="126325"/>
                </a:lnTo>
                <a:lnTo>
                  <a:pt x="344848" y="126527"/>
                </a:lnTo>
                <a:lnTo>
                  <a:pt x="345419" y="126963"/>
                </a:lnTo>
                <a:lnTo>
                  <a:pt x="345988" y="127110"/>
                </a:lnTo>
                <a:lnTo>
                  <a:pt x="346609" y="127349"/>
                </a:lnTo>
                <a:lnTo>
                  <a:pt x="347207" y="127666"/>
                </a:lnTo>
                <a:lnTo>
                  <a:pt x="347873" y="128241"/>
                </a:lnTo>
                <a:lnTo>
                  <a:pt x="348164" y="128414"/>
                </a:lnTo>
                <a:lnTo>
                  <a:pt x="348465" y="128544"/>
                </a:lnTo>
                <a:lnTo>
                  <a:pt x="350340" y="128977"/>
                </a:lnTo>
                <a:lnTo>
                  <a:pt x="350887" y="129153"/>
                </a:lnTo>
                <a:lnTo>
                  <a:pt x="351957" y="129866"/>
                </a:lnTo>
                <a:lnTo>
                  <a:pt x="353460" y="130505"/>
                </a:lnTo>
                <a:lnTo>
                  <a:pt x="354622" y="131375"/>
                </a:lnTo>
                <a:lnTo>
                  <a:pt x="354811" y="131629"/>
                </a:lnTo>
                <a:lnTo>
                  <a:pt x="355320" y="131958"/>
                </a:lnTo>
                <a:lnTo>
                  <a:pt x="356003" y="132217"/>
                </a:lnTo>
                <a:lnTo>
                  <a:pt x="356321" y="132448"/>
                </a:lnTo>
                <a:lnTo>
                  <a:pt x="356449" y="132637"/>
                </a:lnTo>
                <a:lnTo>
                  <a:pt x="356547" y="133006"/>
                </a:lnTo>
                <a:lnTo>
                  <a:pt x="356663" y="134149"/>
                </a:lnTo>
                <a:lnTo>
                  <a:pt x="356712" y="134320"/>
                </a:lnTo>
                <a:lnTo>
                  <a:pt x="356855" y="134485"/>
                </a:lnTo>
                <a:lnTo>
                  <a:pt x="357225" y="134630"/>
                </a:lnTo>
                <a:lnTo>
                  <a:pt x="357472" y="134523"/>
                </a:lnTo>
                <a:lnTo>
                  <a:pt x="357755" y="134523"/>
                </a:lnTo>
                <a:lnTo>
                  <a:pt x="358199" y="134695"/>
                </a:lnTo>
                <a:lnTo>
                  <a:pt x="358762" y="135100"/>
                </a:lnTo>
                <a:lnTo>
                  <a:pt x="359187" y="135530"/>
                </a:lnTo>
                <a:lnTo>
                  <a:pt x="360008" y="135908"/>
                </a:lnTo>
                <a:lnTo>
                  <a:pt x="360291" y="135894"/>
                </a:lnTo>
                <a:lnTo>
                  <a:pt x="360472" y="135977"/>
                </a:lnTo>
                <a:lnTo>
                  <a:pt x="360605" y="136079"/>
                </a:lnTo>
                <a:lnTo>
                  <a:pt x="360715" y="136342"/>
                </a:lnTo>
                <a:lnTo>
                  <a:pt x="360865" y="136506"/>
                </a:lnTo>
                <a:lnTo>
                  <a:pt x="361281" y="136651"/>
                </a:lnTo>
                <a:lnTo>
                  <a:pt x="361422" y="136605"/>
                </a:lnTo>
                <a:lnTo>
                  <a:pt x="361721" y="136648"/>
                </a:lnTo>
                <a:lnTo>
                  <a:pt x="362658" y="137376"/>
                </a:lnTo>
                <a:lnTo>
                  <a:pt x="362916" y="138109"/>
                </a:lnTo>
                <a:lnTo>
                  <a:pt x="363731" y="139397"/>
                </a:lnTo>
                <a:lnTo>
                  <a:pt x="363945" y="139862"/>
                </a:lnTo>
                <a:lnTo>
                  <a:pt x="364613" y="141799"/>
                </a:lnTo>
                <a:lnTo>
                  <a:pt x="364595" y="142610"/>
                </a:lnTo>
                <a:lnTo>
                  <a:pt x="365015" y="143493"/>
                </a:lnTo>
                <a:lnTo>
                  <a:pt x="366448" y="144635"/>
                </a:lnTo>
                <a:lnTo>
                  <a:pt x="366920" y="144908"/>
                </a:lnTo>
                <a:lnTo>
                  <a:pt x="367140" y="145108"/>
                </a:lnTo>
                <a:lnTo>
                  <a:pt x="367773" y="145883"/>
                </a:lnTo>
                <a:lnTo>
                  <a:pt x="368126" y="146515"/>
                </a:lnTo>
                <a:lnTo>
                  <a:pt x="368293" y="146722"/>
                </a:lnTo>
                <a:lnTo>
                  <a:pt x="369184" y="147225"/>
                </a:lnTo>
                <a:lnTo>
                  <a:pt x="369330" y="147559"/>
                </a:lnTo>
                <a:lnTo>
                  <a:pt x="369423" y="148059"/>
                </a:lnTo>
                <a:lnTo>
                  <a:pt x="369489" y="149378"/>
                </a:lnTo>
                <a:lnTo>
                  <a:pt x="370284" y="151273"/>
                </a:lnTo>
                <a:lnTo>
                  <a:pt x="371545" y="152270"/>
                </a:lnTo>
                <a:lnTo>
                  <a:pt x="372288" y="152760"/>
                </a:lnTo>
                <a:lnTo>
                  <a:pt x="372907" y="153009"/>
                </a:lnTo>
                <a:lnTo>
                  <a:pt x="374230" y="153098"/>
                </a:lnTo>
                <a:lnTo>
                  <a:pt x="374615" y="153151"/>
                </a:lnTo>
                <a:lnTo>
                  <a:pt x="374845" y="153247"/>
                </a:lnTo>
                <a:lnTo>
                  <a:pt x="375192" y="153477"/>
                </a:lnTo>
                <a:lnTo>
                  <a:pt x="375534" y="154086"/>
                </a:lnTo>
                <a:lnTo>
                  <a:pt x="375821" y="154394"/>
                </a:lnTo>
                <a:lnTo>
                  <a:pt x="376254" y="154623"/>
                </a:lnTo>
                <a:lnTo>
                  <a:pt x="376505" y="154755"/>
                </a:lnTo>
                <a:lnTo>
                  <a:pt x="377537" y="155049"/>
                </a:lnTo>
                <a:lnTo>
                  <a:pt x="378004" y="155047"/>
                </a:lnTo>
                <a:lnTo>
                  <a:pt x="378317" y="154894"/>
                </a:lnTo>
                <a:lnTo>
                  <a:pt x="378795" y="154301"/>
                </a:lnTo>
                <a:lnTo>
                  <a:pt x="379280" y="154020"/>
                </a:lnTo>
                <a:lnTo>
                  <a:pt x="379888" y="153909"/>
                </a:lnTo>
                <a:lnTo>
                  <a:pt x="380228" y="153970"/>
                </a:lnTo>
                <a:lnTo>
                  <a:pt x="381174" y="154966"/>
                </a:lnTo>
                <a:lnTo>
                  <a:pt x="381472" y="155200"/>
                </a:lnTo>
                <a:lnTo>
                  <a:pt x="381726" y="155323"/>
                </a:lnTo>
                <a:lnTo>
                  <a:pt x="382448" y="155467"/>
                </a:lnTo>
                <a:lnTo>
                  <a:pt x="383983" y="155598"/>
                </a:lnTo>
                <a:lnTo>
                  <a:pt x="384442" y="155786"/>
                </a:lnTo>
                <a:lnTo>
                  <a:pt x="385773" y="156634"/>
                </a:lnTo>
                <a:lnTo>
                  <a:pt x="386086" y="156755"/>
                </a:lnTo>
                <a:lnTo>
                  <a:pt x="386709" y="156715"/>
                </a:lnTo>
                <a:lnTo>
                  <a:pt x="386999" y="156796"/>
                </a:lnTo>
                <a:lnTo>
                  <a:pt x="388101" y="157751"/>
                </a:lnTo>
                <a:lnTo>
                  <a:pt x="388465" y="158373"/>
                </a:lnTo>
                <a:lnTo>
                  <a:pt x="388711" y="158668"/>
                </a:lnTo>
                <a:lnTo>
                  <a:pt x="389232" y="158770"/>
                </a:lnTo>
                <a:lnTo>
                  <a:pt x="389808" y="159196"/>
                </a:lnTo>
                <a:lnTo>
                  <a:pt x="389865" y="159534"/>
                </a:lnTo>
                <a:lnTo>
                  <a:pt x="390292" y="159823"/>
                </a:lnTo>
                <a:lnTo>
                  <a:pt x="391208" y="160080"/>
                </a:lnTo>
                <a:lnTo>
                  <a:pt x="391388" y="160211"/>
                </a:lnTo>
                <a:lnTo>
                  <a:pt x="391838" y="161080"/>
                </a:lnTo>
                <a:lnTo>
                  <a:pt x="392143" y="161141"/>
                </a:lnTo>
                <a:lnTo>
                  <a:pt x="392487" y="161307"/>
                </a:lnTo>
                <a:lnTo>
                  <a:pt x="393767" y="163043"/>
                </a:lnTo>
                <a:lnTo>
                  <a:pt x="394000" y="163460"/>
                </a:lnTo>
                <a:lnTo>
                  <a:pt x="394075" y="164258"/>
                </a:lnTo>
                <a:lnTo>
                  <a:pt x="394324" y="164738"/>
                </a:lnTo>
                <a:lnTo>
                  <a:pt x="394743" y="165102"/>
                </a:lnTo>
                <a:lnTo>
                  <a:pt x="395337" y="165313"/>
                </a:lnTo>
                <a:lnTo>
                  <a:pt x="396093" y="165361"/>
                </a:lnTo>
                <a:lnTo>
                  <a:pt x="396799" y="165491"/>
                </a:lnTo>
                <a:lnTo>
                  <a:pt x="399091" y="166212"/>
                </a:lnTo>
                <a:lnTo>
                  <a:pt x="399607" y="166337"/>
                </a:lnTo>
                <a:lnTo>
                  <a:pt x="400420" y="166412"/>
                </a:lnTo>
                <a:lnTo>
                  <a:pt x="400953" y="166633"/>
                </a:lnTo>
                <a:lnTo>
                  <a:pt x="401329" y="166930"/>
                </a:lnTo>
                <a:lnTo>
                  <a:pt x="402114" y="168151"/>
                </a:lnTo>
                <a:lnTo>
                  <a:pt x="403081" y="169326"/>
                </a:lnTo>
                <a:lnTo>
                  <a:pt x="403122" y="169522"/>
                </a:lnTo>
                <a:lnTo>
                  <a:pt x="403178" y="169788"/>
                </a:lnTo>
                <a:lnTo>
                  <a:pt x="402970" y="170358"/>
                </a:lnTo>
                <a:lnTo>
                  <a:pt x="402553" y="170692"/>
                </a:lnTo>
                <a:lnTo>
                  <a:pt x="402150" y="170970"/>
                </a:lnTo>
                <a:lnTo>
                  <a:pt x="402020" y="171329"/>
                </a:lnTo>
                <a:lnTo>
                  <a:pt x="402049" y="171787"/>
                </a:lnTo>
                <a:lnTo>
                  <a:pt x="402362" y="172174"/>
                </a:lnTo>
                <a:lnTo>
                  <a:pt x="402792" y="172336"/>
                </a:lnTo>
                <a:lnTo>
                  <a:pt x="403007" y="172524"/>
                </a:lnTo>
                <a:lnTo>
                  <a:pt x="403069" y="172823"/>
                </a:lnTo>
                <a:lnTo>
                  <a:pt x="403024" y="173125"/>
                </a:lnTo>
                <a:lnTo>
                  <a:pt x="402773" y="173476"/>
                </a:lnTo>
                <a:lnTo>
                  <a:pt x="402038" y="173782"/>
                </a:lnTo>
                <a:lnTo>
                  <a:pt x="401602" y="173953"/>
                </a:lnTo>
                <a:lnTo>
                  <a:pt x="401430" y="174206"/>
                </a:lnTo>
                <a:lnTo>
                  <a:pt x="401454" y="174567"/>
                </a:lnTo>
                <a:lnTo>
                  <a:pt x="401713" y="174947"/>
                </a:lnTo>
                <a:lnTo>
                  <a:pt x="402544" y="177014"/>
                </a:lnTo>
                <a:lnTo>
                  <a:pt x="403283" y="177627"/>
                </a:lnTo>
                <a:lnTo>
                  <a:pt x="403251" y="178005"/>
                </a:lnTo>
                <a:lnTo>
                  <a:pt x="402809" y="178449"/>
                </a:lnTo>
                <a:lnTo>
                  <a:pt x="402382" y="178424"/>
                </a:lnTo>
                <a:lnTo>
                  <a:pt x="401796" y="178075"/>
                </a:lnTo>
                <a:lnTo>
                  <a:pt x="401379" y="178170"/>
                </a:lnTo>
                <a:lnTo>
                  <a:pt x="401147" y="178420"/>
                </a:lnTo>
                <a:lnTo>
                  <a:pt x="401172" y="178825"/>
                </a:lnTo>
                <a:lnTo>
                  <a:pt x="401444" y="179189"/>
                </a:lnTo>
                <a:lnTo>
                  <a:pt x="402623" y="179985"/>
                </a:lnTo>
                <a:lnTo>
                  <a:pt x="402621" y="180482"/>
                </a:lnTo>
                <a:lnTo>
                  <a:pt x="402277" y="181073"/>
                </a:lnTo>
                <a:lnTo>
                  <a:pt x="402344" y="181410"/>
                </a:lnTo>
                <a:lnTo>
                  <a:pt x="402627" y="181524"/>
                </a:lnTo>
                <a:lnTo>
                  <a:pt x="403091" y="181458"/>
                </a:lnTo>
                <a:lnTo>
                  <a:pt x="403876" y="181103"/>
                </a:lnTo>
                <a:lnTo>
                  <a:pt x="404647" y="181439"/>
                </a:lnTo>
                <a:lnTo>
                  <a:pt x="404672" y="182322"/>
                </a:lnTo>
                <a:lnTo>
                  <a:pt x="404787" y="182502"/>
                </a:lnTo>
                <a:lnTo>
                  <a:pt x="405370" y="182815"/>
                </a:lnTo>
                <a:lnTo>
                  <a:pt x="405619" y="183011"/>
                </a:lnTo>
                <a:lnTo>
                  <a:pt x="405759" y="183266"/>
                </a:lnTo>
                <a:lnTo>
                  <a:pt x="405892" y="183391"/>
                </a:lnTo>
                <a:lnTo>
                  <a:pt x="406184" y="183342"/>
                </a:lnTo>
                <a:lnTo>
                  <a:pt x="406358" y="182928"/>
                </a:lnTo>
                <a:lnTo>
                  <a:pt x="406454" y="182543"/>
                </a:lnTo>
                <a:lnTo>
                  <a:pt x="406674" y="182399"/>
                </a:lnTo>
                <a:lnTo>
                  <a:pt x="406921" y="182538"/>
                </a:lnTo>
                <a:lnTo>
                  <a:pt x="407090" y="182760"/>
                </a:lnTo>
                <a:lnTo>
                  <a:pt x="407142" y="183149"/>
                </a:lnTo>
                <a:lnTo>
                  <a:pt x="407158" y="183408"/>
                </a:lnTo>
                <a:lnTo>
                  <a:pt x="408365" y="183874"/>
                </a:lnTo>
                <a:lnTo>
                  <a:pt x="408754" y="184616"/>
                </a:lnTo>
                <a:lnTo>
                  <a:pt x="409668" y="184834"/>
                </a:lnTo>
                <a:lnTo>
                  <a:pt x="410110" y="184077"/>
                </a:lnTo>
                <a:lnTo>
                  <a:pt x="410345" y="183901"/>
                </a:lnTo>
                <a:lnTo>
                  <a:pt x="411888" y="184102"/>
                </a:lnTo>
                <a:lnTo>
                  <a:pt x="412613" y="184420"/>
                </a:lnTo>
                <a:lnTo>
                  <a:pt x="412792" y="184755"/>
                </a:lnTo>
                <a:lnTo>
                  <a:pt x="412520" y="185334"/>
                </a:lnTo>
                <a:lnTo>
                  <a:pt x="412335" y="185490"/>
                </a:lnTo>
                <a:lnTo>
                  <a:pt x="412179" y="185379"/>
                </a:lnTo>
                <a:lnTo>
                  <a:pt x="411729" y="185468"/>
                </a:lnTo>
                <a:lnTo>
                  <a:pt x="411330" y="185734"/>
                </a:lnTo>
                <a:lnTo>
                  <a:pt x="411340" y="186861"/>
                </a:lnTo>
                <a:lnTo>
                  <a:pt x="411588" y="187142"/>
                </a:lnTo>
                <a:lnTo>
                  <a:pt x="412619" y="187304"/>
                </a:lnTo>
                <a:lnTo>
                  <a:pt x="413521" y="187760"/>
                </a:lnTo>
                <a:lnTo>
                  <a:pt x="414230" y="188344"/>
                </a:lnTo>
                <a:lnTo>
                  <a:pt x="414301" y="188813"/>
                </a:lnTo>
                <a:lnTo>
                  <a:pt x="414164" y="189092"/>
                </a:lnTo>
                <a:lnTo>
                  <a:pt x="413922" y="189189"/>
                </a:lnTo>
                <a:lnTo>
                  <a:pt x="413432" y="189302"/>
                </a:lnTo>
                <a:lnTo>
                  <a:pt x="413154" y="191285"/>
                </a:lnTo>
                <a:lnTo>
                  <a:pt x="413341" y="191671"/>
                </a:lnTo>
                <a:lnTo>
                  <a:pt x="414015" y="192257"/>
                </a:lnTo>
                <a:lnTo>
                  <a:pt x="415078" y="192586"/>
                </a:lnTo>
                <a:lnTo>
                  <a:pt x="415704" y="192990"/>
                </a:lnTo>
                <a:lnTo>
                  <a:pt x="416193" y="193503"/>
                </a:lnTo>
                <a:lnTo>
                  <a:pt x="417089" y="193612"/>
                </a:lnTo>
                <a:lnTo>
                  <a:pt x="417958" y="193813"/>
                </a:lnTo>
                <a:lnTo>
                  <a:pt x="418199" y="193921"/>
                </a:lnTo>
                <a:lnTo>
                  <a:pt x="418418" y="194281"/>
                </a:lnTo>
                <a:lnTo>
                  <a:pt x="418640" y="195088"/>
                </a:lnTo>
                <a:lnTo>
                  <a:pt x="418880" y="195196"/>
                </a:lnTo>
                <a:lnTo>
                  <a:pt x="420484" y="195297"/>
                </a:lnTo>
                <a:lnTo>
                  <a:pt x="421076" y="195234"/>
                </a:lnTo>
                <a:lnTo>
                  <a:pt x="421618" y="194931"/>
                </a:lnTo>
                <a:lnTo>
                  <a:pt x="421731" y="194725"/>
                </a:lnTo>
                <a:lnTo>
                  <a:pt x="421678" y="194288"/>
                </a:lnTo>
                <a:lnTo>
                  <a:pt x="421197" y="193761"/>
                </a:lnTo>
                <a:lnTo>
                  <a:pt x="421263" y="193588"/>
                </a:lnTo>
                <a:lnTo>
                  <a:pt x="421423" y="193474"/>
                </a:lnTo>
                <a:lnTo>
                  <a:pt x="421890" y="193482"/>
                </a:lnTo>
                <a:lnTo>
                  <a:pt x="422490" y="193839"/>
                </a:lnTo>
                <a:lnTo>
                  <a:pt x="422659" y="194022"/>
                </a:lnTo>
                <a:lnTo>
                  <a:pt x="423328" y="195410"/>
                </a:lnTo>
                <a:lnTo>
                  <a:pt x="423563" y="195606"/>
                </a:lnTo>
                <a:lnTo>
                  <a:pt x="423943" y="195728"/>
                </a:lnTo>
                <a:lnTo>
                  <a:pt x="424126" y="195995"/>
                </a:lnTo>
                <a:lnTo>
                  <a:pt x="423921" y="197097"/>
                </a:lnTo>
                <a:lnTo>
                  <a:pt x="423716" y="197256"/>
                </a:lnTo>
                <a:lnTo>
                  <a:pt x="423423" y="197343"/>
                </a:lnTo>
                <a:lnTo>
                  <a:pt x="422888" y="198365"/>
                </a:lnTo>
                <a:lnTo>
                  <a:pt x="423673" y="199436"/>
                </a:lnTo>
                <a:lnTo>
                  <a:pt x="424016" y="200023"/>
                </a:lnTo>
                <a:lnTo>
                  <a:pt x="424275" y="200736"/>
                </a:lnTo>
                <a:lnTo>
                  <a:pt x="425260" y="201550"/>
                </a:lnTo>
                <a:lnTo>
                  <a:pt x="426630" y="202570"/>
                </a:lnTo>
                <a:lnTo>
                  <a:pt x="428883" y="203677"/>
                </a:lnTo>
                <a:lnTo>
                  <a:pt x="429735" y="204202"/>
                </a:lnTo>
                <a:lnTo>
                  <a:pt x="431179" y="204899"/>
                </a:lnTo>
                <a:lnTo>
                  <a:pt x="431339" y="204909"/>
                </a:lnTo>
                <a:lnTo>
                  <a:pt x="431667" y="204779"/>
                </a:lnTo>
                <a:lnTo>
                  <a:pt x="431969" y="204752"/>
                </a:lnTo>
                <a:lnTo>
                  <a:pt x="433429" y="204987"/>
                </a:lnTo>
                <a:lnTo>
                  <a:pt x="436209" y="205691"/>
                </a:lnTo>
                <a:lnTo>
                  <a:pt x="437622" y="206517"/>
                </a:lnTo>
                <a:lnTo>
                  <a:pt x="438073" y="206614"/>
                </a:lnTo>
                <a:lnTo>
                  <a:pt x="438603" y="206548"/>
                </a:lnTo>
                <a:lnTo>
                  <a:pt x="439097" y="206339"/>
                </a:lnTo>
                <a:lnTo>
                  <a:pt x="440558" y="205924"/>
                </a:lnTo>
                <a:lnTo>
                  <a:pt x="440929" y="205937"/>
                </a:lnTo>
                <a:lnTo>
                  <a:pt x="441106" y="205995"/>
                </a:lnTo>
                <a:lnTo>
                  <a:pt x="441331" y="206120"/>
                </a:lnTo>
                <a:lnTo>
                  <a:pt x="441525" y="206431"/>
                </a:lnTo>
                <a:lnTo>
                  <a:pt x="441581" y="206792"/>
                </a:lnTo>
                <a:lnTo>
                  <a:pt x="441590" y="207032"/>
                </a:lnTo>
                <a:lnTo>
                  <a:pt x="441741" y="207394"/>
                </a:lnTo>
                <a:lnTo>
                  <a:pt x="441965" y="207366"/>
                </a:lnTo>
                <a:lnTo>
                  <a:pt x="442241" y="206964"/>
                </a:lnTo>
                <a:lnTo>
                  <a:pt x="442437" y="206916"/>
                </a:lnTo>
                <a:lnTo>
                  <a:pt x="442601" y="206978"/>
                </a:lnTo>
                <a:lnTo>
                  <a:pt x="442872" y="207290"/>
                </a:lnTo>
                <a:lnTo>
                  <a:pt x="442899" y="207524"/>
                </a:lnTo>
                <a:lnTo>
                  <a:pt x="442835" y="207819"/>
                </a:lnTo>
                <a:lnTo>
                  <a:pt x="442783" y="208037"/>
                </a:lnTo>
                <a:lnTo>
                  <a:pt x="442830" y="208238"/>
                </a:lnTo>
                <a:lnTo>
                  <a:pt x="442952" y="208427"/>
                </a:lnTo>
                <a:lnTo>
                  <a:pt x="443475" y="208576"/>
                </a:lnTo>
                <a:lnTo>
                  <a:pt x="443671" y="208539"/>
                </a:lnTo>
                <a:lnTo>
                  <a:pt x="443844" y="208348"/>
                </a:lnTo>
                <a:lnTo>
                  <a:pt x="444075" y="208353"/>
                </a:lnTo>
                <a:lnTo>
                  <a:pt x="444642" y="208731"/>
                </a:lnTo>
                <a:lnTo>
                  <a:pt x="445021" y="209203"/>
                </a:lnTo>
                <a:lnTo>
                  <a:pt x="445373" y="209609"/>
                </a:lnTo>
                <a:lnTo>
                  <a:pt x="446033" y="210086"/>
                </a:lnTo>
                <a:lnTo>
                  <a:pt x="446454" y="210095"/>
                </a:lnTo>
                <a:lnTo>
                  <a:pt x="446673" y="210028"/>
                </a:lnTo>
                <a:lnTo>
                  <a:pt x="446863" y="209875"/>
                </a:lnTo>
                <a:lnTo>
                  <a:pt x="447287" y="209743"/>
                </a:lnTo>
                <a:lnTo>
                  <a:pt x="447446" y="209850"/>
                </a:lnTo>
                <a:lnTo>
                  <a:pt x="447496" y="209991"/>
                </a:lnTo>
                <a:lnTo>
                  <a:pt x="447496" y="210134"/>
                </a:lnTo>
                <a:lnTo>
                  <a:pt x="447501" y="210468"/>
                </a:lnTo>
                <a:lnTo>
                  <a:pt x="447586" y="210662"/>
                </a:lnTo>
                <a:lnTo>
                  <a:pt x="447698" y="210792"/>
                </a:lnTo>
                <a:lnTo>
                  <a:pt x="447856" y="210899"/>
                </a:lnTo>
                <a:lnTo>
                  <a:pt x="448224" y="210956"/>
                </a:lnTo>
                <a:lnTo>
                  <a:pt x="448397" y="210851"/>
                </a:lnTo>
                <a:lnTo>
                  <a:pt x="448868" y="210471"/>
                </a:lnTo>
                <a:lnTo>
                  <a:pt x="449133" y="210455"/>
                </a:lnTo>
                <a:lnTo>
                  <a:pt x="449399" y="210664"/>
                </a:lnTo>
                <a:lnTo>
                  <a:pt x="449694" y="211140"/>
                </a:lnTo>
                <a:lnTo>
                  <a:pt x="449857" y="211289"/>
                </a:lnTo>
                <a:lnTo>
                  <a:pt x="452039" y="212155"/>
                </a:lnTo>
                <a:lnTo>
                  <a:pt x="452712" y="212117"/>
                </a:lnTo>
                <a:lnTo>
                  <a:pt x="452932" y="212173"/>
                </a:lnTo>
                <a:lnTo>
                  <a:pt x="454146" y="213537"/>
                </a:lnTo>
                <a:lnTo>
                  <a:pt x="455274" y="214059"/>
                </a:lnTo>
                <a:lnTo>
                  <a:pt x="455386" y="214196"/>
                </a:lnTo>
                <a:lnTo>
                  <a:pt x="455623" y="215428"/>
                </a:lnTo>
                <a:lnTo>
                  <a:pt x="455646" y="215721"/>
                </a:lnTo>
                <a:lnTo>
                  <a:pt x="455650" y="217761"/>
                </a:lnTo>
                <a:lnTo>
                  <a:pt x="455442" y="219681"/>
                </a:lnTo>
                <a:lnTo>
                  <a:pt x="455302" y="219818"/>
                </a:lnTo>
                <a:lnTo>
                  <a:pt x="455097" y="219849"/>
                </a:lnTo>
                <a:lnTo>
                  <a:pt x="454788" y="219967"/>
                </a:lnTo>
                <a:lnTo>
                  <a:pt x="454739" y="220112"/>
                </a:lnTo>
                <a:lnTo>
                  <a:pt x="454668" y="220494"/>
                </a:lnTo>
                <a:lnTo>
                  <a:pt x="454683" y="220639"/>
                </a:lnTo>
                <a:lnTo>
                  <a:pt x="454722" y="220805"/>
                </a:lnTo>
                <a:lnTo>
                  <a:pt x="454790" y="221016"/>
                </a:lnTo>
                <a:lnTo>
                  <a:pt x="454961" y="221332"/>
                </a:lnTo>
                <a:lnTo>
                  <a:pt x="455338" y="221652"/>
                </a:lnTo>
                <a:lnTo>
                  <a:pt x="455874" y="221944"/>
                </a:lnTo>
                <a:lnTo>
                  <a:pt x="455888" y="222099"/>
                </a:lnTo>
                <a:lnTo>
                  <a:pt x="455668" y="222762"/>
                </a:lnTo>
                <a:lnTo>
                  <a:pt x="455767" y="223159"/>
                </a:lnTo>
                <a:lnTo>
                  <a:pt x="456092" y="223442"/>
                </a:lnTo>
                <a:lnTo>
                  <a:pt x="456602" y="223481"/>
                </a:lnTo>
                <a:lnTo>
                  <a:pt x="458033" y="224449"/>
                </a:lnTo>
                <a:lnTo>
                  <a:pt x="458537" y="225399"/>
                </a:lnTo>
                <a:lnTo>
                  <a:pt x="458785" y="226325"/>
                </a:lnTo>
                <a:lnTo>
                  <a:pt x="459933" y="226691"/>
                </a:lnTo>
                <a:lnTo>
                  <a:pt x="460273" y="226781"/>
                </a:lnTo>
                <a:lnTo>
                  <a:pt x="460508" y="226998"/>
                </a:lnTo>
                <a:lnTo>
                  <a:pt x="460486" y="227227"/>
                </a:lnTo>
                <a:lnTo>
                  <a:pt x="459874" y="228023"/>
                </a:lnTo>
                <a:lnTo>
                  <a:pt x="459379" y="228477"/>
                </a:lnTo>
                <a:lnTo>
                  <a:pt x="459270" y="229289"/>
                </a:lnTo>
                <a:lnTo>
                  <a:pt x="459706" y="229640"/>
                </a:lnTo>
                <a:lnTo>
                  <a:pt x="460307" y="229707"/>
                </a:lnTo>
                <a:lnTo>
                  <a:pt x="460540" y="229616"/>
                </a:lnTo>
                <a:lnTo>
                  <a:pt x="462052" y="229677"/>
                </a:lnTo>
                <a:lnTo>
                  <a:pt x="462182" y="229792"/>
                </a:lnTo>
                <a:lnTo>
                  <a:pt x="462432" y="230292"/>
                </a:lnTo>
                <a:lnTo>
                  <a:pt x="462447" y="231400"/>
                </a:lnTo>
                <a:lnTo>
                  <a:pt x="462257" y="232119"/>
                </a:lnTo>
                <a:lnTo>
                  <a:pt x="462557" y="232607"/>
                </a:lnTo>
                <a:lnTo>
                  <a:pt x="462737" y="232800"/>
                </a:lnTo>
                <a:lnTo>
                  <a:pt x="462880" y="232779"/>
                </a:lnTo>
                <a:lnTo>
                  <a:pt x="463041" y="232602"/>
                </a:lnTo>
                <a:lnTo>
                  <a:pt x="463470" y="232299"/>
                </a:lnTo>
                <a:lnTo>
                  <a:pt x="463715" y="232363"/>
                </a:lnTo>
                <a:lnTo>
                  <a:pt x="465583" y="233197"/>
                </a:lnTo>
                <a:lnTo>
                  <a:pt x="466202" y="233784"/>
                </a:lnTo>
                <a:lnTo>
                  <a:pt x="466388" y="234243"/>
                </a:lnTo>
                <a:lnTo>
                  <a:pt x="466933" y="235765"/>
                </a:lnTo>
                <a:lnTo>
                  <a:pt x="466933" y="236079"/>
                </a:lnTo>
                <a:lnTo>
                  <a:pt x="466844" y="236334"/>
                </a:lnTo>
                <a:lnTo>
                  <a:pt x="466496" y="236794"/>
                </a:lnTo>
                <a:lnTo>
                  <a:pt x="466563" y="237854"/>
                </a:lnTo>
                <a:lnTo>
                  <a:pt x="466686" y="238787"/>
                </a:lnTo>
                <a:lnTo>
                  <a:pt x="466791" y="239247"/>
                </a:lnTo>
                <a:lnTo>
                  <a:pt x="466535" y="239629"/>
                </a:lnTo>
                <a:lnTo>
                  <a:pt x="466477" y="239901"/>
                </a:lnTo>
                <a:lnTo>
                  <a:pt x="466600" y="240177"/>
                </a:lnTo>
                <a:lnTo>
                  <a:pt x="466825" y="240348"/>
                </a:lnTo>
                <a:lnTo>
                  <a:pt x="467084" y="240460"/>
                </a:lnTo>
                <a:lnTo>
                  <a:pt x="467321" y="240524"/>
                </a:lnTo>
                <a:lnTo>
                  <a:pt x="467449" y="240659"/>
                </a:lnTo>
                <a:lnTo>
                  <a:pt x="467493" y="240913"/>
                </a:lnTo>
                <a:lnTo>
                  <a:pt x="467505" y="241069"/>
                </a:lnTo>
                <a:lnTo>
                  <a:pt x="467389" y="241264"/>
                </a:lnTo>
                <a:lnTo>
                  <a:pt x="467058" y="241688"/>
                </a:lnTo>
                <a:lnTo>
                  <a:pt x="467128" y="241921"/>
                </a:lnTo>
                <a:lnTo>
                  <a:pt x="467256" y="241931"/>
                </a:lnTo>
                <a:lnTo>
                  <a:pt x="467548" y="242005"/>
                </a:lnTo>
                <a:lnTo>
                  <a:pt x="467814" y="242152"/>
                </a:lnTo>
                <a:lnTo>
                  <a:pt x="468135" y="242445"/>
                </a:lnTo>
                <a:lnTo>
                  <a:pt x="468301" y="242714"/>
                </a:lnTo>
                <a:lnTo>
                  <a:pt x="468486" y="242996"/>
                </a:lnTo>
                <a:lnTo>
                  <a:pt x="468419" y="243392"/>
                </a:lnTo>
                <a:lnTo>
                  <a:pt x="468441" y="243686"/>
                </a:lnTo>
                <a:lnTo>
                  <a:pt x="468537" y="243896"/>
                </a:lnTo>
                <a:lnTo>
                  <a:pt x="468657" y="244068"/>
                </a:lnTo>
                <a:lnTo>
                  <a:pt x="468934" y="244107"/>
                </a:lnTo>
                <a:lnTo>
                  <a:pt x="469097" y="244183"/>
                </a:lnTo>
                <a:lnTo>
                  <a:pt x="469214" y="244338"/>
                </a:lnTo>
                <a:lnTo>
                  <a:pt x="469270" y="244486"/>
                </a:lnTo>
                <a:lnTo>
                  <a:pt x="469270" y="244660"/>
                </a:lnTo>
                <a:lnTo>
                  <a:pt x="469274" y="244852"/>
                </a:lnTo>
                <a:lnTo>
                  <a:pt x="469233" y="245051"/>
                </a:lnTo>
                <a:lnTo>
                  <a:pt x="469140" y="245199"/>
                </a:lnTo>
                <a:lnTo>
                  <a:pt x="468668" y="246088"/>
                </a:lnTo>
                <a:lnTo>
                  <a:pt x="468723" y="247610"/>
                </a:lnTo>
                <a:lnTo>
                  <a:pt x="468826" y="248618"/>
                </a:lnTo>
                <a:lnTo>
                  <a:pt x="468485" y="250055"/>
                </a:lnTo>
                <a:lnTo>
                  <a:pt x="470068" y="250800"/>
                </a:lnTo>
                <a:lnTo>
                  <a:pt x="470516" y="250442"/>
                </a:lnTo>
                <a:lnTo>
                  <a:pt x="471556" y="252091"/>
                </a:lnTo>
                <a:lnTo>
                  <a:pt x="471635" y="252408"/>
                </a:lnTo>
                <a:lnTo>
                  <a:pt x="471501" y="253634"/>
                </a:lnTo>
                <a:lnTo>
                  <a:pt x="471353" y="254563"/>
                </a:lnTo>
                <a:lnTo>
                  <a:pt x="471635" y="255010"/>
                </a:lnTo>
                <a:lnTo>
                  <a:pt x="472360" y="254910"/>
                </a:lnTo>
                <a:lnTo>
                  <a:pt x="472885" y="255168"/>
                </a:lnTo>
                <a:lnTo>
                  <a:pt x="473007" y="255389"/>
                </a:lnTo>
                <a:lnTo>
                  <a:pt x="472887" y="255654"/>
                </a:lnTo>
                <a:lnTo>
                  <a:pt x="472085" y="256560"/>
                </a:lnTo>
                <a:lnTo>
                  <a:pt x="471942" y="256673"/>
                </a:lnTo>
                <a:lnTo>
                  <a:pt x="472125" y="257191"/>
                </a:lnTo>
                <a:lnTo>
                  <a:pt x="472312" y="257412"/>
                </a:lnTo>
                <a:lnTo>
                  <a:pt x="471948" y="258031"/>
                </a:lnTo>
                <a:lnTo>
                  <a:pt x="471645" y="258126"/>
                </a:lnTo>
                <a:lnTo>
                  <a:pt x="471483" y="257966"/>
                </a:lnTo>
                <a:lnTo>
                  <a:pt x="471194" y="257463"/>
                </a:lnTo>
                <a:lnTo>
                  <a:pt x="471053" y="257479"/>
                </a:lnTo>
                <a:lnTo>
                  <a:pt x="470846" y="257675"/>
                </a:lnTo>
                <a:lnTo>
                  <a:pt x="470730" y="257874"/>
                </a:lnTo>
                <a:lnTo>
                  <a:pt x="470817" y="258518"/>
                </a:lnTo>
                <a:lnTo>
                  <a:pt x="471747" y="259719"/>
                </a:lnTo>
                <a:lnTo>
                  <a:pt x="472643" y="260457"/>
                </a:lnTo>
                <a:lnTo>
                  <a:pt x="473549" y="260996"/>
                </a:lnTo>
                <a:lnTo>
                  <a:pt x="473953" y="261329"/>
                </a:lnTo>
                <a:lnTo>
                  <a:pt x="474576" y="262083"/>
                </a:lnTo>
                <a:lnTo>
                  <a:pt x="475552" y="262624"/>
                </a:lnTo>
                <a:lnTo>
                  <a:pt x="475750" y="262668"/>
                </a:lnTo>
                <a:lnTo>
                  <a:pt x="476055" y="262590"/>
                </a:lnTo>
                <a:lnTo>
                  <a:pt x="476311" y="262186"/>
                </a:lnTo>
                <a:lnTo>
                  <a:pt x="476480" y="262169"/>
                </a:lnTo>
                <a:lnTo>
                  <a:pt x="476684" y="262231"/>
                </a:lnTo>
                <a:lnTo>
                  <a:pt x="476790" y="262362"/>
                </a:lnTo>
                <a:lnTo>
                  <a:pt x="476973" y="263050"/>
                </a:lnTo>
                <a:lnTo>
                  <a:pt x="477271" y="263886"/>
                </a:lnTo>
                <a:lnTo>
                  <a:pt x="481565" y="265100"/>
                </a:lnTo>
                <a:lnTo>
                  <a:pt x="482447" y="265156"/>
                </a:lnTo>
                <a:lnTo>
                  <a:pt x="483617" y="264773"/>
                </a:lnTo>
                <a:lnTo>
                  <a:pt x="484450" y="264395"/>
                </a:lnTo>
                <a:lnTo>
                  <a:pt x="484719" y="264325"/>
                </a:lnTo>
                <a:lnTo>
                  <a:pt x="484851" y="264348"/>
                </a:lnTo>
                <a:lnTo>
                  <a:pt x="486585" y="264815"/>
                </a:lnTo>
                <a:lnTo>
                  <a:pt x="486837" y="265000"/>
                </a:lnTo>
                <a:lnTo>
                  <a:pt x="487505" y="266177"/>
                </a:lnTo>
                <a:lnTo>
                  <a:pt x="487582" y="266538"/>
                </a:lnTo>
                <a:lnTo>
                  <a:pt x="487487" y="266875"/>
                </a:lnTo>
                <a:lnTo>
                  <a:pt x="487461" y="267269"/>
                </a:lnTo>
                <a:lnTo>
                  <a:pt x="490337" y="268884"/>
                </a:lnTo>
                <a:lnTo>
                  <a:pt x="490670" y="268923"/>
                </a:lnTo>
                <a:lnTo>
                  <a:pt x="490858" y="268804"/>
                </a:lnTo>
                <a:lnTo>
                  <a:pt x="491153" y="268742"/>
                </a:lnTo>
                <a:lnTo>
                  <a:pt x="491996" y="268718"/>
                </a:lnTo>
                <a:lnTo>
                  <a:pt x="492270" y="268799"/>
                </a:lnTo>
                <a:lnTo>
                  <a:pt x="492389" y="269087"/>
                </a:lnTo>
                <a:lnTo>
                  <a:pt x="492337" y="269284"/>
                </a:lnTo>
                <a:lnTo>
                  <a:pt x="492161" y="269422"/>
                </a:lnTo>
                <a:lnTo>
                  <a:pt x="492010" y="269599"/>
                </a:lnTo>
                <a:lnTo>
                  <a:pt x="492005" y="269761"/>
                </a:lnTo>
                <a:lnTo>
                  <a:pt x="492113" y="270103"/>
                </a:lnTo>
                <a:lnTo>
                  <a:pt x="492758" y="270919"/>
                </a:lnTo>
                <a:lnTo>
                  <a:pt x="493484" y="271363"/>
                </a:lnTo>
                <a:lnTo>
                  <a:pt x="495373" y="272916"/>
                </a:lnTo>
                <a:lnTo>
                  <a:pt x="496887" y="273976"/>
                </a:lnTo>
                <a:lnTo>
                  <a:pt x="497488" y="274230"/>
                </a:lnTo>
                <a:lnTo>
                  <a:pt x="497743" y="274222"/>
                </a:lnTo>
                <a:lnTo>
                  <a:pt x="498177" y="274071"/>
                </a:lnTo>
                <a:lnTo>
                  <a:pt x="498339" y="274203"/>
                </a:lnTo>
                <a:lnTo>
                  <a:pt x="498313" y="274357"/>
                </a:lnTo>
                <a:lnTo>
                  <a:pt x="497903" y="275248"/>
                </a:lnTo>
                <a:lnTo>
                  <a:pt x="497484" y="275843"/>
                </a:lnTo>
                <a:lnTo>
                  <a:pt x="497144" y="275964"/>
                </a:lnTo>
                <a:lnTo>
                  <a:pt x="497017" y="276129"/>
                </a:lnTo>
                <a:lnTo>
                  <a:pt x="496980" y="276334"/>
                </a:lnTo>
                <a:lnTo>
                  <a:pt x="497016" y="276537"/>
                </a:lnTo>
                <a:lnTo>
                  <a:pt x="497139" y="276723"/>
                </a:lnTo>
                <a:lnTo>
                  <a:pt x="497281" y="276878"/>
                </a:lnTo>
                <a:lnTo>
                  <a:pt x="497303" y="277007"/>
                </a:lnTo>
                <a:lnTo>
                  <a:pt x="497290" y="277208"/>
                </a:lnTo>
                <a:lnTo>
                  <a:pt x="497219" y="277410"/>
                </a:lnTo>
                <a:lnTo>
                  <a:pt x="497042" y="277584"/>
                </a:lnTo>
                <a:lnTo>
                  <a:pt x="496784" y="277771"/>
                </a:lnTo>
                <a:lnTo>
                  <a:pt x="496694" y="277980"/>
                </a:lnTo>
                <a:lnTo>
                  <a:pt x="497296" y="279387"/>
                </a:lnTo>
                <a:lnTo>
                  <a:pt x="498616" y="280680"/>
                </a:lnTo>
                <a:lnTo>
                  <a:pt x="499245" y="281090"/>
                </a:lnTo>
                <a:lnTo>
                  <a:pt x="500389" y="282227"/>
                </a:lnTo>
                <a:lnTo>
                  <a:pt x="500875" y="282737"/>
                </a:lnTo>
                <a:lnTo>
                  <a:pt x="500932" y="283608"/>
                </a:lnTo>
                <a:lnTo>
                  <a:pt x="500818" y="284251"/>
                </a:lnTo>
                <a:lnTo>
                  <a:pt x="501676" y="284965"/>
                </a:lnTo>
                <a:lnTo>
                  <a:pt x="502169" y="285269"/>
                </a:lnTo>
                <a:lnTo>
                  <a:pt x="502273" y="285485"/>
                </a:lnTo>
                <a:lnTo>
                  <a:pt x="502251" y="285731"/>
                </a:lnTo>
                <a:lnTo>
                  <a:pt x="502161" y="285967"/>
                </a:lnTo>
                <a:lnTo>
                  <a:pt x="502153" y="286104"/>
                </a:lnTo>
                <a:lnTo>
                  <a:pt x="502259" y="286260"/>
                </a:lnTo>
                <a:lnTo>
                  <a:pt x="503243" y="286734"/>
                </a:lnTo>
                <a:lnTo>
                  <a:pt x="504066" y="287332"/>
                </a:lnTo>
                <a:lnTo>
                  <a:pt x="504100" y="287488"/>
                </a:lnTo>
                <a:lnTo>
                  <a:pt x="504462" y="287793"/>
                </a:lnTo>
                <a:lnTo>
                  <a:pt x="504618" y="287759"/>
                </a:lnTo>
                <a:lnTo>
                  <a:pt x="504802" y="287518"/>
                </a:lnTo>
                <a:lnTo>
                  <a:pt x="504850" y="287280"/>
                </a:lnTo>
                <a:lnTo>
                  <a:pt x="505188" y="287010"/>
                </a:lnTo>
                <a:lnTo>
                  <a:pt x="505348" y="287006"/>
                </a:lnTo>
                <a:lnTo>
                  <a:pt x="505547" y="287157"/>
                </a:lnTo>
                <a:lnTo>
                  <a:pt x="506478" y="287997"/>
                </a:lnTo>
                <a:lnTo>
                  <a:pt x="506679" y="288767"/>
                </a:lnTo>
                <a:lnTo>
                  <a:pt x="506365" y="289418"/>
                </a:lnTo>
                <a:lnTo>
                  <a:pt x="506341" y="289646"/>
                </a:lnTo>
                <a:lnTo>
                  <a:pt x="506616" y="290044"/>
                </a:lnTo>
                <a:lnTo>
                  <a:pt x="508013" y="291694"/>
                </a:lnTo>
                <a:lnTo>
                  <a:pt x="508181" y="291738"/>
                </a:lnTo>
                <a:lnTo>
                  <a:pt x="508315" y="291888"/>
                </a:lnTo>
                <a:lnTo>
                  <a:pt x="508418" y="292106"/>
                </a:lnTo>
                <a:lnTo>
                  <a:pt x="509015" y="293959"/>
                </a:lnTo>
                <a:lnTo>
                  <a:pt x="509079" y="294196"/>
                </a:lnTo>
                <a:lnTo>
                  <a:pt x="508958" y="294602"/>
                </a:lnTo>
                <a:lnTo>
                  <a:pt x="508446" y="295710"/>
                </a:lnTo>
                <a:lnTo>
                  <a:pt x="508191" y="295966"/>
                </a:lnTo>
                <a:lnTo>
                  <a:pt x="507639" y="296299"/>
                </a:lnTo>
                <a:lnTo>
                  <a:pt x="506869" y="297589"/>
                </a:lnTo>
                <a:lnTo>
                  <a:pt x="506786" y="298633"/>
                </a:lnTo>
                <a:lnTo>
                  <a:pt x="506224" y="299858"/>
                </a:lnTo>
                <a:lnTo>
                  <a:pt x="506166" y="300131"/>
                </a:lnTo>
                <a:lnTo>
                  <a:pt x="506279" y="300412"/>
                </a:lnTo>
                <a:lnTo>
                  <a:pt x="506616" y="300823"/>
                </a:lnTo>
                <a:lnTo>
                  <a:pt x="507574" y="301986"/>
                </a:lnTo>
                <a:lnTo>
                  <a:pt x="508038" y="302550"/>
                </a:lnTo>
                <a:lnTo>
                  <a:pt x="508969" y="303485"/>
                </a:lnTo>
                <a:lnTo>
                  <a:pt x="509863" y="303850"/>
                </a:lnTo>
                <a:lnTo>
                  <a:pt x="510553" y="304633"/>
                </a:lnTo>
                <a:lnTo>
                  <a:pt x="511324" y="306001"/>
                </a:lnTo>
                <a:lnTo>
                  <a:pt x="511439" y="306464"/>
                </a:lnTo>
                <a:lnTo>
                  <a:pt x="511328" y="306992"/>
                </a:lnTo>
                <a:lnTo>
                  <a:pt x="511319" y="307304"/>
                </a:lnTo>
                <a:lnTo>
                  <a:pt x="511464" y="307471"/>
                </a:lnTo>
                <a:lnTo>
                  <a:pt x="511494" y="307682"/>
                </a:lnTo>
                <a:lnTo>
                  <a:pt x="511327" y="307773"/>
                </a:lnTo>
                <a:lnTo>
                  <a:pt x="511037" y="308170"/>
                </a:lnTo>
                <a:lnTo>
                  <a:pt x="510722" y="308600"/>
                </a:lnTo>
                <a:lnTo>
                  <a:pt x="510636" y="308885"/>
                </a:lnTo>
                <a:lnTo>
                  <a:pt x="510640" y="309048"/>
                </a:lnTo>
                <a:lnTo>
                  <a:pt x="510791" y="309170"/>
                </a:lnTo>
                <a:lnTo>
                  <a:pt x="511375" y="309253"/>
                </a:lnTo>
                <a:lnTo>
                  <a:pt x="511513" y="309365"/>
                </a:lnTo>
                <a:lnTo>
                  <a:pt x="511903" y="310349"/>
                </a:lnTo>
                <a:lnTo>
                  <a:pt x="512270" y="311388"/>
                </a:lnTo>
                <a:lnTo>
                  <a:pt x="512235" y="311679"/>
                </a:lnTo>
                <a:lnTo>
                  <a:pt x="512313" y="312637"/>
                </a:lnTo>
                <a:lnTo>
                  <a:pt x="512956" y="314589"/>
                </a:lnTo>
                <a:lnTo>
                  <a:pt x="513456" y="315045"/>
                </a:lnTo>
                <a:lnTo>
                  <a:pt x="513711" y="315149"/>
                </a:lnTo>
                <a:lnTo>
                  <a:pt x="514842" y="315050"/>
                </a:lnTo>
                <a:lnTo>
                  <a:pt x="515578" y="314913"/>
                </a:lnTo>
                <a:lnTo>
                  <a:pt x="515784" y="314932"/>
                </a:lnTo>
                <a:lnTo>
                  <a:pt x="515930" y="315376"/>
                </a:lnTo>
                <a:lnTo>
                  <a:pt x="516271" y="315693"/>
                </a:lnTo>
                <a:lnTo>
                  <a:pt x="516827" y="315987"/>
                </a:lnTo>
                <a:lnTo>
                  <a:pt x="518785" y="316931"/>
                </a:lnTo>
                <a:lnTo>
                  <a:pt x="519520" y="317154"/>
                </a:lnTo>
                <a:lnTo>
                  <a:pt x="520631" y="317228"/>
                </a:lnTo>
                <a:lnTo>
                  <a:pt x="521897" y="317106"/>
                </a:lnTo>
                <a:lnTo>
                  <a:pt x="522459" y="316884"/>
                </a:lnTo>
                <a:lnTo>
                  <a:pt x="523494" y="316024"/>
                </a:lnTo>
                <a:lnTo>
                  <a:pt x="523939" y="315135"/>
                </a:lnTo>
                <a:lnTo>
                  <a:pt x="524302" y="314729"/>
                </a:lnTo>
                <a:lnTo>
                  <a:pt x="524825" y="314514"/>
                </a:lnTo>
                <a:lnTo>
                  <a:pt x="525312" y="314564"/>
                </a:lnTo>
                <a:lnTo>
                  <a:pt x="525591" y="314642"/>
                </a:lnTo>
                <a:lnTo>
                  <a:pt x="526259" y="315069"/>
                </a:lnTo>
                <a:lnTo>
                  <a:pt x="526604" y="315429"/>
                </a:lnTo>
                <a:lnTo>
                  <a:pt x="527171" y="316195"/>
                </a:lnTo>
                <a:lnTo>
                  <a:pt x="527750" y="316662"/>
                </a:lnTo>
                <a:lnTo>
                  <a:pt x="528248" y="316858"/>
                </a:lnTo>
                <a:lnTo>
                  <a:pt x="530404" y="317222"/>
                </a:lnTo>
                <a:lnTo>
                  <a:pt x="530974" y="317447"/>
                </a:lnTo>
                <a:lnTo>
                  <a:pt x="532380" y="318533"/>
                </a:lnTo>
                <a:lnTo>
                  <a:pt x="533610" y="319586"/>
                </a:lnTo>
                <a:lnTo>
                  <a:pt x="534447" y="320165"/>
                </a:lnTo>
                <a:lnTo>
                  <a:pt x="534914" y="320393"/>
                </a:lnTo>
                <a:lnTo>
                  <a:pt x="535465" y="320490"/>
                </a:lnTo>
                <a:lnTo>
                  <a:pt x="536231" y="320456"/>
                </a:lnTo>
                <a:lnTo>
                  <a:pt x="538115" y="320338"/>
                </a:lnTo>
                <a:lnTo>
                  <a:pt x="538901" y="320240"/>
                </a:lnTo>
                <a:lnTo>
                  <a:pt x="541891" y="321053"/>
                </a:lnTo>
                <a:lnTo>
                  <a:pt x="542540" y="320566"/>
                </a:lnTo>
                <a:lnTo>
                  <a:pt x="543547" y="320688"/>
                </a:lnTo>
                <a:lnTo>
                  <a:pt x="544097" y="322191"/>
                </a:lnTo>
                <a:lnTo>
                  <a:pt x="544142" y="323257"/>
                </a:lnTo>
                <a:lnTo>
                  <a:pt x="543773" y="325105"/>
                </a:lnTo>
                <a:lnTo>
                  <a:pt x="542684" y="327650"/>
                </a:lnTo>
                <a:lnTo>
                  <a:pt x="540818" y="329260"/>
                </a:lnTo>
                <a:lnTo>
                  <a:pt x="539482" y="330742"/>
                </a:lnTo>
                <a:lnTo>
                  <a:pt x="538185" y="331632"/>
                </a:lnTo>
                <a:lnTo>
                  <a:pt x="536290" y="331825"/>
                </a:lnTo>
                <a:lnTo>
                  <a:pt x="535914" y="330437"/>
                </a:lnTo>
                <a:lnTo>
                  <a:pt x="534001" y="330715"/>
                </a:lnTo>
                <a:lnTo>
                  <a:pt x="531848" y="333080"/>
                </a:lnTo>
                <a:lnTo>
                  <a:pt x="531882" y="335264"/>
                </a:lnTo>
                <a:lnTo>
                  <a:pt x="532804" y="336063"/>
                </a:lnTo>
                <a:lnTo>
                  <a:pt x="534356" y="336287"/>
                </a:lnTo>
                <a:lnTo>
                  <a:pt x="535700" y="335895"/>
                </a:lnTo>
                <a:lnTo>
                  <a:pt x="536498" y="336224"/>
                </a:lnTo>
                <a:lnTo>
                  <a:pt x="535442" y="338021"/>
                </a:lnTo>
                <a:lnTo>
                  <a:pt x="533312" y="340668"/>
                </a:lnTo>
                <a:lnTo>
                  <a:pt x="531526" y="343504"/>
                </a:lnTo>
                <a:lnTo>
                  <a:pt x="530748" y="343754"/>
                </a:lnTo>
                <a:lnTo>
                  <a:pt x="529037" y="342730"/>
                </a:lnTo>
                <a:lnTo>
                  <a:pt x="526019" y="342188"/>
                </a:lnTo>
                <a:lnTo>
                  <a:pt x="523521" y="342522"/>
                </a:lnTo>
                <a:lnTo>
                  <a:pt x="524630" y="344714"/>
                </a:lnTo>
                <a:lnTo>
                  <a:pt x="524746" y="345649"/>
                </a:lnTo>
                <a:lnTo>
                  <a:pt x="524471" y="346362"/>
                </a:lnTo>
                <a:lnTo>
                  <a:pt x="523255" y="347646"/>
                </a:lnTo>
                <a:lnTo>
                  <a:pt x="523445" y="348492"/>
                </a:lnTo>
                <a:lnTo>
                  <a:pt x="525530" y="348906"/>
                </a:lnTo>
                <a:lnTo>
                  <a:pt x="526189" y="348827"/>
                </a:lnTo>
                <a:lnTo>
                  <a:pt x="526450" y="348470"/>
                </a:lnTo>
                <a:lnTo>
                  <a:pt x="527341" y="348545"/>
                </a:lnTo>
                <a:lnTo>
                  <a:pt x="527713" y="348905"/>
                </a:lnTo>
                <a:lnTo>
                  <a:pt x="527869" y="349724"/>
                </a:lnTo>
                <a:lnTo>
                  <a:pt x="526984" y="351103"/>
                </a:lnTo>
                <a:lnTo>
                  <a:pt x="525540" y="355589"/>
                </a:lnTo>
                <a:lnTo>
                  <a:pt x="524763" y="356654"/>
                </a:lnTo>
                <a:lnTo>
                  <a:pt x="522806" y="358009"/>
                </a:lnTo>
                <a:lnTo>
                  <a:pt x="519974" y="362282"/>
                </a:lnTo>
                <a:lnTo>
                  <a:pt x="519192" y="362638"/>
                </a:lnTo>
                <a:lnTo>
                  <a:pt x="517378" y="362307"/>
                </a:lnTo>
                <a:lnTo>
                  <a:pt x="516710" y="362185"/>
                </a:lnTo>
                <a:lnTo>
                  <a:pt x="513237" y="362167"/>
                </a:lnTo>
                <a:lnTo>
                  <a:pt x="512801" y="363133"/>
                </a:lnTo>
                <a:lnTo>
                  <a:pt x="512399" y="364024"/>
                </a:lnTo>
                <a:lnTo>
                  <a:pt x="514589" y="365858"/>
                </a:lnTo>
                <a:lnTo>
                  <a:pt x="517448" y="366605"/>
                </a:lnTo>
                <a:lnTo>
                  <a:pt x="518072" y="366188"/>
                </a:lnTo>
                <a:lnTo>
                  <a:pt x="518263" y="365592"/>
                </a:lnTo>
                <a:lnTo>
                  <a:pt x="518508" y="365438"/>
                </a:lnTo>
                <a:lnTo>
                  <a:pt x="519540" y="365179"/>
                </a:lnTo>
                <a:lnTo>
                  <a:pt x="520494" y="365523"/>
                </a:lnTo>
                <a:lnTo>
                  <a:pt x="520287" y="367081"/>
                </a:lnTo>
                <a:lnTo>
                  <a:pt x="520387" y="368136"/>
                </a:lnTo>
                <a:lnTo>
                  <a:pt x="521311" y="370492"/>
                </a:lnTo>
                <a:lnTo>
                  <a:pt x="521789" y="374263"/>
                </a:lnTo>
                <a:lnTo>
                  <a:pt x="520695" y="378155"/>
                </a:lnTo>
                <a:lnTo>
                  <a:pt x="520094" y="381114"/>
                </a:lnTo>
                <a:lnTo>
                  <a:pt x="519067" y="383095"/>
                </a:lnTo>
                <a:lnTo>
                  <a:pt x="518472" y="383247"/>
                </a:lnTo>
                <a:lnTo>
                  <a:pt x="517910" y="382785"/>
                </a:lnTo>
                <a:lnTo>
                  <a:pt x="517440" y="381881"/>
                </a:lnTo>
                <a:lnTo>
                  <a:pt x="516571" y="382026"/>
                </a:lnTo>
                <a:lnTo>
                  <a:pt x="515526" y="382201"/>
                </a:lnTo>
                <a:lnTo>
                  <a:pt x="514676" y="383660"/>
                </a:lnTo>
                <a:lnTo>
                  <a:pt x="512040" y="384779"/>
                </a:lnTo>
                <a:lnTo>
                  <a:pt x="510543" y="384594"/>
                </a:lnTo>
                <a:lnTo>
                  <a:pt x="510089" y="385622"/>
                </a:lnTo>
                <a:lnTo>
                  <a:pt x="510018" y="387577"/>
                </a:lnTo>
                <a:lnTo>
                  <a:pt x="510102" y="387767"/>
                </a:lnTo>
                <a:lnTo>
                  <a:pt x="510628" y="387906"/>
                </a:lnTo>
                <a:lnTo>
                  <a:pt x="514960" y="387363"/>
                </a:lnTo>
                <a:lnTo>
                  <a:pt x="515407" y="387177"/>
                </a:lnTo>
                <a:lnTo>
                  <a:pt x="516678" y="385784"/>
                </a:lnTo>
                <a:lnTo>
                  <a:pt x="517398" y="385875"/>
                </a:lnTo>
                <a:lnTo>
                  <a:pt x="518771" y="386639"/>
                </a:lnTo>
                <a:lnTo>
                  <a:pt x="519228" y="387213"/>
                </a:lnTo>
                <a:lnTo>
                  <a:pt x="519452" y="387834"/>
                </a:lnTo>
                <a:lnTo>
                  <a:pt x="518436" y="389682"/>
                </a:lnTo>
                <a:lnTo>
                  <a:pt x="517480" y="393622"/>
                </a:lnTo>
                <a:lnTo>
                  <a:pt x="514123" y="400442"/>
                </a:lnTo>
                <a:lnTo>
                  <a:pt x="513278" y="402862"/>
                </a:lnTo>
                <a:lnTo>
                  <a:pt x="511938" y="407701"/>
                </a:lnTo>
                <a:lnTo>
                  <a:pt x="512220" y="409642"/>
                </a:lnTo>
                <a:lnTo>
                  <a:pt x="512361" y="412665"/>
                </a:lnTo>
                <a:lnTo>
                  <a:pt x="513253" y="412539"/>
                </a:lnTo>
                <a:lnTo>
                  <a:pt x="513979" y="412662"/>
                </a:lnTo>
                <a:lnTo>
                  <a:pt x="515556" y="413469"/>
                </a:lnTo>
                <a:lnTo>
                  <a:pt x="515152" y="414967"/>
                </a:lnTo>
                <a:lnTo>
                  <a:pt x="514408" y="416263"/>
                </a:lnTo>
                <a:lnTo>
                  <a:pt x="514010" y="416956"/>
                </a:lnTo>
                <a:lnTo>
                  <a:pt x="514512" y="421162"/>
                </a:lnTo>
                <a:lnTo>
                  <a:pt x="514100" y="422521"/>
                </a:lnTo>
                <a:lnTo>
                  <a:pt x="513833" y="424898"/>
                </a:lnTo>
                <a:lnTo>
                  <a:pt x="514214" y="426614"/>
                </a:lnTo>
                <a:lnTo>
                  <a:pt x="513790" y="427274"/>
                </a:lnTo>
                <a:lnTo>
                  <a:pt x="512569" y="427508"/>
                </a:lnTo>
                <a:lnTo>
                  <a:pt x="511558" y="427466"/>
                </a:lnTo>
                <a:lnTo>
                  <a:pt x="509377" y="430447"/>
                </a:lnTo>
                <a:lnTo>
                  <a:pt x="508116" y="433104"/>
                </a:lnTo>
                <a:lnTo>
                  <a:pt x="507728" y="434569"/>
                </a:lnTo>
                <a:lnTo>
                  <a:pt x="508022" y="435351"/>
                </a:lnTo>
                <a:lnTo>
                  <a:pt x="507347" y="437030"/>
                </a:lnTo>
                <a:lnTo>
                  <a:pt x="505452" y="437771"/>
                </a:lnTo>
                <a:lnTo>
                  <a:pt x="504076" y="437899"/>
                </a:lnTo>
                <a:lnTo>
                  <a:pt x="504002" y="438991"/>
                </a:lnTo>
                <a:lnTo>
                  <a:pt x="504211" y="441213"/>
                </a:lnTo>
                <a:lnTo>
                  <a:pt x="504916" y="443682"/>
                </a:lnTo>
                <a:lnTo>
                  <a:pt x="505188" y="445285"/>
                </a:lnTo>
                <a:lnTo>
                  <a:pt x="504684" y="451065"/>
                </a:lnTo>
                <a:lnTo>
                  <a:pt x="504327" y="452365"/>
                </a:lnTo>
                <a:lnTo>
                  <a:pt x="503939" y="452806"/>
                </a:lnTo>
                <a:lnTo>
                  <a:pt x="503134" y="453031"/>
                </a:lnTo>
                <a:lnTo>
                  <a:pt x="502863" y="452874"/>
                </a:lnTo>
                <a:lnTo>
                  <a:pt x="502774" y="452498"/>
                </a:lnTo>
                <a:lnTo>
                  <a:pt x="501925" y="452787"/>
                </a:lnTo>
                <a:lnTo>
                  <a:pt x="501073" y="453077"/>
                </a:lnTo>
                <a:lnTo>
                  <a:pt x="500510" y="453824"/>
                </a:lnTo>
                <a:lnTo>
                  <a:pt x="500452" y="454398"/>
                </a:lnTo>
                <a:lnTo>
                  <a:pt x="499588" y="455741"/>
                </a:lnTo>
                <a:lnTo>
                  <a:pt x="497564" y="457460"/>
                </a:lnTo>
                <a:lnTo>
                  <a:pt x="497394" y="458407"/>
                </a:lnTo>
                <a:lnTo>
                  <a:pt x="498266" y="459235"/>
                </a:lnTo>
                <a:lnTo>
                  <a:pt x="499525" y="459465"/>
                </a:lnTo>
                <a:lnTo>
                  <a:pt x="499811" y="458930"/>
                </a:lnTo>
                <a:lnTo>
                  <a:pt x="500373" y="458708"/>
                </a:lnTo>
                <a:lnTo>
                  <a:pt x="501887" y="459105"/>
                </a:lnTo>
                <a:lnTo>
                  <a:pt x="502726" y="460052"/>
                </a:lnTo>
                <a:lnTo>
                  <a:pt x="504896" y="459689"/>
                </a:lnTo>
                <a:lnTo>
                  <a:pt x="505254" y="457470"/>
                </a:lnTo>
                <a:lnTo>
                  <a:pt x="505643" y="457017"/>
                </a:lnTo>
                <a:lnTo>
                  <a:pt x="506409" y="456819"/>
                </a:lnTo>
                <a:lnTo>
                  <a:pt x="507360" y="459100"/>
                </a:lnTo>
                <a:lnTo>
                  <a:pt x="508212" y="465092"/>
                </a:lnTo>
                <a:lnTo>
                  <a:pt x="507227" y="474140"/>
                </a:lnTo>
                <a:lnTo>
                  <a:pt x="507095" y="474802"/>
                </a:lnTo>
                <a:lnTo>
                  <a:pt x="506313" y="476147"/>
                </a:lnTo>
                <a:lnTo>
                  <a:pt x="505820" y="477588"/>
                </a:lnTo>
                <a:lnTo>
                  <a:pt x="505337" y="480075"/>
                </a:lnTo>
                <a:lnTo>
                  <a:pt x="505267" y="482682"/>
                </a:lnTo>
                <a:lnTo>
                  <a:pt x="505497" y="484645"/>
                </a:lnTo>
                <a:lnTo>
                  <a:pt x="505910" y="486019"/>
                </a:lnTo>
                <a:lnTo>
                  <a:pt x="507531" y="488994"/>
                </a:lnTo>
                <a:lnTo>
                  <a:pt x="508212" y="489602"/>
                </a:lnTo>
                <a:lnTo>
                  <a:pt x="507731" y="489730"/>
                </a:lnTo>
                <a:lnTo>
                  <a:pt x="506512" y="489808"/>
                </a:lnTo>
                <a:lnTo>
                  <a:pt x="506022" y="489818"/>
                </a:lnTo>
                <a:lnTo>
                  <a:pt x="505111" y="489696"/>
                </a:lnTo>
                <a:lnTo>
                  <a:pt x="504745" y="489581"/>
                </a:lnTo>
                <a:lnTo>
                  <a:pt x="503702" y="488634"/>
                </a:lnTo>
                <a:lnTo>
                  <a:pt x="503280" y="488437"/>
                </a:lnTo>
                <a:lnTo>
                  <a:pt x="503045" y="488475"/>
                </a:lnTo>
                <a:lnTo>
                  <a:pt x="501232" y="489179"/>
                </a:lnTo>
                <a:lnTo>
                  <a:pt x="500300" y="489426"/>
                </a:lnTo>
                <a:lnTo>
                  <a:pt x="499731" y="489488"/>
                </a:lnTo>
                <a:lnTo>
                  <a:pt x="498985" y="489515"/>
                </a:lnTo>
                <a:lnTo>
                  <a:pt x="498756" y="489616"/>
                </a:lnTo>
                <a:lnTo>
                  <a:pt x="498542" y="489808"/>
                </a:lnTo>
                <a:lnTo>
                  <a:pt x="498445" y="490041"/>
                </a:lnTo>
                <a:lnTo>
                  <a:pt x="498434" y="490279"/>
                </a:lnTo>
                <a:lnTo>
                  <a:pt x="498358" y="490488"/>
                </a:lnTo>
                <a:lnTo>
                  <a:pt x="498173" y="490768"/>
                </a:lnTo>
                <a:lnTo>
                  <a:pt x="498018" y="490903"/>
                </a:lnTo>
                <a:lnTo>
                  <a:pt x="497848" y="490947"/>
                </a:lnTo>
                <a:lnTo>
                  <a:pt x="497656" y="490950"/>
                </a:lnTo>
                <a:lnTo>
                  <a:pt x="497436" y="490941"/>
                </a:lnTo>
                <a:lnTo>
                  <a:pt x="497188" y="490937"/>
                </a:lnTo>
                <a:lnTo>
                  <a:pt x="496915" y="490784"/>
                </a:lnTo>
                <a:lnTo>
                  <a:pt x="496535" y="490725"/>
                </a:lnTo>
                <a:lnTo>
                  <a:pt x="495592" y="491058"/>
                </a:lnTo>
                <a:lnTo>
                  <a:pt x="495066" y="490872"/>
                </a:lnTo>
                <a:lnTo>
                  <a:pt x="494435" y="490512"/>
                </a:lnTo>
                <a:lnTo>
                  <a:pt x="494176" y="490470"/>
                </a:lnTo>
                <a:lnTo>
                  <a:pt x="492755" y="490542"/>
                </a:lnTo>
                <a:lnTo>
                  <a:pt x="491994" y="490460"/>
                </a:lnTo>
                <a:lnTo>
                  <a:pt x="491135" y="490276"/>
                </a:lnTo>
                <a:lnTo>
                  <a:pt x="490855" y="490430"/>
                </a:lnTo>
                <a:lnTo>
                  <a:pt x="490713" y="490694"/>
                </a:lnTo>
                <a:lnTo>
                  <a:pt x="490576" y="491139"/>
                </a:lnTo>
                <a:lnTo>
                  <a:pt x="490407" y="491319"/>
                </a:lnTo>
                <a:lnTo>
                  <a:pt x="489511" y="491307"/>
                </a:lnTo>
                <a:lnTo>
                  <a:pt x="489246" y="491006"/>
                </a:lnTo>
                <a:lnTo>
                  <a:pt x="489021" y="490467"/>
                </a:lnTo>
                <a:lnTo>
                  <a:pt x="488870" y="490289"/>
                </a:lnTo>
                <a:lnTo>
                  <a:pt x="488495" y="490127"/>
                </a:lnTo>
                <a:lnTo>
                  <a:pt x="488028" y="490282"/>
                </a:lnTo>
                <a:lnTo>
                  <a:pt x="487697" y="490685"/>
                </a:lnTo>
                <a:lnTo>
                  <a:pt x="486371" y="491161"/>
                </a:lnTo>
                <a:lnTo>
                  <a:pt x="486024" y="491085"/>
                </a:lnTo>
                <a:lnTo>
                  <a:pt x="485870" y="490986"/>
                </a:lnTo>
                <a:lnTo>
                  <a:pt x="485675" y="490700"/>
                </a:lnTo>
                <a:lnTo>
                  <a:pt x="485565" y="490304"/>
                </a:lnTo>
                <a:lnTo>
                  <a:pt x="485517" y="489746"/>
                </a:lnTo>
                <a:lnTo>
                  <a:pt x="485430" y="489490"/>
                </a:lnTo>
                <a:lnTo>
                  <a:pt x="484905" y="489249"/>
                </a:lnTo>
                <a:lnTo>
                  <a:pt x="484278" y="489183"/>
                </a:lnTo>
                <a:lnTo>
                  <a:pt x="484019" y="489217"/>
                </a:lnTo>
                <a:lnTo>
                  <a:pt x="483747" y="489380"/>
                </a:lnTo>
                <a:lnTo>
                  <a:pt x="483668" y="489519"/>
                </a:lnTo>
                <a:lnTo>
                  <a:pt x="483624" y="489934"/>
                </a:lnTo>
                <a:lnTo>
                  <a:pt x="483562" y="490081"/>
                </a:lnTo>
                <a:lnTo>
                  <a:pt x="483301" y="490286"/>
                </a:lnTo>
                <a:lnTo>
                  <a:pt x="481539" y="490278"/>
                </a:lnTo>
                <a:lnTo>
                  <a:pt x="481179" y="490024"/>
                </a:lnTo>
                <a:lnTo>
                  <a:pt x="481010" y="489669"/>
                </a:lnTo>
                <a:lnTo>
                  <a:pt x="480774" y="489547"/>
                </a:lnTo>
                <a:lnTo>
                  <a:pt x="478178" y="490456"/>
                </a:lnTo>
                <a:lnTo>
                  <a:pt x="477366" y="490310"/>
                </a:lnTo>
                <a:lnTo>
                  <a:pt x="476769" y="490079"/>
                </a:lnTo>
                <a:lnTo>
                  <a:pt x="475404" y="489043"/>
                </a:lnTo>
                <a:lnTo>
                  <a:pt x="475320" y="488766"/>
                </a:lnTo>
                <a:lnTo>
                  <a:pt x="475094" y="488463"/>
                </a:lnTo>
                <a:lnTo>
                  <a:pt x="474941" y="488384"/>
                </a:lnTo>
                <a:lnTo>
                  <a:pt x="474795" y="488339"/>
                </a:lnTo>
                <a:lnTo>
                  <a:pt x="474388" y="488331"/>
                </a:lnTo>
                <a:lnTo>
                  <a:pt x="473960" y="488251"/>
                </a:lnTo>
                <a:lnTo>
                  <a:pt x="473445" y="487961"/>
                </a:lnTo>
                <a:lnTo>
                  <a:pt x="472966" y="487741"/>
                </a:lnTo>
                <a:lnTo>
                  <a:pt x="472451" y="487812"/>
                </a:lnTo>
                <a:lnTo>
                  <a:pt x="472239" y="488030"/>
                </a:lnTo>
                <a:lnTo>
                  <a:pt x="472072" y="488421"/>
                </a:lnTo>
                <a:lnTo>
                  <a:pt x="471840" y="488609"/>
                </a:lnTo>
                <a:lnTo>
                  <a:pt x="471405" y="488716"/>
                </a:lnTo>
                <a:lnTo>
                  <a:pt x="470996" y="488554"/>
                </a:lnTo>
                <a:lnTo>
                  <a:pt x="470742" y="488147"/>
                </a:lnTo>
                <a:lnTo>
                  <a:pt x="469627" y="486998"/>
                </a:lnTo>
                <a:lnTo>
                  <a:pt x="468045" y="486618"/>
                </a:lnTo>
                <a:lnTo>
                  <a:pt x="467839" y="486612"/>
                </a:lnTo>
                <a:lnTo>
                  <a:pt x="465897" y="487073"/>
                </a:lnTo>
                <a:lnTo>
                  <a:pt x="464529" y="487619"/>
                </a:lnTo>
                <a:lnTo>
                  <a:pt x="464335" y="487561"/>
                </a:lnTo>
                <a:lnTo>
                  <a:pt x="463817" y="487226"/>
                </a:lnTo>
                <a:lnTo>
                  <a:pt x="463064" y="486872"/>
                </a:lnTo>
                <a:lnTo>
                  <a:pt x="461400" y="487361"/>
                </a:lnTo>
                <a:lnTo>
                  <a:pt x="460384" y="486698"/>
                </a:lnTo>
                <a:lnTo>
                  <a:pt x="459650" y="486129"/>
                </a:lnTo>
                <a:lnTo>
                  <a:pt x="458523" y="484984"/>
                </a:lnTo>
                <a:lnTo>
                  <a:pt x="458284" y="484614"/>
                </a:lnTo>
                <a:lnTo>
                  <a:pt x="457948" y="484445"/>
                </a:lnTo>
                <a:lnTo>
                  <a:pt x="457547" y="484443"/>
                </a:lnTo>
                <a:lnTo>
                  <a:pt x="457250" y="484597"/>
                </a:lnTo>
                <a:lnTo>
                  <a:pt x="457138" y="484842"/>
                </a:lnTo>
                <a:lnTo>
                  <a:pt x="456908" y="485124"/>
                </a:lnTo>
                <a:lnTo>
                  <a:pt x="456437" y="485342"/>
                </a:lnTo>
                <a:lnTo>
                  <a:pt x="454967" y="485382"/>
                </a:lnTo>
                <a:lnTo>
                  <a:pt x="453727" y="485150"/>
                </a:lnTo>
                <a:lnTo>
                  <a:pt x="453322" y="484648"/>
                </a:lnTo>
                <a:lnTo>
                  <a:pt x="452780" y="484531"/>
                </a:lnTo>
                <a:lnTo>
                  <a:pt x="452076" y="484642"/>
                </a:lnTo>
                <a:lnTo>
                  <a:pt x="451144" y="485578"/>
                </a:lnTo>
                <a:lnTo>
                  <a:pt x="450951" y="486001"/>
                </a:lnTo>
                <a:lnTo>
                  <a:pt x="450978" y="486535"/>
                </a:lnTo>
                <a:lnTo>
                  <a:pt x="451114" y="487153"/>
                </a:lnTo>
                <a:lnTo>
                  <a:pt x="451323" y="488105"/>
                </a:lnTo>
                <a:lnTo>
                  <a:pt x="451344" y="488584"/>
                </a:lnTo>
                <a:lnTo>
                  <a:pt x="450502" y="490950"/>
                </a:lnTo>
                <a:lnTo>
                  <a:pt x="449991" y="491291"/>
                </a:lnTo>
                <a:lnTo>
                  <a:pt x="449748" y="491288"/>
                </a:lnTo>
                <a:lnTo>
                  <a:pt x="448903" y="491024"/>
                </a:lnTo>
                <a:lnTo>
                  <a:pt x="448633" y="490877"/>
                </a:lnTo>
                <a:lnTo>
                  <a:pt x="448106" y="490415"/>
                </a:lnTo>
                <a:lnTo>
                  <a:pt x="446929" y="489912"/>
                </a:lnTo>
                <a:lnTo>
                  <a:pt x="446598" y="489820"/>
                </a:lnTo>
                <a:lnTo>
                  <a:pt x="445647" y="490136"/>
                </a:lnTo>
                <a:lnTo>
                  <a:pt x="445103" y="490679"/>
                </a:lnTo>
                <a:lnTo>
                  <a:pt x="445024" y="490853"/>
                </a:lnTo>
                <a:lnTo>
                  <a:pt x="445075" y="491280"/>
                </a:lnTo>
                <a:lnTo>
                  <a:pt x="445875" y="492048"/>
                </a:lnTo>
                <a:lnTo>
                  <a:pt x="446798" y="493464"/>
                </a:lnTo>
                <a:lnTo>
                  <a:pt x="446722" y="493702"/>
                </a:lnTo>
                <a:lnTo>
                  <a:pt x="446283" y="494519"/>
                </a:lnTo>
                <a:lnTo>
                  <a:pt x="445254" y="495218"/>
                </a:lnTo>
                <a:lnTo>
                  <a:pt x="444809" y="495330"/>
                </a:lnTo>
                <a:lnTo>
                  <a:pt x="444449" y="495350"/>
                </a:lnTo>
                <a:lnTo>
                  <a:pt x="444165" y="495612"/>
                </a:lnTo>
                <a:lnTo>
                  <a:pt x="444124" y="495808"/>
                </a:lnTo>
                <a:lnTo>
                  <a:pt x="444286" y="497036"/>
                </a:lnTo>
                <a:lnTo>
                  <a:pt x="444230" y="497452"/>
                </a:lnTo>
                <a:lnTo>
                  <a:pt x="444043" y="498051"/>
                </a:lnTo>
                <a:lnTo>
                  <a:pt x="444430" y="498549"/>
                </a:lnTo>
                <a:lnTo>
                  <a:pt x="444666" y="498745"/>
                </a:lnTo>
                <a:lnTo>
                  <a:pt x="444926" y="499261"/>
                </a:lnTo>
                <a:lnTo>
                  <a:pt x="445287" y="500687"/>
                </a:lnTo>
                <a:lnTo>
                  <a:pt x="444998" y="502487"/>
                </a:lnTo>
                <a:lnTo>
                  <a:pt x="444402" y="504573"/>
                </a:lnTo>
                <a:lnTo>
                  <a:pt x="444914" y="507042"/>
                </a:lnTo>
                <a:lnTo>
                  <a:pt x="445351" y="507435"/>
                </a:lnTo>
                <a:lnTo>
                  <a:pt x="445806" y="507645"/>
                </a:lnTo>
                <a:lnTo>
                  <a:pt x="446214" y="508334"/>
                </a:lnTo>
                <a:lnTo>
                  <a:pt x="446311" y="508587"/>
                </a:lnTo>
                <a:lnTo>
                  <a:pt x="446300" y="509080"/>
                </a:lnTo>
                <a:lnTo>
                  <a:pt x="446626" y="509503"/>
                </a:lnTo>
                <a:lnTo>
                  <a:pt x="447091" y="509878"/>
                </a:lnTo>
                <a:lnTo>
                  <a:pt x="447824" y="510714"/>
                </a:lnTo>
                <a:lnTo>
                  <a:pt x="448203" y="511702"/>
                </a:lnTo>
                <a:lnTo>
                  <a:pt x="448304" y="512567"/>
                </a:lnTo>
                <a:lnTo>
                  <a:pt x="449589" y="512901"/>
                </a:lnTo>
                <a:lnTo>
                  <a:pt x="450132" y="513788"/>
                </a:lnTo>
                <a:lnTo>
                  <a:pt x="450895" y="515726"/>
                </a:lnTo>
                <a:lnTo>
                  <a:pt x="451444" y="517301"/>
                </a:lnTo>
                <a:lnTo>
                  <a:pt x="450887" y="519046"/>
                </a:lnTo>
                <a:lnTo>
                  <a:pt x="450717" y="521405"/>
                </a:lnTo>
                <a:lnTo>
                  <a:pt x="450809" y="522296"/>
                </a:lnTo>
                <a:lnTo>
                  <a:pt x="451099" y="522799"/>
                </a:lnTo>
                <a:lnTo>
                  <a:pt x="451247" y="522921"/>
                </a:lnTo>
                <a:lnTo>
                  <a:pt x="451463" y="523521"/>
                </a:lnTo>
                <a:lnTo>
                  <a:pt x="451693" y="525640"/>
                </a:lnTo>
                <a:lnTo>
                  <a:pt x="451513" y="526091"/>
                </a:lnTo>
                <a:lnTo>
                  <a:pt x="451700" y="526608"/>
                </a:lnTo>
                <a:lnTo>
                  <a:pt x="451911" y="527664"/>
                </a:lnTo>
                <a:lnTo>
                  <a:pt x="451900" y="528122"/>
                </a:lnTo>
                <a:lnTo>
                  <a:pt x="451420" y="529162"/>
                </a:lnTo>
                <a:lnTo>
                  <a:pt x="451427" y="530336"/>
                </a:lnTo>
                <a:lnTo>
                  <a:pt x="451339" y="531626"/>
                </a:lnTo>
                <a:lnTo>
                  <a:pt x="451192" y="531964"/>
                </a:lnTo>
                <a:lnTo>
                  <a:pt x="450664" y="532840"/>
                </a:lnTo>
                <a:lnTo>
                  <a:pt x="450636" y="533330"/>
                </a:lnTo>
                <a:lnTo>
                  <a:pt x="451058" y="534057"/>
                </a:lnTo>
                <a:lnTo>
                  <a:pt x="451221" y="534731"/>
                </a:lnTo>
                <a:lnTo>
                  <a:pt x="450745" y="535806"/>
                </a:lnTo>
                <a:lnTo>
                  <a:pt x="450703" y="536344"/>
                </a:lnTo>
                <a:lnTo>
                  <a:pt x="450749" y="537162"/>
                </a:lnTo>
                <a:lnTo>
                  <a:pt x="450965" y="537917"/>
                </a:lnTo>
                <a:lnTo>
                  <a:pt x="451761" y="539208"/>
                </a:lnTo>
                <a:lnTo>
                  <a:pt x="451807" y="540112"/>
                </a:lnTo>
                <a:lnTo>
                  <a:pt x="451542" y="541108"/>
                </a:lnTo>
                <a:lnTo>
                  <a:pt x="450913" y="542062"/>
                </a:lnTo>
                <a:lnTo>
                  <a:pt x="450701" y="542211"/>
                </a:lnTo>
                <a:lnTo>
                  <a:pt x="449676" y="542629"/>
                </a:lnTo>
                <a:lnTo>
                  <a:pt x="448791" y="542918"/>
                </a:lnTo>
                <a:lnTo>
                  <a:pt x="447454" y="543186"/>
                </a:lnTo>
                <a:lnTo>
                  <a:pt x="445963" y="543190"/>
                </a:lnTo>
                <a:lnTo>
                  <a:pt x="445112" y="542770"/>
                </a:lnTo>
                <a:lnTo>
                  <a:pt x="445129" y="542617"/>
                </a:lnTo>
                <a:lnTo>
                  <a:pt x="444988" y="542484"/>
                </a:lnTo>
                <a:lnTo>
                  <a:pt x="444728" y="542466"/>
                </a:lnTo>
                <a:lnTo>
                  <a:pt x="443513" y="542789"/>
                </a:lnTo>
                <a:lnTo>
                  <a:pt x="440716" y="543737"/>
                </a:lnTo>
                <a:lnTo>
                  <a:pt x="439199" y="544416"/>
                </a:lnTo>
                <a:lnTo>
                  <a:pt x="438850" y="544727"/>
                </a:lnTo>
                <a:lnTo>
                  <a:pt x="438479" y="544766"/>
                </a:lnTo>
                <a:lnTo>
                  <a:pt x="437942" y="544744"/>
                </a:lnTo>
                <a:lnTo>
                  <a:pt x="437768" y="544657"/>
                </a:lnTo>
                <a:lnTo>
                  <a:pt x="436685" y="543757"/>
                </a:lnTo>
                <a:lnTo>
                  <a:pt x="436180" y="543214"/>
                </a:lnTo>
                <a:lnTo>
                  <a:pt x="435490" y="543053"/>
                </a:lnTo>
                <a:lnTo>
                  <a:pt x="435103" y="542767"/>
                </a:lnTo>
                <a:lnTo>
                  <a:pt x="433460" y="540261"/>
                </a:lnTo>
                <a:lnTo>
                  <a:pt x="432345" y="537579"/>
                </a:lnTo>
                <a:lnTo>
                  <a:pt x="432228" y="536585"/>
                </a:lnTo>
                <a:lnTo>
                  <a:pt x="432505" y="536014"/>
                </a:lnTo>
                <a:lnTo>
                  <a:pt x="432627" y="535080"/>
                </a:lnTo>
                <a:lnTo>
                  <a:pt x="432392" y="534215"/>
                </a:lnTo>
                <a:lnTo>
                  <a:pt x="432189" y="533797"/>
                </a:lnTo>
                <a:lnTo>
                  <a:pt x="432003" y="533652"/>
                </a:lnTo>
                <a:lnTo>
                  <a:pt x="431913" y="533227"/>
                </a:lnTo>
                <a:lnTo>
                  <a:pt x="432078" y="532169"/>
                </a:lnTo>
                <a:lnTo>
                  <a:pt x="432361" y="531437"/>
                </a:lnTo>
                <a:lnTo>
                  <a:pt x="432098" y="530158"/>
                </a:lnTo>
                <a:lnTo>
                  <a:pt x="431429" y="529442"/>
                </a:lnTo>
                <a:lnTo>
                  <a:pt x="430610" y="528730"/>
                </a:lnTo>
                <a:lnTo>
                  <a:pt x="429898" y="528177"/>
                </a:lnTo>
                <a:lnTo>
                  <a:pt x="429131" y="527854"/>
                </a:lnTo>
                <a:lnTo>
                  <a:pt x="428879" y="527593"/>
                </a:lnTo>
                <a:lnTo>
                  <a:pt x="428373" y="526807"/>
                </a:lnTo>
                <a:lnTo>
                  <a:pt x="428409" y="526372"/>
                </a:lnTo>
                <a:lnTo>
                  <a:pt x="428147" y="525684"/>
                </a:lnTo>
                <a:lnTo>
                  <a:pt x="427575" y="525001"/>
                </a:lnTo>
                <a:lnTo>
                  <a:pt x="427401" y="524521"/>
                </a:lnTo>
                <a:lnTo>
                  <a:pt x="427273" y="523594"/>
                </a:lnTo>
                <a:lnTo>
                  <a:pt x="427442" y="522164"/>
                </a:lnTo>
                <a:lnTo>
                  <a:pt x="427845" y="521510"/>
                </a:lnTo>
                <a:lnTo>
                  <a:pt x="428254" y="521175"/>
                </a:lnTo>
                <a:lnTo>
                  <a:pt x="428704" y="520954"/>
                </a:lnTo>
                <a:lnTo>
                  <a:pt x="429101" y="520574"/>
                </a:lnTo>
                <a:lnTo>
                  <a:pt x="429021" y="520386"/>
                </a:lnTo>
                <a:lnTo>
                  <a:pt x="425243" y="520726"/>
                </a:lnTo>
                <a:lnTo>
                  <a:pt x="424349" y="520787"/>
                </a:lnTo>
                <a:lnTo>
                  <a:pt x="421193" y="521070"/>
                </a:lnTo>
                <a:lnTo>
                  <a:pt x="411752" y="521925"/>
                </a:lnTo>
                <a:lnTo>
                  <a:pt x="407002" y="522358"/>
                </a:lnTo>
                <a:lnTo>
                  <a:pt x="402593" y="522758"/>
                </a:lnTo>
                <a:lnTo>
                  <a:pt x="395569" y="523408"/>
                </a:lnTo>
                <a:lnTo>
                  <a:pt x="394346" y="523518"/>
                </a:lnTo>
                <a:lnTo>
                  <a:pt x="393396" y="523612"/>
                </a:lnTo>
                <a:lnTo>
                  <a:pt x="392520" y="523682"/>
                </a:lnTo>
                <a:lnTo>
                  <a:pt x="391193" y="523810"/>
                </a:lnTo>
                <a:lnTo>
                  <a:pt x="390785" y="523833"/>
                </a:lnTo>
                <a:lnTo>
                  <a:pt x="389199" y="523985"/>
                </a:lnTo>
                <a:lnTo>
                  <a:pt x="377827" y="525065"/>
                </a:lnTo>
                <a:lnTo>
                  <a:pt x="376812" y="525160"/>
                </a:lnTo>
                <a:lnTo>
                  <a:pt x="357577" y="526865"/>
                </a:lnTo>
                <a:lnTo>
                  <a:pt x="357414" y="526883"/>
                </a:lnTo>
                <a:lnTo>
                  <a:pt x="330186" y="529316"/>
                </a:lnTo>
                <a:lnTo>
                  <a:pt x="329625" y="529353"/>
                </a:lnTo>
                <a:lnTo>
                  <a:pt x="327503" y="529491"/>
                </a:lnTo>
                <a:lnTo>
                  <a:pt x="326734" y="529561"/>
                </a:lnTo>
                <a:lnTo>
                  <a:pt x="325539" y="529676"/>
                </a:lnTo>
                <a:lnTo>
                  <a:pt x="324139" y="529794"/>
                </a:lnTo>
                <a:lnTo>
                  <a:pt x="314985" y="530572"/>
                </a:lnTo>
                <a:lnTo>
                  <a:pt x="310976" y="530910"/>
                </a:lnTo>
                <a:lnTo>
                  <a:pt x="310739" y="530926"/>
                </a:lnTo>
                <a:lnTo>
                  <a:pt x="307572" y="531187"/>
                </a:lnTo>
                <a:lnTo>
                  <a:pt x="305779" y="531333"/>
                </a:lnTo>
                <a:lnTo>
                  <a:pt x="303425" y="531524"/>
                </a:lnTo>
                <a:lnTo>
                  <a:pt x="302281" y="531616"/>
                </a:lnTo>
                <a:lnTo>
                  <a:pt x="298022" y="531989"/>
                </a:lnTo>
                <a:lnTo>
                  <a:pt x="296898" y="532093"/>
                </a:lnTo>
                <a:lnTo>
                  <a:pt x="295944" y="532188"/>
                </a:lnTo>
                <a:lnTo>
                  <a:pt x="290442" y="532608"/>
                </a:lnTo>
                <a:lnTo>
                  <a:pt x="278404" y="533707"/>
                </a:lnTo>
                <a:lnTo>
                  <a:pt x="271679" y="534269"/>
                </a:lnTo>
                <a:lnTo>
                  <a:pt x="271387" y="534292"/>
                </a:lnTo>
                <a:lnTo>
                  <a:pt x="264183" y="534919"/>
                </a:lnTo>
                <a:lnTo>
                  <a:pt x="256977" y="535540"/>
                </a:lnTo>
                <a:lnTo>
                  <a:pt x="255859" y="535612"/>
                </a:lnTo>
                <a:lnTo>
                  <a:pt x="252160" y="535927"/>
                </a:lnTo>
                <a:lnTo>
                  <a:pt x="249455" y="536147"/>
                </a:lnTo>
                <a:lnTo>
                  <a:pt x="235771" y="537340"/>
                </a:lnTo>
                <a:lnTo>
                  <a:pt x="232288" y="537626"/>
                </a:lnTo>
                <a:lnTo>
                  <a:pt x="232063" y="537651"/>
                </a:lnTo>
                <a:lnTo>
                  <a:pt x="231545" y="537685"/>
                </a:lnTo>
                <a:lnTo>
                  <a:pt x="230401" y="537786"/>
                </a:lnTo>
                <a:lnTo>
                  <a:pt x="227558" y="538054"/>
                </a:lnTo>
                <a:lnTo>
                  <a:pt x="224973" y="538297"/>
                </a:lnTo>
                <a:lnTo>
                  <a:pt x="223114" y="538410"/>
                </a:lnTo>
                <a:lnTo>
                  <a:pt x="209654" y="539556"/>
                </a:lnTo>
                <a:lnTo>
                  <a:pt x="206289" y="539890"/>
                </a:lnTo>
                <a:lnTo>
                  <a:pt x="206154" y="539901"/>
                </a:lnTo>
                <a:lnTo>
                  <a:pt x="196200" y="540736"/>
                </a:lnTo>
                <a:lnTo>
                  <a:pt x="195588" y="540800"/>
                </a:lnTo>
                <a:lnTo>
                  <a:pt x="185515" y="541843"/>
                </a:lnTo>
                <a:lnTo>
                  <a:pt x="178972" y="542281"/>
                </a:lnTo>
                <a:lnTo>
                  <a:pt x="178505" y="542314"/>
                </a:lnTo>
                <a:lnTo>
                  <a:pt x="171291" y="542917"/>
                </a:lnTo>
                <a:lnTo>
                  <a:pt x="167148" y="543218"/>
                </a:lnTo>
                <a:lnTo>
                  <a:pt x="146531" y="544915"/>
                </a:lnTo>
                <a:lnTo>
                  <a:pt x="143630" y="545202"/>
                </a:lnTo>
                <a:lnTo>
                  <a:pt x="143498" y="545215"/>
                </a:lnTo>
                <a:lnTo>
                  <a:pt x="142778" y="544041"/>
                </a:lnTo>
                <a:lnTo>
                  <a:pt x="142083" y="543447"/>
                </a:lnTo>
                <a:lnTo>
                  <a:pt x="141103" y="542951"/>
                </a:lnTo>
                <a:lnTo>
                  <a:pt x="140915" y="542682"/>
                </a:lnTo>
                <a:lnTo>
                  <a:pt x="140560" y="541894"/>
                </a:lnTo>
                <a:lnTo>
                  <a:pt x="139501" y="540955"/>
                </a:lnTo>
                <a:lnTo>
                  <a:pt x="139328" y="540880"/>
                </a:lnTo>
                <a:lnTo>
                  <a:pt x="139042" y="540856"/>
                </a:lnTo>
                <a:lnTo>
                  <a:pt x="138733" y="540909"/>
                </a:lnTo>
                <a:lnTo>
                  <a:pt x="138411" y="541099"/>
                </a:lnTo>
                <a:lnTo>
                  <a:pt x="137888" y="541095"/>
                </a:lnTo>
                <a:lnTo>
                  <a:pt x="137614" y="540996"/>
                </a:lnTo>
                <a:lnTo>
                  <a:pt x="137508" y="540851"/>
                </a:lnTo>
                <a:lnTo>
                  <a:pt x="137312" y="539944"/>
                </a:lnTo>
                <a:lnTo>
                  <a:pt x="136690" y="539437"/>
                </a:lnTo>
                <a:lnTo>
                  <a:pt x="136817" y="538672"/>
                </a:lnTo>
                <a:lnTo>
                  <a:pt x="136821" y="538205"/>
                </a:lnTo>
                <a:lnTo>
                  <a:pt x="136722" y="537948"/>
                </a:lnTo>
                <a:lnTo>
                  <a:pt x="135600" y="536612"/>
                </a:lnTo>
                <a:lnTo>
                  <a:pt x="135382" y="536284"/>
                </a:lnTo>
                <a:lnTo>
                  <a:pt x="135241" y="535788"/>
                </a:lnTo>
                <a:lnTo>
                  <a:pt x="135271" y="535109"/>
                </a:lnTo>
                <a:lnTo>
                  <a:pt x="135191" y="534837"/>
                </a:lnTo>
                <a:lnTo>
                  <a:pt x="134828" y="534223"/>
                </a:lnTo>
                <a:lnTo>
                  <a:pt x="134241" y="533475"/>
                </a:lnTo>
                <a:lnTo>
                  <a:pt x="134119" y="533066"/>
                </a:lnTo>
                <a:lnTo>
                  <a:pt x="134107" y="532586"/>
                </a:lnTo>
                <a:lnTo>
                  <a:pt x="134040" y="531822"/>
                </a:lnTo>
                <a:lnTo>
                  <a:pt x="134108" y="531427"/>
                </a:lnTo>
                <a:lnTo>
                  <a:pt x="134288" y="530979"/>
                </a:lnTo>
                <a:lnTo>
                  <a:pt x="134511" y="530602"/>
                </a:lnTo>
                <a:lnTo>
                  <a:pt x="134594" y="530321"/>
                </a:lnTo>
                <a:lnTo>
                  <a:pt x="134566" y="530112"/>
                </a:lnTo>
                <a:lnTo>
                  <a:pt x="134476" y="529815"/>
                </a:lnTo>
                <a:lnTo>
                  <a:pt x="134309" y="529586"/>
                </a:lnTo>
                <a:lnTo>
                  <a:pt x="133930" y="529309"/>
                </a:lnTo>
                <a:lnTo>
                  <a:pt x="133667" y="528995"/>
                </a:lnTo>
                <a:lnTo>
                  <a:pt x="133586" y="528504"/>
                </a:lnTo>
                <a:lnTo>
                  <a:pt x="133634" y="528228"/>
                </a:lnTo>
                <a:lnTo>
                  <a:pt x="133659" y="527896"/>
                </a:lnTo>
                <a:lnTo>
                  <a:pt x="133557" y="527640"/>
                </a:lnTo>
                <a:lnTo>
                  <a:pt x="133407" y="527408"/>
                </a:lnTo>
                <a:lnTo>
                  <a:pt x="133141" y="527077"/>
                </a:lnTo>
                <a:lnTo>
                  <a:pt x="133034" y="526782"/>
                </a:lnTo>
                <a:lnTo>
                  <a:pt x="133073" y="526429"/>
                </a:lnTo>
                <a:lnTo>
                  <a:pt x="133246" y="526059"/>
                </a:lnTo>
                <a:lnTo>
                  <a:pt x="133203" y="525601"/>
                </a:lnTo>
                <a:lnTo>
                  <a:pt x="133017" y="525356"/>
                </a:lnTo>
                <a:lnTo>
                  <a:pt x="132867" y="525260"/>
                </a:lnTo>
                <a:lnTo>
                  <a:pt x="132649" y="525153"/>
                </a:lnTo>
                <a:lnTo>
                  <a:pt x="132489" y="525056"/>
                </a:lnTo>
                <a:lnTo>
                  <a:pt x="132348" y="524977"/>
                </a:lnTo>
                <a:lnTo>
                  <a:pt x="131449" y="524003"/>
                </a:lnTo>
                <a:lnTo>
                  <a:pt x="131083" y="523450"/>
                </a:lnTo>
                <a:lnTo>
                  <a:pt x="130594" y="522864"/>
                </a:lnTo>
                <a:lnTo>
                  <a:pt x="129309" y="521842"/>
                </a:lnTo>
                <a:lnTo>
                  <a:pt x="128947" y="521313"/>
                </a:lnTo>
                <a:lnTo>
                  <a:pt x="128678" y="520587"/>
                </a:lnTo>
                <a:lnTo>
                  <a:pt x="128188" y="520332"/>
                </a:lnTo>
                <a:lnTo>
                  <a:pt x="127582" y="520179"/>
                </a:lnTo>
                <a:lnTo>
                  <a:pt x="127283" y="519960"/>
                </a:lnTo>
                <a:lnTo>
                  <a:pt x="127194" y="519702"/>
                </a:lnTo>
                <a:lnTo>
                  <a:pt x="127170" y="519018"/>
                </a:lnTo>
                <a:lnTo>
                  <a:pt x="127187" y="518488"/>
                </a:lnTo>
                <a:lnTo>
                  <a:pt x="127340" y="517510"/>
                </a:lnTo>
                <a:lnTo>
                  <a:pt x="127272" y="516991"/>
                </a:lnTo>
                <a:lnTo>
                  <a:pt x="127182" y="516721"/>
                </a:lnTo>
                <a:lnTo>
                  <a:pt x="126858" y="516235"/>
                </a:lnTo>
                <a:lnTo>
                  <a:pt x="126583" y="516038"/>
                </a:lnTo>
                <a:lnTo>
                  <a:pt x="126221" y="515926"/>
                </a:lnTo>
                <a:lnTo>
                  <a:pt x="125160" y="515771"/>
                </a:lnTo>
                <a:lnTo>
                  <a:pt x="124915" y="515803"/>
                </a:lnTo>
                <a:lnTo>
                  <a:pt x="124442" y="515585"/>
                </a:lnTo>
                <a:lnTo>
                  <a:pt x="124307" y="515451"/>
                </a:lnTo>
                <a:lnTo>
                  <a:pt x="124182" y="515180"/>
                </a:lnTo>
                <a:lnTo>
                  <a:pt x="124138" y="514847"/>
                </a:lnTo>
                <a:lnTo>
                  <a:pt x="124388" y="513943"/>
                </a:lnTo>
                <a:lnTo>
                  <a:pt x="124315" y="512704"/>
                </a:lnTo>
                <a:lnTo>
                  <a:pt x="124188" y="512277"/>
                </a:lnTo>
                <a:lnTo>
                  <a:pt x="124226" y="511737"/>
                </a:lnTo>
                <a:lnTo>
                  <a:pt x="122405" y="506021"/>
                </a:lnTo>
                <a:lnTo>
                  <a:pt x="120761" y="503540"/>
                </a:lnTo>
                <a:lnTo>
                  <a:pt x="120352" y="502924"/>
                </a:lnTo>
                <a:lnTo>
                  <a:pt x="118963" y="499761"/>
                </a:lnTo>
                <a:lnTo>
                  <a:pt x="116950" y="498637"/>
                </a:lnTo>
                <a:lnTo>
                  <a:pt x="113833" y="494446"/>
                </a:lnTo>
                <a:lnTo>
                  <a:pt x="111965" y="494026"/>
                </a:lnTo>
                <a:lnTo>
                  <a:pt x="110086" y="491308"/>
                </a:lnTo>
                <a:lnTo>
                  <a:pt x="110544" y="488387"/>
                </a:lnTo>
                <a:lnTo>
                  <a:pt x="110285" y="485624"/>
                </a:lnTo>
                <a:lnTo>
                  <a:pt x="107930" y="480552"/>
                </a:lnTo>
                <a:lnTo>
                  <a:pt x="110266" y="477949"/>
                </a:lnTo>
                <a:lnTo>
                  <a:pt x="110152" y="476290"/>
                </a:lnTo>
                <a:lnTo>
                  <a:pt x="109890" y="472473"/>
                </a:lnTo>
                <a:lnTo>
                  <a:pt x="108912" y="469788"/>
                </a:lnTo>
                <a:lnTo>
                  <a:pt x="109938" y="465326"/>
                </a:lnTo>
                <a:lnTo>
                  <a:pt x="109490" y="463866"/>
                </a:lnTo>
                <a:lnTo>
                  <a:pt x="110642" y="461148"/>
                </a:lnTo>
                <a:lnTo>
                  <a:pt x="109464" y="456752"/>
                </a:lnTo>
                <a:lnTo>
                  <a:pt x="111454" y="450497"/>
                </a:lnTo>
                <a:lnTo>
                  <a:pt x="111497" y="450360"/>
                </a:lnTo>
                <a:lnTo>
                  <a:pt x="111408" y="447120"/>
                </a:lnTo>
                <a:lnTo>
                  <a:pt x="109295" y="444180"/>
                </a:lnTo>
                <a:lnTo>
                  <a:pt x="108494" y="438212"/>
                </a:lnTo>
                <a:lnTo>
                  <a:pt x="105568" y="434551"/>
                </a:lnTo>
                <a:lnTo>
                  <a:pt x="100203" y="430101"/>
                </a:lnTo>
                <a:lnTo>
                  <a:pt x="100309" y="425451"/>
                </a:lnTo>
                <a:lnTo>
                  <a:pt x="99178" y="421865"/>
                </a:lnTo>
                <a:lnTo>
                  <a:pt x="98960" y="421174"/>
                </a:lnTo>
                <a:lnTo>
                  <a:pt x="98658" y="419812"/>
                </a:lnTo>
                <a:lnTo>
                  <a:pt x="97669" y="415351"/>
                </a:lnTo>
                <a:lnTo>
                  <a:pt x="96223" y="412870"/>
                </a:lnTo>
                <a:lnTo>
                  <a:pt x="97034" y="408053"/>
                </a:lnTo>
                <a:lnTo>
                  <a:pt x="98303" y="405945"/>
                </a:lnTo>
                <a:lnTo>
                  <a:pt x="101261" y="399802"/>
                </a:lnTo>
                <a:lnTo>
                  <a:pt x="102001" y="396359"/>
                </a:lnTo>
                <a:lnTo>
                  <a:pt x="102368" y="393515"/>
                </a:lnTo>
                <a:lnTo>
                  <a:pt x="102746" y="390582"/>
                </a:lnTo>
                <a:lnTo>
                  <a:pt x="102443" y="384598"/>
                </a:lnTo>
                <a:lnTo>
                  <a:pt x="102288" y="381547"/>
                </a:lnTo>
                <a:lnTo>
                  <a:pt x="100293" y="375821"/>
                </a:lnTo>
                <a:lnTo>
                  <a:pt x="104571" y="369786"/>
                </a:lnTo>
                <a:lnTo>
                  <a:pt x="109477" y="366905"/>
                </a:lnTo>
                <a:lnTo>
                  <a:pt x="108549" y="364478"/>
                </a:lnTo>
                <a:lnTo>
                  <a:pt x="112464" y="363999"/>
                </a:lnTo>
                <a:lnTo>
                  <a:pt x="113343" y="362430"/>
                </a:lnTo>
                <a:lnTo>
                  <a:pt x="115766" y="358100"/>
                </a:lnTo>
                <a:lnTo>
                  <a:pt x="110814" y="354460"/>
                </a:lnTo>
                <a:lnTo>
                  <a:pt x="103309" y="352521"/>
                </a:lnTo>
                <a:lnTo>
                  <a:pt x="102425" y="350831"/>
                </a:lnTo>
                <a:lnTo>
                  <a:pt x="104581" y="347282"/>
                </a:lnTo>
                <a:lnTo>
                  <a:pt x="104354" y="345520"/>
                </a:lnTo>
                <a:lnTo>
                  <a:pt x="104135" y="343820"/>
                </a:lnTo>
                <a:lnTo>
                  <a:pt x="105731" y="339817"/>
                </a:lnTo>
                <a:lnTo>
                  <a:pt x="104530" y="337474"/>
                </a:lnTo>
                <a:lnTo>
                  <a:pt x="101909" y="336537"/>
                </a:lnTo>
                <a:lnTo>
                  <a:pt x="101569" y="333870"/>
                </a:lnTo>
                <a:lnTo>
                  <a:pt x="100280" y="330199"/>
                </a:lnTo>
                <a:lnTo>
                  <a:pt x="100127" y="329763"/>
                </a:lnTo>
                <a:lnTo>
                  <a:pt x="99557" y="328142"/>
                </a:lnTo>
                <a:lnTo>
                  <a:pt x="97647" y="326043"/>
                </a:lnTo>
                <a:lnTo>
                  <a:pt x="92071" y="321814"/>
                </a:lnTo>
                <a:lnTo>
                  <a:pt x="90488" y="318977"/>
                </a:lnTo>
                <a:lnTo>
                  <a:pt x="89515" y="317231"/>
                </a:lnTo>
                <a:lnTo>
                  <a:pt x="87397" y="314819"/>
                </a:lnTo>
                <a:lnTo>
                  <a:pt x="88942" y="313000"/>
                </a:lnTo>
                <a:lnTo>
                  <a:pt x="88235" y="311641"/>
                </a:lnTo>
                <a:lnTo>
                  <a:pt x="85775" y="310000"/>
                </a:lnTo>
                <a:lnTo>
                  <a:pt x="84469" y="306460"/>
                </a:lnTo>
                <a:lnTo>
                  <a:pt x="85121" y="304561"/>
                </a:lnTo>
                <a:lnTo>
                  <a:pt x="84510" y="303361"/>
                </a:lnTo>
                <a:lnTo>
                  <a:pt x="83136" y="302192"/>
                </a:lnTo>
                <a:lnTo>
                  <a:pt x="82092" y="301302"/>
                </a:lnTo>
                <a:lnTo>
                  <a:pt x="83620" y="299466"/>
                </a:lnTo>
                <a:lnTo>
                  <a:pt x="82324" y="298558"/>
                </a:lnTo>
                <a:lnTo>
                  <a:pt x="78260" y="295442"/>
                </a:lnTo>
                <a:lnTo>
                  <a:pt x="79273" y="291468"/>
                </a:lnTo>
                <a:lnTo>
                  <a:pt x="75770" y="289635"/>
                </a:lnTo>
                <a:lnTo>
                  <a:pt x="75486" y="288568"/>
                </a:lnTo>
                <a:lnTo>
                  <a:pt x="74868" y="286248"/>
                </a:lnTo>
                <a:lnTo>
                  <a:pt x="68841" y="266573"/>
                </a:lnTo>
                <a:lnTo>
                  <a:pt x="68587" y="265737"/>
                </a:lnTo>
                <a:lnTo>
                  <a:pt x="66933" y="260336"/>
                </a:lnTo>
                <a:lnTo>
                  <a:pt x="66170" y="257785"/>
                </a:lnTo>
                <a:lnTo>
                  <a:pt x="55600" y="222297"/>
                </a:lnTo>
                <a:lnTo>
                  <a:pt x="53663" y="215777"/>
                </a:lnTo>
                <a:lnTo>
                  <a:pt x="51936" y="210153"/>
                </a:lnTo>
                <a:lnTo>
                  <a:pt x="51755" y="209475"/>
                </a:lnTo>
                <a:lnTo>
                  <a:pt x="47554" y="195535"/>
                </a:lnTo>
                <a:lnTo>
                  <a:pt x="44083" y="183997"/>
                </a:lnTo>
                <a:lnTo>
                  <a:pt x="43491" y="181866"/>
                </a:lnTo>
                <a:lnTo>
                  <a:pt x="43259" y="181155"/>
                </a:lnTo>
                <a:lnTo>
                  <a:pt x="40396" y="171377"/>
                </a:lnTo>
                <a:lnTo>
                  <a:pt x="38765" y="165940"/>
                </a:lnTo>
                <a:lnTo>
                  <a:pt x="36538" y="158510"/>
                </a:lnTo>
                <a:lnTo>
                  <a:pt x="35260" y="154226"/>
                </a:lnTo>
                <a:lnTo>
                  <a:pt x="35142" y="153968"/>
                </a:lnTo>
                <a:lnTo>
                  <a:pt x="32688" y="145631"/>
                </a:lnTo>
                <a:lnTo>
                  <a:pt x="32391" y="144613"/>
                </a:lnTo>
                <a:lnTo>
                  <a:pt x="31225" y="140610"/>
                </a:lnTo>
                <a:lnTo>
                  <a:pt x="30933" y="139324"/>
                </a:lnTo>
                <a:lnTo>
                  <a:pt x="26397" y="124369"/>
                </a:lnTo>
                <a:lnTo>
                  <a:pt x="26332" y="124110"/>
                </a:lnTo>
                <a:lnTo>
                  <a:pt x="25859" y="122576"/>
                </a:lnTo>
                <a:lnTo>
                  <a:pt x="25739" y="122134"/>
                </a:lnTo>
                <a:lnTo>
                  <a:pt x="25134" y="120114"/>
                </a:lnTo>
                <a:lnTo>
                  <a:pt x="23642" y="115127"/>
                </a:lnTo>
                <a:lnTo>
                  <a:pt x="23029" y="113188"/>
                </a:lnTo>
                <a:lnTo>
                  <a:pt x="18151" y="97725"/>
                </a:lnTo>
                <a:lnTo>
                  <a:pt x="17141" y="94550"/>
                </a:lnTo>
                <a:lnTo>
                  <a:pt x="16503" y="92522"/>
                </a:lnTo>
                <a:lnTo>
                  <a:pt x="16212" y="91700"/>
                </a:lnTo>
                <a:lnTo>
                  <a:pt x="15628" y="89620"/>
                </a:lnTo>
                <a:lnTo>
                  <a:pt x="13892" y="84137"/>
                </a:lnTo>
                <a:lnTo>
                  <a:pt x="12664" y="79939"/>
                </a:lnTo>
                <a:lnTo>
                  <a:pt x="12621" y="79793"/>
                </a:lnTo>
                <a:lnTo>
                  <a:pt x="11435" y="76019"/>
                </a:lnTo>
                <a:lnTo>
                  <a:pt x="9515" y="69881"/>
                </a:lnTo>
                <a:lnTo>
                  <a:pt x="7976" y="64906"/>
                </a:lnTo>
                <a:lnTo>
                  <a:pt x="4105" y="51739"/>
                </a:lnTo>
                <a:lnTo>
                  <a:pt x="1919" y="44095"/>
                </a:lnTo>
                <a:lnTo>
                  <a:pt x="1245" y="41631"/>
                </a:lnTo>
                <a:lnTo>
                  <a:pt x="1081" y="4080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0" name="pg180"/>
          <p:cNvSpPr/>
          <p:nvPr/>
        </p:nvSpPr>
        <p:spPr>
          <a:xfrm>
            <a:off x="3471507" y="5330799"/>
            <a:ext cx="193919" cy="216097"/>
          </a:xfrm>
          <a:custGeom>
            <a:avLst/>
            <a:gdLst/>
            <a:ahLst/>
            <a:cxnLst/>
            <a:rect l="0" t="0" r="0" b="0"/>
            <a:pathLst>
              <a:path w="193919" h="216097">
                <a:moveTo>
                  <a:pt x="899" y="80016"/>
                </a:moveTo>
                <a:lnTo>
                  <a:pt x="1422" y="77846"/>
                </a:lnTo>
                <a:lnTo>
                  <a:pt x="1462" y="74169"/>
                </a:lnTo>
                <a:lnTo>
                  <a:pt x="5350" y="71217"/>
                </a:lnTo>
                <a:lnTo>
                  <a:pt x="7453" y="69055"/>
                </a:lnTo>
                <a:lnTo>
                  <a:pt x="10566" y="65027"/>
                </a:lnTo>
                <a:lnTo>
                  <a:pt x="11423" y="64363"/>
                </a:lnTo>
                <a:lnTo>
                  <a:pt x="13140" y="63829"/>
                </a:lnTo>
                <a:lnTo>
                  <a:pt x="15465" y="63800"/>
                </a:lnTo>
                <a:lnTo>
                  <a:pt x="16118" y="64433"/>
                </a:lnTo>
                <a:lnTo>
                  <a:pt x="16889" y="64697"/>
                </a:lnTo>
                <a:lnTo>
                  <a:pt x="18973" y="63896"/>
                </a:lnTo>
                <a:lnTo>
                  <a:pt x="18634" y="62097"/>
                </a:lnTo>
                <a:lnTo>
                  <a:pt x="18779" y="61368"/>
                </a:lnTo>
                <a:lnTo>
                  <a:pt x="20077" y="59621"/>
                </a:lnTo>
                <a:lnTo>
                  <a:pt x="21758" y="55916"/>
                </a:lnTo>
                <a:lnTo>
                  <a:pt x="22779" y="54305"/>
                </a:lnTo>
                <a:lnTo>
                  <a:pt x="22664" y="53701"/>
                </a:lnTo>
                <a:lnTo>
                  <a:pt x="22877" y="52908"/>
                </a:lnTo>
                <a:lnTo>
                  <a:pt x="26405" y="49866"/>
                </a:lnTo>
                <a:lnTo>
                  <a:pt x="27738" y="47718"/>
                </a:lnTo>
                <a:lnTo>
                  <a:pt x="30011" y="46710"/>
                </a:lnTo>
                <a:lnTo>
                  <a:pt x="30338" y="46969"/>
                </a:lnTo>
                <a:lnTo>
                  <a:pt x="30839" y="46938"/>
                </a:lnTo>
                <a:lnTo>
                  <a:pt x="31244" y="45938"/>
                </a:lnTo>
                <a:lnTo>
                  <a:pt x="31497" y="43974"/>
                </a:lnTo>
                <a:lnTo>
                  <a:pt x="31556" y="39236"/>
                </a:lnTo>
                <a:lnTo>
                  <a:pt x="31002" y="37695"/>
                </a:lnTo>
                <a:lnTo>
                  <a:pt x="27239" y="33052"/>
                </a:lnTo>
                <a:lnTo>
                  <a:pt x="24498" y="30227"/>
                </a:lnTo>
                <a:lnTo>
                  <a:pt x="21470" y="25503"/>
                </a:lnTo>
                <a:lnTo>
                  <a:pt x="18628" y="19098"/>
                </a:lnTo>
                <a:lnTo>
                  <a:pt x="16700" y="9598"/>
                </a:lnTo>
                <a:lnTo>
                  <a:pt x="16933" y="4838"/>
                </a:lnTo>
                <a:lnTo>
                  <a:pt x="18266" y="1947"/>
                </a:lnTo>
                <a:lnTo>
                  <a:pt x="19359" y="852"/>
                </a:lnTo>
                <a:lnTo>
                  <a:pt x="20599" y="254"/>
                </a:lnTo>
                <a:lnTo>
                  <a:pt x="23644" y="0"/>
                </a:lnTo>
                <a:lnTo>
                  <a:pt x="30105" y="2473"/>
                </a:lnTo>
                <a:lnTo>
                  <a:pt x="34561" y="5142"/>
                </a:lnTo>
                <a:lnTo>
                  <a:pt x="35324" y="5328"/>
                </a:lnTo>
                <a:lnTo>
                  <a:pt x="36157" y="5472"/>
                </a:lnTo>
                <a:lnTo>
                  <a:pt x="40244" y="7966"/>
                </a:lnTo>
                <a:lnTo>
                  <a:pt x="41877" y="9638"/>
                </a:lnTo>
                <a:lnTo>
                  <a:pt x="42213" y="11292"/>
                </a:lnTo>
                <a:lnTo>
                  <a:pt x="42790" y="12453"/>
                </a:lnTo>
                <a:lnTo>
                  <a:pt x="55232" y="19747"/>
                </a:lnTo>
                <a:lnTo>
                  <a:pt x="59102" y="23358"/>
                </a:lnTo>
                <a:lnTo>
                  <a:pt x="59995" y="23611"/>
                </a:lnTo>
                <a:lnTo>
                  <a:pt x="62645" y="25133"/>
                </a:lnTo>
                <a:lnTo>
                  <a:pt x="63861" y="27045"/>
                </a:lnTo>
                <a:lnTo>
                  <a:pt x="64327" y="27413"/>
                </a:lnTo>
                <a:lnTo>
                  <a:pt x="65430" y="27850"/>
                </a:lnTo>
                <a:lnTo>
                  <a:pt x="66806" y="27822"/>
                </a:lnTo>
                <a:lnTo>
                  <a:pt x="68704" y="26944"/>
                </a:lnTo>
                <a:lnTo>
                  <a:pt x="70110" y="26934"/>
                </a:lnTo>
                <a:lnTo>
                  <a:pt x="75609" y="29321"/>
                </a:lnTo>
                <a:lnTo>
                  <a:pt x="76720" y="30187"/>
                </a:lnTo>
                <a:lnTo>
                  <a:pt x="78884" y="30584"/>
                </a:lnTo>
                <a:lnTo>
                  <a:pt x="84220" y="32686"/>
                </a:lnTo>
                <a:lnTo>
                  <a:pt x="88021" y="34486"/>
                </a:lnTo>
                <a:lnTo>
                  <a:pt x="94093" y="37703"/>
                </a:lnTo>
                <a:lnTo>
                  <a:pt x="94607" y="38260"/>
                </a:lnTo>
                <a:lnTo>
                  <a:pt x="96979" y="39821"/>
                </a:lnTo>
                <a:lnTo>
                  <a:pt x="106100" y="45225"/>
                </a:lnTo>
                <a:lnTo>
                  <a:pt x="111574" y="47983"/>
                </a:lnTo>
                <a:lnTo>
                  <a:pt x="113554" y="48571"/>
                </a:lnTo>
                <a:lnTo>
                  <a:pt x="115536" y="49934"/>
                </a:lnTo>
                <a:lnTo>
                  <a:pt x="120375" y="54222"/>
                </a:lnTo>
                <a:lnTo>
                  <a:pt x="126225" y="58046"/>
                </a:lnTo>
                <a:lnTo>
                  <a:pt x="127904" y="59941"/>
                </a:lnTo>
                <a:lnTo>
                  <a:pt x="130269" y="61581"/>
                </a:lnTo>
                <a:lnTo>
                  <a:pt x="135358" y="66220"/>
                </a:lnTo>
                <a:lnTo>
                  <a:pt x="136126" y="66662"/>
                </a:lnTo>
                <a:lnTo>
                  <a:pt x="138347" y="69021"/>
                </a:lnTo>
                <a:lnTo>
                  <a:pt x="139508" y="70619"/>
                </a:lnTo>
                <a:lnTo>
                  <a:pt x="140131" y="72424"/>
                </a:lnTo>
                <a:lnTo>
                  <a:pt x="142512" y="74783"/>
                </a:lnTo>
                <a:lnTo>
                  <a:pt x="143926" y="75648"/>
                </a:lnTo>
                <a:lnTo>
                  <a:pt x="144482" y="75692"/>
                </a:lnTo>
                <a:lnTo>
                  <a:pt x="146010" y="77787"/>
                </a:lnTo>
                <a:lnTo>
                  <a:pt x="146406" y="78708"/>
                </a:lnTo>
                <a:lnTo>
                  <a:pt x="146397" y="80444"/>
                </a:lnTo>
                <a:lnTo>
                  <a:pt x="146099" y="82272"/>
                </a:lnTo>
                <a:lnTo>
                  <a:pt x="145477" y="84039"/>
                </a:lnTo>
                <a:lnTo>
                  <a:pt x="146096" y="86513"/>
                </a:lnTo>
                <a:lnTo>
                  <a:pt x="146620" y="90152"/>
                </a:lnTo>
                <a:lnTo>
                  <a:pt x="146349" y="90831"/>
                </a:lnTo>
                <a:lnTo>
                  <a:pt x="146953" y="96195"/>
                </a:lnTo>
                <a:lnTo>
                  <a:pt x="148070" y="97820"/>
                </a:lnTo>
                <a:lnTo>
                  <a:pt x="149268" y="98221"/>
                </a:lnTo>
                <a:lnTo>
                  <a:pt x="151564" y="98022"/>
                </a:lnTo>
                <a:lnTo>
                  <a:pt x="154194" y="96582"/>
                </a:lnTo>
                <a:lnTo>
                  <a:pt x="160109" y="97243"/>
                </a:lnTo>
                <a:lnTo>
                  <a:pt x="161681" y="99061"/>
                </a:lnTo>
                <a:lnTo>
                  <a:pt x="163562" y="102364"/>
                </a:lnTo>
                <a:lnTo>
                  <a:pt x="164794" y="105257"/>
                </a:lnTo>
                <a:lnTo>
                  <a:pt x="164569" y="108117"/>
                </a:lnTo>
                <a:lnTo>
                  <a:pt x="165245" y="112928"/>
                </a:lnTo>
                <a:lnTo>
                  <a:pt x="166826" y="114394"/>
                </a:lnTo>
                <a:lnTo>
                  <a:pt x="168504" y="115425"/>
                </a:lnTo>
                <a:lnTo>
                  <a:pt x="170585" y="115803"/>
                </a:lnTo>
                <a:lnTo>
                  <a:pt x="171001" y="116187"/>
                </a:lnTo>
                <a:lnTo>
                  <a:pt x="171066" y="116551"/>
                </a:lnTo>
                <a:lnTo>
                  <a:pt x="170712" y="117813"/>
                </a:lnTo>
                <a:lnTo>
                  <a:pt x="171460" y="119246"/>
                </a:lnTo>
                <a:lnTo>
                  <a:pt x="173589" y="120593"/>
                </a:lnTo>
                <a:lnTo>
                  <a:pt x="174545" y="121431"/>
                </a:lnTo>
                <a:lnTo>
                  <a:pt x="175229" y="122452"/>
                </a:lnTo>
                <a:lnTo>
                  <a:pt x="178684" y="125257"/>
                </a:lnTo>
                <a:lnTo>
                  <a:pt x="183267" y="127840"/>
                </a:lnTo>
                <a:lnTo>
                  <a:pt x="186805" y="129359"/>
                </a:lnTo>
                <a:lnTo>
                  <a:pt x="189314" y="131277"/>
                </a:lnTo>
                <a:lnTo>
                  <a:pt x="190946" y="131543"/>
                </a:lnTo>
                <a:lnTo>
                  <a:pt x="192954" y="132902"/>
                </a:lnTo>
                <a:lnTo>
                  <a:pt x="193832" y="134182"/>
                </a:lnTo>
                <a:lnTo>
                  <a:pt x="193919" y="134702"/>
                </a:lnTo>
                <a:lnTo>
                  <a:pt x="192535" y="140443"/>
                </a:lnTo>
                <a:lnTo>
                  <a:pt x="190484" y="142992"/>
                </a:lnTo>
                <a:lnTo>
                  <a:pt x="186382" y="146569"/>
                </a:lnTo>
                <a:lnTo>
                  <a:pt x="183659" y="148130"/>
                </a:lnTo>
                <a:lnTo>
                  <a:pt x="177944" y="152058"/>
                </a:lnTo>
                <a:lnTo>
                  <a:pt x="175882" y="154314"/>
                </a:lnTo>
                <a:lnTo>
                  <a:pt x="173063" y="156562"/>
                </a:lnTo>
                <a:lnTo>
                  <a:pt x="170884" y="158893"/>
                </a:lnTo>
                <a:lnTo>
                  <a:pt x="165163" y="161135"/>
                </a:lnTo>
                <a:lnTo>
                  <a:pt x="159151" y="162835"/>
                </a:lnTo>
                <a:lnTo>
                  <a:pt x="151763" y="166158"/>
                </a:lnTo>
                <a:lnTo>
                  <a:pt x="148908" y="168132"/>
                </a:lnTo>
                <a:lnTo>
                  <a:pt x="145093" y="168958"/>
                </a:lnTo>
                <a:lnTo>
                  <a:pt x="143133" y="168660"/>
                </a:lnTo>
                <a:lnTo>
                  <a:pt x="140896" y="168891"/>
                </a:lnTo>
                <a:lnTo>
                  <a:pt x="139636" y="169521"/>
                </a:lnTo>
                <a:lnTo>
                  <a:pt x="138175" y="169438"/>
                </a:lnTo>
                <a:lnTo>
                  <a:pt x="132189" y="167231"/>
                </a:lnTo>
                <a:lnTo>
                  <a:pt x="128990" y="166463"/>
                </a:lnTo>
                <a:lnTo>
                  <a:pt x="124231" y="167218"/>
                </a:lnTo>
                <a:lnTo>
                  <a:pt x="123235" y="167810"/>
                </a:lnTo>
                <a:lnTo>
                  <a:pt x="121973" y="169413"/>
                </a:lnTo>
                <a:lnTo>
                  <a:pt x="118013" y="171601"/>
                </a:lnTo>
                <a:lnTo>
                  <a:pt x="117097" y="174036"/>
                </a:lnTo>
                <a:lnTo>
                  <a:pt x="115501" y="175245"/>
                </a:lnTo>
                <a:lnTo>
                  <a:pt x="112869" y="175988"/>
                </a:lnTo>
                <a:lnTo>
                  <a:pt x="111052" y="176001"/>
                </a:lnTo>
                <a:lnTo>
                  <a:pt x="107218" y="177678"/>
                </a:lnTo>
                <a:lnTo>
                  <a:pt x="105880" y="178832"/>
                </a:lnTo>
                <a:lnTo>
                  <a:pt x="105208" y="180149"/>
                </a:lnTo>
                <a:lnTo>
                  <a:pt x="102331" y="182753"/>
                </a:lnTo>
                <a:lnTo>
                  <a:pt x="100565" y="183347"/>
                </a:lnTo>
                <a:lnTo>
                  <a:pt x="94678" y="184150"/>
                </a:lnTo>
                <a:lnTo>
                  <a:pt x="93328" y="184850"/>
                </a:lnTo>
                <a:lnTo>
                  <a:pt x="93800" y="185570"/>
                </a:lnTo>
                <a:lnTo>
                  <a:pt x="93868" y="186179"/>
                </a:lnTo>
                <a:lnTo>
                  <a:pt x="92848" y="187202"/>
                </a:lnTo>
                <a:lnTo>
                  <a:pt x="91878" y="187278"/>
                </a:lnTo>
                <a:lnTo>
                  <a:pt x="91494" y="187577"/>
                </a:lnTo>
                <a:lnTo>
                  <a:pt x="89460" y="190881"/>
                </a:lnTo>
                <a:lnTo>
                  <a:pt x="88534" y="191140"/>
                </a:lnTo>
                <a:lnTo>
                  <a:pt x="87629" y="192078"/>
                </a:lnTo>
                <a:lnTo>
                  <a:pt x="88231" y="194118"/>
                </a:lnTo>
                <a:lnTo>
                  <a:pt x="88523" y="196544"/>
                </a:lnTo>
                <a:lnTo>
                  <a:pt x="88316" y="197665"/>
                </a:lnTo>
                <a:lnTo>
                  <a:pt x="87174" y="199724"/>
                </a:lnTo>
                <a:lnTo>
                  <a:pt x="85713" y="200367"/>
                </a:lnTo>
                <a:lnTo>
                  <a:pt x="84993" y="201094"/>
                </a:lnTo>
                <a:lnTo>
                  <a:pt x="83242" y="204543"/>
                </a:lnTo>
                <a:lnTo>
                  <a:pt x="83485" y="207387"/>
                </a:lnTo>
                <a:lnTo>
                  <a:pt x="82826" y="208727"/>
                </a:lnTo>
                <a:lnTo>
                  <a:pt x="80997" y="208719"/>
                </a:lnTo>
                <a:lnTo>
                  <a:pt x="79419" y="209865"/>
                </a:lnTo>
                <a:lnTo>
                  <a:pt x="79493" y="210185"/>
                </a:lnTo>
                <a:lnTo>
                  <a:pt x="77815" y="212834"/>
                </a:lnTo>
                <a:lnTo>
                  <a:pt x="74985" y="215157"/>
                </a:lnTo>
                <a:lnTo>
                  <a:pt x="73046" y="216097"/>
                </a:lnTo>
                <a:lnTo>
                  <a:pt x="71523" y="215748"/>
                </a:lnTo>
                <a:lnTo>
                  <a:pt x="70541" y="214922"/>
                </a:lnTo>
                <a:lnTo>
                  <a:pt x="70012" y="213497"/>
                </a:lnTo>
                <a:lnTo>
                  <a:pt x="69416" y="212141"/>
                </a:lnTo>
                <a:lnTo>
                  <a:pt x="63883" y="207079"/>
                </a:lnTo>
                <a:lnTo>
                  <a:pt x="57930" y="204527"/>
                </a:lnTo>
                <a:lnTo>
                  <a:pt x="50887" y="198794"/>
                </a:lnTo>
                <a:lnTo>
                  <a:pt x="43415" y="196475"/>
                </a:lnTo>
                <a:lnTo>
                  <a:pt x="38982" y="193999"/>
                </a:lnTo>
                <a:lnTo>
                  <a:pt x="38553" y="193545"/>
                </a:lnTo>
                <a:lnTo>
                  <a:pt x="37939" y="190920"/>
                </a:lnTo>
                <a:lnTo>
                  <a:pt x="34861" y="186704"/>
                </a:lnTo>
                <a:lnTo>
                  <a:pt x="34144" y="186570"/>
                </a:lnTo>
                <a:lnTo>
                  <a:pt x="31487" y="180065"/>
                </a:lnTo>
                <a:lnTo>
                  <a:pt x="31534" y="174670"/>
                </a:lnTo>
                <a:lnTo>
                  <a:pt x="32637" y="165187"/>
                </a:lnTo>
                <a:lnTo>
                  <a:pt x="32193" y="163219"/>
                </a:lnTo>
                <a:lnTo>
                  <a:pt x="32084" y="158814"/>
                </a:lnTo>
                <a:lnTo>
                  <a:pt x="32903" y="156384"/>
                </a:lnTo>
                <a:lnTo>
                  <a:pt x="33204" y="152646"/>
                </a:lnTo>
                <a:lnTo>
                  <a:pt x="33108" y="146699"/>
                </a:lnTo>
                <a:lnTo>
                  <a:pt x="32725" y="144958"/>
                </a:lnTo>
                <a:lnTo>
                  <a:pt x="30702" y="140080"/>
                </a:lnTo>
                <a:lnTo>
                  <a:pt x="28038" y="136193"/>
                </a:lnTo>
                <a:lnTo>
                  <a:pt x="28529" y="134015"/>
                </a:lnTo>
                <a:lnTo>
                  <a:pt x="26367" y="131430"/>
                </a:lnTo>
                <a:lnTo>
                  <a:pt x="25845" y="130090"/>
                </a:lnTo>
                <a:lnTo>
                  <a:pt x="25237" y="125467"/>
                </a:lnTo>
                <a:lnTo>
                  <a:pt x="25456" y="123853"/>
                </a:lnTo>
                <a:lnTo>
                  <a:pt x="25181" y="123388"/>
                </a:lnTo>
                <a:lnTo>
                  <a:pt x="24153" y="122728"/>
                </a:lnTo>
                <a:lnTo>
                  <a:pt x="23365" y="122531"/>
                </a:lnTo>
                <a:lnTo>
                  <a:pt x="23309" y="123104"/>
                </a:lnTo>
                <a:lnTo>
                  <a:pt x="22898" y="123110"/>
                </a:lnTo>
                <a:lnTo>
                  <a:pt x="20942" y="122105"/>
                </a:lnTo>
                <a:lnTo>
                  <a:pt x="20694" y="121742"/>
                </a:lnTo>
                <a:lnTo>
                  <a:pt x="20239" y="118393"/>
                </a:lnTo>
                <a:lnTo>
                  <a:pt x="18625" y="112516"/>
                </a:lnTo>
                <a:lnTo>
                  <a:pt x="18269" y="111673"/>
                </a:lnTo>
                <a:lnTo>
                  <a:pt x="17775" y="111156"/>
                </a:lnTo>
                <a:lnTo>
                  <a:pt x="17128" y="110895"/>
                </a:lnTo>
                <a:lnTo>
                  <a:pt x="16402" y="106087"/>
                </a:lnTo>
                <a:lnTo>
                  <a:pt x="14960" y="102527"/>
                </a:lnTo>
                <a:lnTo>
                  <a:pt x="11457" y="96739"/>
                </a:lnTo>
                <a:lnTo>
                  <a:pt x="6607" y="95062"/>
                </a:lnTo>
                <a:lnTo>
                  <a:pt x="5950" y="94395"/>
                </a:lnTo>
                <a:lnTo>
                  <a:pt x="5552" y="93501"/>
                </a:lnTo>
                <a:lnTo>
                  <a:pt x="5651" y="91974"/>
                </a:lnTo>
                <a:lnTo>
                  <a:pt x="6499" y="91614"/>
                </a:lnTo>
                <a:lnTo>
                  <a:pt x="6114" y="90518"/>
                </a:lnTo>
                <a:lnTo>
                  <a:pt x="4908" y="88615"/>
                </a:lnTo>
                <a:lnTo>
                  <a:pt x="2974" y="87044"/>
                </a:lnTo>
                <a:lnTo>
                  <a:pt x="2342" y="86239"/>
                </a:lnTo>
                <a:lnTo>
                  <a:pt x="1984" y="83858"/>
                </a:lnTo>
                <a:lnTo>
                  <a:pt x="0" y="8174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1" name="pg181"/>
          <p:cNvSpPr/>
          <p:nvPr/>
        </p:nvSpPr>
        <p:spPr>
          <a:xfrm>
            <a:off x="3359560" y="5196662"/>
            <a:ext cx="108986" cy="76591"/>
          </a:xfrm>
          <a:custGeom>
            <a:avLst/>
            <a:gdLst/>
            <a:ahLst/>
            <a:cxnLst/>
            <a:rect l="0" t="0" r="0" b="0"/>
            <a:pathLst>
              <a:path w="108986" h="76591">
                <a:moveTo>
                  <a:pt x="0" y="16296"/>
                </a:moveTo>
                <a:lnTo>
                  <a:pt x="465" y="11314"/>
                </a:lnTo>
                <a:lnTo>
                  <a:pt x="2092" y="7189"/>
                </a:lnTo>
                <a:lnTo>
                  <a:pt x="4053" y="3226"/>
                </a:lnTo>
                <a:lnTo>
                  <a:pt x="5978" y="3164"/>
                </a:lnTo>
                <a:lnTo>
                  <a:pt x="6872" y="2424"/>
                </a:lnTo>
                <a:lnTo>
                  <a:pt x="7306" y="1611"/>
                </a:lnTo>
                <a:lnTo>
                  <a:pt x="7043" y="1205"/>
                </a:lnTo>
                <a:lnTo>
                  <a:pt x="7180" y="393"/>
                </a:lnTo>
                <a:lnTo>
                  <a:pt x="10634" y="795"/>
                </a:lnTo>
                <a:lnTo>
                  <a:pt x="11798" y="1416"/>
                </a:lnTo>
                <a:lnTo>
                  <a:pt x="11759" y="1017"/>
                </a:lnTo>
                <a:lnTo>
                  <a:pt x="12538" y="0"/>
                </a:lnTo>
                <a:lnTo>
                  <a:pt x="14637" y="497"/>
                </a:lnTo>
                <a:lnTo>
                  <a:pt x="16552" y="2733"/>
                </a:lnTo>
                <a:lnTo>
                  <a:pt x="19233" y="3697"/>
                </a:lnTo>
                <a:lnTo>
                  <a:pt x="21303" y="5720"/>
                </a:lnTo>
                <a:lnTo>
                  <a:pt x="21825" y="5762"/>
                </a:lnTo>
                <a:lnTo>
                  <a:pt x="24981" y="12018"/>
                </a:lnTo>
                <a:lnTo>
                  <a:pt x="26567" y="14272"/>
                </a:lnTo>
                <a:lnTo>
                  <a:pt x="27576" y="14928"/>
                </a:lnTo>
                <a:lnTo>
                  <a:pt x="27988" y="16695"/>
                </a:lnTo>
                <a:lnTo>
                  <a:pt x="28388" y="17132"/>
                </a:lnTo>
                <a:lnTo>
                  <a:pt x="29687" y="17813"/>
                </a:lnTo>
                <a:lnTo>
                  <a:pt x="30306" y="18921"/>
                </a:lnTo>
                <a:lnTo>
                  <a:pt x="30850" y="20872"/>
                </a:lnTo>
                <a:lnTo>
                  <a:pt x="32897" y="23921"/>
                </a:lnTo>
                <a:lnTo>
                  <a:pt x="33877" y="24615"/>
                </a:lnTo>
                <a:lnTo>
                  <a:pt x="41429" y="22858"/>
                </a:lnTo>
                <a:lnTo>
                  <a:pt x="46787" y="22266"/>
                </a:lnTo>
                <a:lnTo>
                  <a:pt x="48434" y="21201"/>
                </a:lnTo>
                <a:lnTo>
                  <a:pt x="48900" y="20465"/>
                </a:lnTo>
                <a:lnTo>
                  <a:pt x="51482" y="19405"/>
                </a:lnTo>
                <a:lnTo>
                  <a:pt x="52522" y="19502"/>
                </a:lnTo>
                <a:lnTo>
                  <a:pt x="53049" y="20015"/>
                </a:lnTo>
                <a:lnTo>
                  <a:pt x="54372" y="18964"/>
                </a:lnTo>
                <a:lnTo>
                  <a:pt x="55552" y="18520"/>
                </a:lnTo>
                <a:lnTo>
                  <a:pt x="58239" y="20014"/>
                </a:lnTo>
                <a:lnTo>
                  <a:pt x="61284" y="19601"/>
                </a:lnTo>
                <a:lnTo>
                  <a:pt x="63092" y="21442"/>
                </a:lnTo>
                <a:lnTo>
                  <a:pt x="64836" y="21097"/>
                </a:lnTo>
                <a:lnTo>
                  <a:pt x="67940" y="21948"/>
                </a:lnTo>
                <a:lnTo>
                  <a:pt x="69865" y="23104"/>
                </a:lnTo>
                <a:lnTo>
                  <a:pt x="70062" y="25337"/>
                </a:lnTo>
                <a:lnTo>
                  <a:pt x="70575" y="25584"/>
                </a:lnTo>
                <a:lnTo>
                  <a:pt x="71253" y="25409"/>
                </a:lnTo>
                <a:lnTo>
                  <a:pt x="71889" y="25757"/>
                </a:lnTo>
                <a:lnTo>
                  <a:pt x="72256" y="27298"/>
                </a:lnTo>
                <a:lnTo>
                  <a:pt x="79107" y="32837"/>
                </a:lnTo>
                <a:lnTo>
                  <a:pt x="79533" y="33251"/>
                </a:lnTo>
                <a:lnTo>
                  <a:pt x="80207" y="34737"/>
                </a:lnTo>
                <a:lnTo>
                  <a:pt x="85351" y="36014"/>
                </a:lnTo>
                <a:lnTo>
                  <a:pt x="86029" y="38268"/>
                </a:lnTo>
                <a:lnTo>
                  <a:pt x="88340" y="41710"/>
                </a:lnTo>
                <a:lnTo>
                  <a:pt x="90655" y="41793"/>
                </a:lnTo>
                <a:lnTo>
                  <a:pt x="92077" y="41431"/>
                </a:lnTo>
                <a:lnTo>
                  <a:pt x="96924" y="45342"/>
                </a:lnTo>
                <a:lnTo>
                  <a:pt x="100914" y="46165"/>
                </a:lnTo>
                <a:lnTo>
                  <a:pt x="105534" y="48692"/>
                </a:lnTo>
                <a:lnTo>
                  <a:pt x="105706" y="49673"/>
                </a:lnTo>
                <a:lnTo>
                  <a:pt x="108127" y="51969"/>
                </a:lnTo>
                <a:lnTo>
                  <a:pt x="108754" y="53461"/>
                </a:lnTo>
                <a:lnTo>
                  <a:pt x="108540" y="54835"/>
                </a:lnTo>
                <a:lnTo>
                  <a:pt x="108955" y="57129"/>
                </a:lnTo>
                <a:lnTo>
                  <a:pt x="108986" y="60507"/>
                </a:lnTo>
                <a:lnTo>
                  <a:pt x="108467" y="61868"/>
                </a:lnTo>
                <a:lnTo>
                  <a:pt x="107139" y="64158"/>
                </a:lnTo>
                <a:lnTo>
                  <a:pt x="105475" y="65907"/>
                </a:lnTo>
                <a:lnTo>
                  <a:pt x="104577" y="65619"/>
                </a:lnTo>
                <a:lnTo>
                  <a:pt x="103044" y="66132"/>
                </a:lnTo>
                <a:lnTo>
                  <a:pt x="101738" y="67507"/>
                </a:lnTo>
                <a:lnTo>
                  <a:pt x="101331" y="68685"/>
                </a:lnTo>
                <a:lnTo>
                  <a:pt x="100043" y="70194"/>
                </a:lnTo>
                <a:lnTo>
                  <a:pt x="99121" y="70443"/>
                </a:lnTo>
                <a:lnTo>
                  <a:pt x="95838" y="69695"/>
                </a:lnTo>
                <a:lnTo>
                  <a:pt x="94739" y="70487"/>
                </a:lnTo>
                <a:lnTo>
                  <a:pt x="90213" y="72284"/>
                </a:lnTo>
                <a:lnTo>
                  <a:pt x="88964" y="73104"/>
                </a:lnTo>
                <a:lnTo>
                  <a:pt x="87107" y="73500"/>
                </a:lnTo>
                <a:lnTo>
                  <a:pt x="86813" y="73399"/>
                </a:lnTo>
                <a:lnTo>
                  <a:pt x="86220" y="72541"/>
                </a:lnTo>
                <a:lnTo>
                  <a:pt x="84912" y="72298"/>
                </a:lnTo>
                <a:lnTo>
                  <a:pt x="83004" y="72431"/>
                </a:lnTo>
                <a:lnTo>
                  <a:pt x="82501" y="72882"/>
                </a:lnTo>
                <a:lnTo>
                  <a:pt x="80753" y="71796"/>
                </a:lnTo>
                <a:lnTo>
                  <a:pt x="79470" y="71324"/>
                </a:lnTo>
                <a:lnTo>
                  <a:pt x="76923" y="71533"/>
                </a:lnTo>
                <a:lnTo>
                  <a:pt x="74742" y="72150"/>
                </a:lnTo>
                <a:lnTo>
                  <a:pt x="73220" y="73065"/>
                </a:lnTo>
                <a:lnTo>
                  <a:pt x="68959" y="74804"/>
                </a:lnTo>
                <a:lnTo>
                  <a:pt x="66265" y="75289"/>
                </a:lnTo>
                <a:lnTo>
                  <a:pt x="65779" y="75929"/>
                </a:lnTo>
                <a:lnTo>
                  <a:pt x="65013" y="76347"/>
                </a:lnTo>
                <a:lnTo>
                  <a:pt x="63665" y="76591"/>
                </a:lnTo>
                <a:lnTo>
                  <a:pt x="60605" y="75900"/>
                </a:lnTo>
                <a:lnTo>
                  <a:pt x="56315" y="75590"/>
                </a:lnTo>
                <a:lnTo>
                  <a:pt x="55197" y="76239"/>
                </a:lnTo>
                <a:lnTo>
                  <a:pt x="53581" y="76548"/>
                </a:lnTo>
                <a:lnTo>
                  <a:pt x="52551" y="76476"/>
                </a:lnTo>
                <a:lnTo>
                  <a:pt x="46807" y="74581"/>
                </a:lnTo>
                <a:lnTo>
                  <a:pt x="46428" y="73966"/>
                </a:lnTo>
                <a:lnTo>
                  <a:pt x="46636" y="73315"/>
                </a:lnTo>
                <a:lnTo>
                  <a:pt x="46267" y="72543"/>
                </a:lnTo>
                <a:lnTo>
                  <a:pt x="45422" y="71908"/>
                </a:lnTo>
                <a:lnTo>
                  <a:pt x="44781" y="72333"/>
                </a:lnTo>
                <a:lnTo>
                  <a:pt x="44168" y="72373"/>
                </a:lnTo>
                <a:lnTo>
                  <a:pt x="43150" y="71749"/>
                </a:lnTo>
                <a:lnTo>
                  <a:pt x="42186" y="70597"/>
                </a:lnTo>
                <a:lnTo>
                  <a:pt x="42311" y="69687"/>
                </a:lnTo>
                <a:lnTo>
                  <a:pt x="40772" y="65052"/>
                </a:lnTo>
                <a:lnTo>
                  <a:pt x="41390" y="64020"/>
                </a:lnTo>
                <a:lnTo>
                  <a:pt x="41633" y="62992"/>
                </a:lnTo>
                <a:lnTo>
                  <a:pt x="40244" y="55182"/>
                </a:lnTo>
                <a:lnTo>
                  <a:pt x="39616" y="51854"/>
                </a:lnTo>
                <a:lnTo>
                  <a:pt x="39262" y="50898"/>
                </a:lnTo>
                <a:lnTo>
                  <a:pt x="38363" y="49943"/>
                </a:lnTo>
                <a:lnTo>
                  <a:pt x="37569" y="47135"/>
                </a:lnTo>
                <a:lnTo>
                  <a:pt x="37354" y="44188"/>
                </a:lnTo>
                <a:lnTo>
                  <a:pt x="36939" y="42710"/>
                </a:lnTo>
                <a:lnTo>
                  <a:pt x="35400" y="41095"/>
                </a:lnTo>
                <a:lnTo>
                  <a:pt x="32923" y="39601"/>
                </a:lnTo>
                <a:lnTo>
                  <a:pt x="31082" y="39124"/>
                </a:lnTo>
                <a:lnTo>
                  <a:pt x="30441" y="39119"/>
                </a:lnTo>
                <a:lnTo>
                  <a:pt x="29021" y="39765"/>
                </a:lnTo>
                <a:lnTo>
                  <a:pt x="27817" y="41722"/>
                </a:lnTo>
                <a:lnTo>
                  <a:pt x="25976" y="41873"/>
                </a:lnTo>
                <a:lnTo>
                  <a:pt x="11395" y="33338"/>
                </a:lnTo>
                <a:lnTo>
                  <a:pt x="3790" y="24642"/>
                </a:lnTo>
                <a:lnTo>
                  <a:pt x="2023" y="21571"/>
                </a:lnTo>
                <a:lnTo>
                  <a:pt x="2171" y="21268"/>
                </a:lnTo>
                <a:lnTo>
                  <a:pt x="1929" y="18786"/>
                </a:lnTo>
                <a:lnTo>
                  <a:pt x="1376" y="17756"/>
                </a:lnTo>
                <a:lnTo>
                  <a:pt x="421" y="1701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2" name="pg182"/>
          <p:cNvSpPr/>
          <p:nvPr/>
        </p:nvSpPr>
        <p:spPr>
          <a:xfrm>
            <a:off x="3118698" y="5060785"/>
            <a:ext cx="95373" cy="77722"/>
          </a:xfrm>
          <a:custGeom>
            <a:avLst/>
            <a:gdLst/>
            <a:ahLst/>
            <a:cxnLst/>
            <a:rect l="0" t="0" r="0" b="0"/>
            <a:pathLst>
              <a:path w="95373" h="77722">
                <a:moveTo>
                  <a:pt x="244" y="14884"/>
                </a:moveTo>
                <a:lnTo>
                  <a:pt x="3637" y="14785"/>
                </a:lnTo>
                <a:lnTo>
                  <a:pt x="12997" y="15697"/>
                </a:lnTo>
                <a:lnTo>
                  <a:pt x="16079" y="16731"/>
                </a:lnTo>
                <a:lnTo>
                  <a:pt x="22581" y="17008"/>
                </a:lnTo>
                <a:lnTo>
                  <a:pt x="25279" y="15857"/>
                </a:lnTo>
                <a:lnTo>
                  <a:pt x="25227" y="14829"/>
                </a:lnTo>
                <a:lnTo>
                  <a:pt x="24789" y="14340"/>
                </a:lnTo>
                <a:lnTo>
                  <a:pt x="24967" y="14085"/>
                </a:lnTo>
                <a:lnTo>
                  <a:pt x="28955" y="11422"/>
                </a:lnTo>
                <a:lnTo>
                  <a:pt x="30747" y="9222"/>
                </a:lnTo>
                <a:lnTo>
                  <a:pt x="30684" y="7846"/>
                </a:lnTo>
                <a:lnTo>
                  <a:pt x="31045" y="6942"/>
                </a:lnTo>
                <a:lnTo>
                  <a:pt x="34750" y="3398"/>
                </a:lnTo>
                <a:lnTo>
                  <a:pt x="37420" y="1319"/>
                </a:lnTo>
                <a:lnTo>
                  <a:pt x="41151" y="601"/>
                </a:lnTo>
                <a:lnTo>
                  <a:pt x="41887" y="0"/>
                </a:lnTo>
                <a:lnTo>
                  <a:pt x="44593" y="368"/>
                </a:lnTo>
                <a:lnTo>
                  <a:pt x="47956" y="4525"/>
                </a:lnTo>
                <a:lnTo>
                  <a:pt x="49343" y="7983"/>
                </a:lnTo>
                <a:lnTo>
                  <a:pt x="50778" y="10377"/>
                </a:lnTo>
                <a:lnTo>
                  <a:pt x="51625" y="11137"/>
                </a:lnTo>
                <a:lnTo>
                  <a:pt x="52025" y="13581"/>
                </a:lnTo>
                <a:lnTo>
                  <a:pt x="51939" y="14643"/>
                </a:lnTo>
                <a:lnTo>
                  <a:pt x="54019" y="17814"/>
                </a:lnTo>
                <a:lnTo>
                  <a:pt x="55574" y="18880"/>
                </a:lnTo>
                <a:lnTo>
                  <a:pt x="59278" y="24261"/>
                </a:lnTo>
                <a:lnTo>
                  <a:pt x="59232" y="26640"/>
                </a:lnTo>
                <a:lnTo>
                  <a:pt x="60152" y="27187"/>
                </a:lnTo>
                <a:lnTo>
                  <a:pt x="60926" y="26331"/>
                </a:lnTo>
                <a:lnTo>
                  <a:pt x="62541" y="27047"/>
                </a:lnTo>
                <a:lnTo>
                  <a:pt x="63096" y="27626"/>
                </a:lnTo>
                <a:lnTo>
                  <a:pt x="65658" y="32355"/>
                </a:lnTo>
                <a:lnTo>
                  <a:pt x="65762" y="35192"/>
                </a:lnTo>
                <a:lnTo>
                  <a:pt x="63984" y="35326"/>
                </a:lnTo>
                <a:lnTo>
                  <a:pt x="63624" y="36795"/>
                </a:lnTo>
                <a:lnTo>
                  <a:pt x="64990" y="42241"/>
                </a:lnTo>
                <a:lnTo>
                  <a:pt x="65723" y="43495"/>
                </a:lnTo>
                <a:lnTo>
                  <a:pt x="68139" y="44495"/>
                </a:lnTo>
                <a:lnTo>
                  <a:pt x="69457" y="45504"/>
                </a:lnTo>
                <a:lnTo>
                  <a:pt x="69906" y="47132"/>
                </a:lnTo>
                <a:lnTo>
                  <a:pt x="71185" y="48928"/>
                </a:lnTo>
                <a:lnTo>
                  <a:pt x="74188" y="51647"/>
                </a:lnTo>
                <a:lnTo>
                  <a:pt x="75476" y="52435"/>
                </a:lnTo>
                <a:lnTo>
                  <a:pt x="76201" y="51324"/>
                </a:lnTo>
                <a:lnTo>
                  <a:pt x="77436" y="48614"/>
                </a:lnTo>
                <a:lnTo>
                  <a:pt x="75015" y="46908"/>
                </a:lnTo>
                <a:lnTo>
                  <a:pt x="75897" y="45245"/>
                </a:lnTo>
                <a:lnTo>
                  <a:pt x="76991" y="44835"/>
                </a:lnTo>
                <a:lnTo>
                  <a:pt x="79957" y="46495"/>
                </a:lnTo>
                <a:lnTo>
                  <a:pt x="80993" y="45766"/>
                </a:lnTo>
                <a:lnTo>
                  <a:pt x="83224" y="46066"/>
                </a:lnTo>
                <a:lnTo>
                  <a:pt x="82833" y="47470"/>
                </a:lnTo>
                <a:lnTo>
                  <a:pt x="82061" y="48190"/>
                </a:lnTo>
                <a:lnTo>
                  <a:pt x="81458" y="49096"/>
                </a:lnTo>
                <a:lnTo>
                  <a:pt x="80867" y="51281"/>
                </a:lnTo>
                <a:lnTo>
                  <a:pt x="80892" y="52774"/>
                </a:lnTo>
                <a:lnTo>
                  <a:pt x="81378" y="54472"/>
                </a:lnTo>
                <a:lnTo>
                  <a:pt x="82645" y="55037"/>
                </a:lnTo>
                <a:lnTo>
                  <a:pt x="82934" y="55042"/>
                </a:lnTo>
                <a:lnTo>
                  <a:pt x="83193" y="54962"/>
                </a:lnTo>
                <a:lnTo>
                  <a:pt x="83764" y="55014"/>
                </a:lnTo>
                <a:lnTo>
                  <a:pt x="83881" y="55258"/>
                </a:lnTo>
                <a:lnTo>
                  <a:pt x="84014" y="55601"/>
                </a:lnTo>
                <a:lnTo>
                  <a:pt x="84370" y="56196"/>
                </a:lnTo>
                <a:lnTo>
                  <a:pt x="85974" y="58446"/>
                </a:lnTo>
                <a:lnTo>
                  <a:pt x="86042" y="59087"/>
                </a:lnTo>
                <a:lnTo>
                  <a:pt x="85568" y="60660"/>
                </a:lnTo>
                <a:lnTo>
                  <a:pt x="85966" y="62358"/>
                </a:lnTo>
                <a:lnTo>
                  <a:pt x="86282" y="63208"/>
                </a:lnTo>
                <a:lnTo>
                  <a:pt x="88181" y="66162"/>
                </a:lnTo>
                <a:lnTo>
                  <a:pt x="88704" y="66789"/>
                </a:lnTo>
                <a:lnTo>
                  <a:pt x="90430" y="68132"/>
                </a:lnTo>
                <a:lnTo>
                  <a:pt x="93621" y="70614"/>
                </a:lnTo>
                <a:lnTo>
                  <a:pt x="95108" y="70699"/>
                </a:lnTo>
                <a:lnTo>
                  <a:pt x="95200" y="71541"/>
                </a:lnTo>
                <a:lnTo>
                  <a:pt x="95373" y="73116"/>
                </a:lnTo>
                <a:lnTo>
                  <a:pt x="90460" y="76053"/>
                </a:lnTo>
                <a:lnTo>
                  <a:pt x="89276" y="77345"/>
                </a:lnTo>
                <a:lnTo>
                  <a:pt x="88457" y="77623"/>
                </a:lnTo>
                <a:lnTo>
                  <a:pt x="87054" y="77722"/>
                </a:lnTo>
                <a:lnTo>
                  <a:pt x="86415" y="77363"/>
                </a:lnTo>
                <a:lnTo>
                  <a:pt x="86344" y="76927"/>
                </a:lnTo>
                <a:lnTo>
                  <a:pt x="86704" y="76111"/>
                </a:lnTo>
                <a:lnTo>
                  <a:pt x="85675" y="74975"/>
                </a:lnTo>
                <a:lnTo>
                  <a:pt x="83530" y="74077"/>
                </a:lnTo>
                <a:lnTo>
                  <a:pt x="79864" y="74184"/>
                </a:lnTo>
                <a:lnTo>
                  <a:pt x="78700" y="73875"/>
                </a:lnTo>
                <a:lnTo>
                  <a:pt x="76623" y="75730"/>
                </a:lnTo>
                <a:lnTo>
                  <a:pt x="74723" y="76221"/>
                </a:lnTo>
                <a:lnTo>
                  <a:pt x="72306" y="76299"/>
                </a:lnTo>
                <a:lnTo>
                  <a:pt x="70575" y="75591"/>
                </a:lnTo>
                <a:lnTo>
                  <a:pt x="70092" y="74890"/>
                </a:lnTo>
                <a:lnTo>
                  <a:pt x="69848" y="73782"/>
                </a:lnTo>
                <a:lnTo>
                  <a:pt x="68792" y="72352"/>
                </a:lnTo>
                <a:lnTo>
                  <a:pt x="65909" y="71140"/>
                </a:lnTo>
                <a:lnTo>
                  <a:pt x="59934" y="66805"/>
                </a:lnTo>
                <a:lnTo>
                  <a:pt x="56845" y="66470"/>
                </a:lnTo>
                <a:lnTo>
                  <a:pt x="50723" y="65454"/>
                </a:lnTo>
                <a:lnTo>
                  <a:pt x="50892" y="64535"/>
                </a:lnTo>
                <a:lnTo>
                  <a:pt x="50664" y="63518"/>
                </a:lnTo>
                <a:lnTo>
                  <a:pt x="48197" y="61696"/>
                </a:lnTo>
                <a:lnTo>
                  <a:pt x="47362" y="62901"/>
                </a:lnTo>
                <a:lnTo>
                  <a:pt x="46307" y="63326"/>
                </a:lnTo>
                <a:lnTo>
                  <a:pt x="40013" y="63440"/>
                </a:lnTo>
                <a:lnTo>
                  <a:pt x="30675" y="63713"/>
                </a:lnTo>
                <a:lnTo>
                  <a:pt x="28464" y="63526"/>
                </a:lnTo>
                <a:lnTo>
                  <a:pt x="27038" y="62682"/>
                </a:lnTo>
                <a:lnTo>
                  <a:pt x="25658" y="60108"/>
                </a:lnTo>
                <a:lnTo>
                  <a:pt x="25401" y="59201"/>
                </a:lnTo>
                <a:lnTo>
                  <a:pt x="24892" y="57883"/>
                </a:lnTo>
                <a:lnTo>
                  <a:pt x="23976" y="54784"/>
                </a:lnTo>
                <a:lnTo>
                  <a:pt x="23479" y="53101"/>
                </a:lnTo>
                <a:lnTo>
                  <a:pt x="22304" y="50620"/>
                </a:lnTo>
                <a:lnTo>
                  <a:pt x="20809" y="48595"/>
                </a:lnTo>
                <a:lnTo>
                  <a:pt x="18934" y="46564"/>
                </a:lnTo>
                <a:lnTo>
                  <a:pt x="16284" y="44899"/>
                </a:lnTo>
                <a:lnTo>
                  <a:pt x="15931" y="44004"/>
                </a:lnTo>
                <a:lnTo>
                  <a:pt x="15871" y="42219"/>
                </a:lnTo>
                <a:lnTo>
                  <a:pt x="15546" y="40715"/>
                </a:lnTo>
                <a:lnTo>
                  <a:pt x="13955" y="37636"/>
                </a:lnTo>
                <a:lnTo>
                  <a:pt x="11929" y="35473"/>
                </a:lnTo>
                <a:lnTo>
                  <a:pt x="9766" y="33568"/>
                </a:lnTo>
                <a:lnTo>
                  <a:pt x="7612" y="30425"/>
                </a:lnTo>
                <a:lnTo>
                  <a:pt x="7568" y="24686"/>
                </a:lnTo>
                <a:lnTo>
                  <a:pt x="7403" y="23209"/>
                </a:lnTo>
                <a:lnTo>
                  <a:pt x="6965" y="22032"/>
                </a:lnTo>
                <a:lnTo>
                  <a:pt x="4405" y="18905"/>
                </a:lnTo>
                <a:lnTo>
                  <a:pt x="0" y="1532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3" name="pg183"/>
          <p:cNvSpPr/>
          <p:nvPr/>
        </p:nvSpPr>
        <p:spPr>
          <a:xfrm>
            <a:off x="2894397" y="4941426"/>
            <a:ext cx="71758" cy="60209"/>
          </a:xfrm>
          <a:custGeom>
            <a:avLst/>
            <a:gdLst/>
            <a:ahLst/>
            <a:cxnLst/>
            <a:rect l="0" t="0" r="0" b="0"/>
            <a:pathLst>
              <a:path w="71758" h="60209">
                <a:moveTo>
                  <a:pt x="0" y="25641"/>
                </a:moveTo>
                <a:lnTo>
                  <a:pt x="506" y="22914"/>
                </a:lnTo>
                <a:lnTo>
                  <a:pt x="438" y="20182"/>
                </a:lnTo>
                <a:lnTo>
                  <a:pt x="5894" y="15958"/>
                </a:lnTo>
                <a:lnTo>
                  <a:pt x="6810" y="12626"/>
                </a:lnTo>
                <a:lnTo>
                  <a:pt x="7827" y="9544"/>
                </a:lnTo>
                <a:lnTo>
                  <a:pt x="9633" y="7999"/>
                </a:lnTo>
                <a:lnTo>
                  <a:pt x="11378" y="7088"/>
                </a:lnTo>
                <a:lnTo>
                  <a:pt x="15581" y="6533"/>
                </a:lnTo>
                <a:lnTo>
                  <a:pt x="19570" y="5167"/>
                </a:lnTo>
                <a:lnTo>
                  <a:pt x="22138" y="3664"/>
                </a:lnTo>
                <a:lnTo>
                  <a:pt x="24851" y="2758"/>
                </a:lnTo>
                <a:lnTo>
                  <a:pt x="29197" y="0"/>
                </a:lnTo>
                <a:lnTo>
                  <a:pt x="30853" y="310"/>
                </a:lnTo>
                <a:lnTo>
                  <a:pt x="32394" y="54"/>
                </a:lnTo>
                <a:lnTo>
                  <a:pt x="34618" y="1230"/>
                </a:lnTo>
                <a:lnTo>
                  <a:pt x="35370" y="2603"/>
                </a:lnTo>
                <a:lnTo>
                  <a:pt x="36591" y="2519"/>
                </a:lnTo>
                <a:lnTo>
                  <a:pt x="38463" y="3089"/>
                </a:lnTo>
                <a:lnTo>
                  <a:pt x="39547" y="4975"/>
                </a:lnTo>
                <a:lnTo>
                  <a:pt x="41324" y="4547"/>
                </a:lnTo>
                <a:lnTo>
                  <a:pt x="41431" y="3620"/>
                </a:lnTo>
                <a:lnTo>
                  <a:pt x="40898" y="2722"/>
                </a:lnTo>
                <a:lnTo>
                  <a:pt x="42736" y="1395"/>
                </a:lnTo>
                <a:lnTo>
                  <a:pt x="44997" y="2066"/>
                </a:lnTo>
                <a:lnTo>
                  <a:pt x="46714" y="2905"/>
                </a:lnTo>
                <a:lnTo>
                  <a:pt x="48416" y="3071"/>
                </a:lnTo>
                <a:lnTo>
                  <a:pt x="50983" y="4331"/>
                </a:lnTo>
                <a:lnTo>
                  <a:pt x="52712" y="4133"/>
                </a:lnTo>
                <a:lnTo>
                  <a:pt x="54591" y="4051"/>
                </a:lnTo>
                <a:lnTo>
                  <a:pt x="55177" y="3049"/>
                </a:lnTo>
                <a:lnTo>
                  <a:pt x="58069" y="4792"/>
                </a:lnTo>
                <a:lnTo>
                  <a:pt x="58221" y="6060"/>
                </a:lnTo>
                <a:lnTo>
                  <a:pt x="61249" y="7037"/>
                </a:lnTo>
                <a:lnTo>
                  <a:pt x="62956" y="7183"/>
                </a:lnTo>
                <a:lnTo>
                  <a:pt x="65693" y="10036"/>
                </a:lnTo>
                <a:lnTo>
                  <a:pt x="66176" y="10921"/>
                </a:lnTo>
                <a:lnTo>
                  <a:pt x="68601" y="13225"/>
                </a:lnTo>
                <a:lnTo>
                  <a:pt x="68613" y="14847"/>
                </a:lnTo>
                <a:lnTo>
                  <a:pt x="70119" y="17160"/>
                </a:lnTo>
                <a:lnTo>
                  <a:pt x="69654" y="18621"/>
                </a:lnTo>
                <a:lnTo>
                  <a:pt x="70745" y="19227"/>
                </a:lnTo>
                <a:lnTo>
                  <a:pt x="71596" y="19897"/>
                </a:lnTo>
                <a:lnTo>
                  <a:pt x="71758" y="23324"/>
                </a:lnTo>
                <a:lnTo>
                  <a:pt x="71333" y="26090"/>
                </a:lnTo>
                <a:lnTo>
                  <a:pt x="70308" y="26865"/>
                </a:lnTo>
                <a:lnTo>
                  <a:pt x="69863" y="28572"/>
                </a:lnTo>
                <a:lnTo>
                  <a:pt x="68584" y="30343"/>
                </a:lnTo>
                <a:lnTo>
                  <a:pt x="68425" y="32542"/>
                </a:lnTo>
                <a:lnTo>
                  <a:pt x="67532" y="33575"/>
                </a:lnTo>
                <a:lnTo>
                  <a:pt x="66379" y="33896"/>
                </a:lnTo>
                <a:lnTo>
                  <a:pt x="66172" y="35293"/>
                </a:lnTo>
                <a:lnTo>
                  <a:pt x="65679" y="38111"/>
                </a:lnTo>
                <a:lnTo>
                  <a:pt x="66200" y="40408"/>
                </a:lnTo>
                <a:lnTo>
                  <a:pt x="66702" y="42114"/>
                </a:lnTo>
                <a:lnTo>
                  <a:pt x="67209" y="43416"/>
                </a:lnTo>
                <a:lnTo>
                  <a:pt x="66690" y="45465"/>
                </a:lnTo>
                <a:lnTo>
                  <a:pt x="67326" y="48445"/>
                </a:lnTo>
                <a:lnTo>
                  <a:pt x="66239" y="49690"/>
                </a:lnTo>
                <a:lnTo>
                  <a:pt x="64999" y="51832"/>
                </a:lnTo>
                <a:lnTo>
                  <a:pt x="63808" y="52384"/>
                </a:lnTo>
                <a:lnTo>
                  <a:pt x="61969" y="52988"/>
                </a:lnTo>
                <a:lnTo>
                  <a:pt x="60242" y="53435"/>
                </a:lnTo>
                <a:lnTo>
                  <a:pt x="59505" y="54697"/>
                </a:lnTo>
                <a:lnTo>
                  <a:pt x="59271" y="56108"/>
                </a:lnTo>
                <a:lnTo>
                  <a:pt x="57862" y="55922"/>
                </a:lnTo>
                <a:lnTo>
                  <a:pt x="56787" y="57263"/>
                </a:lnTo>
                <a:lnTo>
                  <a:pt x="55052" y="57771"/>
                </a:lnTo>
                <a:lnTo>
                  <a:pt x="54239" y="58658"/>
                </a:lnTo>
                <a:lnTo>
                  <a:pt x="52605" y="59592"/>
                </a:lnTo>
                <a:lnTo>
                  <a:pt x="51040" y="60209"/>
                </a:lnTo>
                <a:lnTo>
                  <a:pt x="46500" y="57286"/>
                </a:lnTo>
                <a:lnTo>
                  <a:pt x="43812" y="56325"/>
                </a:lnTo>
                <a:lnTo>
                  <a:pt x="41070" y="55403"/>
                </a:lnTo>
                <a:lnTo>
                  <a:pt x="38940" y="55703"/>
                </a:lnTo>
                <a:lnTo>
                  <a:pt x="34690" y="54258"/>
                </a:lnTo>
                <a:lnTo>
                  <a:pt x="31924" y="53071"/>
                </a:lnTo>
                <a:lnTo>
                  <a:pt x="29961" y="51783"/>
                </a:lnTo>
                <a:lnTo>
                  <a:pt x="28564" y="52186"/>
                </a:lnTo>
                <a:lnTo>
                  <a:pt x="27719" y="52429"/>
                </a:lnTo>
                <a:lnTo>
                  <a:pt x="26286" y="50790"/>
                </a:lnTo>
                <a:lnTo>
                  <a:pt x="22766" y="47752"/>
                </a:lnTo>
                <a:lnTo>
                  <a:pt x="20691" y="44592"/>
                </a:lnTo>
                <a:lnTo>
                  <a:pt x="19031" y="42886"/>
                </a:lnTo>
                <a:lnTo>
                  <a:pt x="17814" y="40950"/>
                </a:lnTo>
                <a:lnTo>
                  <a:pt x="12061" y="38726"/>
                </a:lnTo>
                <a:lnTo>
                  <a:pt x="9985" y="37156"/>
                </a:lnTo>
                <a:lnTo>
                  <a:pt x="5107" y="34869"/>
                </a:lnTo>
                <a:lnTo>
                  <a:pt x="3463" y="33176"/>
                </a:lnTo>
                <a:lnTo>
                  <a:pt x="2133" y="29875"/>
                </a:lnTo>
                <a:lnTo>
                  <a:pt x="237" y="2748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4" name="pg184"/>
          <p:cNvSpPr/>
          <p:nvPr/>
        </p:nvSpPr>
        <p:spPr>
          <a:xfrm>
            <a:off x="3266590" y="5153392"/>
            <a:ext cx="88701" cy="35765"/>
          </a:xfrm>
          <a:custGeom>
            <a:avLst/>
            <a:gdLst/>
            <a:ahLst/>
            <a:cxnLst/>
            <a:rect l="0" t="0" r="0" b="0"/>
            <a:pathLst>
              <a:path w="88701" h="35765">
                <a:moveTo>
                  <a:pt x="0" y="18892"/>
                </a:moveTo>
                <a:lnTo>
                  <a:pt x="1571" y="16094"/>
                </a:lnTo>
                <a:lnTo>
                  <a:pt x="2353" y="13823"/>
                </a:lnTo>
                <a:lnTo>
                  <a:pt x="2817" y="12157"/>
                </a:lnTo>
                <a:lnTo>
                  <a:pt x="4354" y="10539"/>
                </a:lnTo>
                <a:lnTo>
                  <a:pt x="5426" y="10370"/>
                </a:lnTo>
                <a:lnTo>
                  <a:pt x="7258" y="8943"/>
                </a:lnTo>
                <a:lnTo>
                  <a:pt x="8154" y="6964"/>
                </a:lnTo>
                <a:lnTo>
                  <a:pt x="7888" y="5896"/>
                </a:lnTo>
                <a:lnTo>
                  <a:pt x="7815" y="3242"/>
                </a:lnTo>
                <a:lnTo>
                  <a:pt x="6739" y="1848"/>
                </a:lnTo>
                <a:lnTo>
                  <a:pt x="6047" y="1439"/>
                </a:lnTo>
                <a:lnTo>
                  <a:pt x="5759" y="894"/>
                </a:lnTo>
                <a:lnTo>
                  <a:pt x="6073" y="179"/>
                </a:lnTo>
                <a:lnTo>
                  <a:pt x="6591" y="0"/>
                </a:lnTo>
                <a:lnTo>
                  <a:pt x="8965" y="1314"/>
                </a:lnTo>
                <a:lnTo>
                  <a:pt x="11211" y="1742"/>
                </a:lnTo>
                <a:lnTo>
                  <a:pt x="13323" y="1765"/>
                </a:lnTo>
                <a:lnTo>
                  <a:pt x="14827" y="2370"/>
                </a:lnTo>
                <a:lnTo>
                  <a:pt x="16392" y="4417"/>
                </a:lnTo>
                <a:lnTo>
                  <a:pt x="17436" y="4879"/>
                </a:lnTo>
                <a:lnTo>
                  <a:pt x="21711" y="6225"/>
                </a:lnTo>
                <a:lnTo>
                  <a:pt x="23042" y="6397"/>
                </a:lnTo>
                <a:lnTo>
                  <a:pt x="23541" y="6179"/>
                </a:lnTo>
                <a:lnTo>
                  <a:pt x="25989" y="6675"/>
                </a:lnTo>
                <a:lnTo>
                  <a:pt x="28226" y="7622"/>
                </a:lnTo>
                <a:lnTo>
                  <a:pt x="30513" y="7827"/>
                </a:lnTo>
                <a:lnTo>
                  <a:pt x="35615" y="9912"/>
                </a:lnTo>
                <a:lnTo>
                  <a:pt x="37283" y="10184"/>
                </a:lnTo>
                <a:lnTo>
                  <a:pt x="38046" y="9973"/>
                </a:lnTo>
                <a:lnTo>
                  <a:pt x="39197" y="10099"/>
                </a:lnTo>
                <a:lnTo>
                  <a:pt x="43033" y="11457"/>
                </a:lnTo>
                <a:lnTo>
                  <a:pt x="45363" y="12281"/>
                </a:lnTo>
                <a:lnTo>
                  <a:pt x="46482" y="11910"/>
                </a:lnTo>
                <a:lnTo>
                  <a:pt x="46965" y="11369"/>
                </a:lnTo>
                <a:lnTo>
                  <a:pt x="47559" y="8543"/>
                </a:lnTo>
                <a:lnTo>
                  <a:pt x="47219" y="8142"/>
                </a:lnTo>
                <a:lnTo>
                  <a:pt x="47259" y="7811"/>
                </a:lnTo>
                <a:lnTo>
                  <a:pt x="48675" y="7004"/>
                </a:lnTo>
                <a:lnTo>
                  <a:pt x="49424" y="7337"/>
                </a:lnTo>
                <a:lnTo>
                  <a:pt x="50403" y="8235"/>
                </a:lnTo>
                <a:lnTo>
                  <a:pt x="52298" y="11706"/>
                </a:lnTo>
                <a:lnTo>
                  <a:pt x="52528" y="13157"/>
                </a:lnTo>
                <a:lnTo>
                  <a:pt x="53295" y="14308"/>
                </a:lnTo>
                <a:lnTo>
                  <a:pt x="57527" y="16070"/>
                </a:lnTo>
                <a:lnTo>
                  <a:pt x="59769" y="17003"/>
                </a:lnTo>
                <a:lnTo>
                  <a:pt x="60535" y="16831"/>
                </a:lnTo>
                <a:lnTo>
                  <a:pt x="60796" y="16295"/>
                </a:lnTo>
                <a:lnTo>
                  <a:pt x="60705" y="15866"/>
                </a:lnTo>
                <a:lnTo>
                  <a:pt x="65040" y="17640"/>
                </a:lnTo>
                <a:lnTo>
                  <a:pt x="68914" y="17605"/>
                </a:lnTo>
                <a:lnTo>
                  <a:pt x="71752" y="16907"/>
                </a:lnTo>
                <a:lnTo>
                  <a:pt x="79180" y="17019"/>
                </a:lnTo>
                <a:lnTo>
                  <a:pt x="83571" y="18186"/>
                </a:lnTo>
                <a:lnTo>
                  <a:pt x="84199" y="18926"/>
                </a:lnTo>
                <a:lnTo>
                  <a:pt x="84571" y="20569"/>
                </a:lnTo>
                <a:lnTo>
                  <a:pt x="87111" y="20573"/>
                </a:lnTo>
                <a:lnTo>
                  <a:pt x="88701" y="21603"/>
                </a:lnTo>
                <a:lnTo>
                  <a:pt x="88382" y="23864"/>
                </a:lnTo>
                <a:lnTo>
                  <a:pt x="87009" y="26060"/>
                </a:lnTo>
                <a:lnTo>
                  <a:pt x="84775" y="28546"/>
                </a:lnTo>
                <a:lnTo>
                  <a:pt x="81104" y="31096"/>
                </a:lnTo>
                <a:lnTo>
                  <a:pt x="78060" y="32767"/>
                </a:lnTo>
                <a:lnTo>
                  <a:pt x="75960" y="34376"/>
                </a:lnTo>
                <a:lnTo>
                  <a:pt x="71471" y="35335"/>
                </a:lnTo>
                <a:lnTo>
                  <a:pt x="67836" y="35117"/>
                </a:lnTo>
                <a:lnTo>
                  <a:pt x="65029" y="35765"/>
                </a:lnTo>
                <a:lnTo>
                  <a:pt x="62797" y="35078"/>
                </a:lnTo>
                <a:lnTo>
                  <a:pt x="60239" y="34119"/>
                </a:lnTo>
                <a:lnTo>
                  <a:pt x="53422" y="31608"/>
                </a:lnTo>
                <a:lnTo>
                  <a:pt x="46365" y="29011"/>
                </a:lnTo>
                <a:lnTo>
                  <a:pt x="42412" y="26562"/>
                </a:lnTo>
                <a:lnTo>
                  <a:pt x="41515" y="26116"/>
                </a:lnTo>
                <a:lnTo>
                  <a:pt x="39013" y="25042"/>
                </a:lnTo>
                <a:lnTo>
                  <a:pt x="34168" y="23432"/>
                </a:lnTo>
                <a:lnTo>
                  <a:pt x="31933" y="22882"/>
                </a:lnTo>
                <a:lnTo>
                  <a:pt x="27358" y="23176"/>
                </a:lnTo>
                <a:lnTo>
                  <a:pt x="24125" y="23736"/>
                </a:lnTo>
                <a:lnTo>
                  <a:pt x="8799" y="22283"/>
                </a:lnTo>
                <a:lnTo>
                  <a:pt x="1858" y="2044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5" name="pg185"/>
          <p:cNvSpPr/>
          <p:nvPr/>
        </p:nvSpPr>
        <p:spPr>
          <a:xfrm>
            <a:off x="3305741" y="5205294"/>
            <a:ext cx="38870" cy="32408"/>
          </a:xfrm>
          <a:custGeom>
            <a:avLst/>
            <a:gdLst/>
            <a:ahLst/>
            <a:cxnLst/>
            <a:rect l="0" t="0" r="0" b="0"/>
            <a:pathLst>
              <a:path w="38870" h="32408">
                <a:moveTo>
                  <a:pt x="0" y="3268"/>
                </a:moveTo>
                <a:lnTo>
                  <a:pt x="397" y="1902"/>
                </a:lnTo>
                <a:lnTo>
                  <a:pt x="3712" y="190"/>
                </a:lnTo>
                <a:lnTo>
                  <a:pt x="5197" y="0"/>
                </a:lnTo>
                <a:lnTo>
                  <a:pt x="7520" y="268"/>
                </a:lnTo>
                <a:lnTo>
                  <a:pt x="10498" y="286"/>
                </a:lnTo>
                <a:lnTo>
                  <a:pt x="13279" y="1572"/>
                </a:lnTo>
                <a:lnTo>
                  <a:pt x="18365" y="2389"/>
                </a:lnTo>
                <a:lnTo>
                  <a:pt x="21238" y="3191"/>
                </a:lnTo>
                <a:lnTo>
                  <a:pt x="24494" y="4737"/>
                </a:lnTo>
                <a:lnTo>
                  <a:pt x="34079" y="14114"/>
                </a:lnTo>
                <a:lnTo>
                  <a:pt x="35997" y="16377"/>
                </a:lnTo>
                <a:lnTo>
                  <a:pt x="38635" y="20594"/>
                </a:lnTo>
                <a:lnTo>
                  <a:pt x="38870" y="21509"/>
                </a:lnTo>
                <a:lnTo>
                  <a:pt x="38860" y="23271"/>
                </a:lnTo>
                <a:lnTo>
                  <a:pt x="37851" y="25430"/>
                </a:lnTo>
                <a:lnTo>
                  <a:pt x="35104" y="29794"/>
                </a:lnTo>
                <a:lnTo>
                  <a:pt x="33951" y="30333"/>
                </a:lnTo>
                <a:lnTo>
                  <a:pt x="33196" y="30257"/>
                </a:lnTo>
                <a:lnTo>
                  <a:pt x="30535" y="30758"/>
                </a:lnTo>
                <a:lnTo>
                  <a:pt x="27590" y="31926"/>
                </a:lnTo>
                <a:lnTo>
                  <a:pt x="24851" y="32408"/>
                </a:lnTo>
                <a:lnTo>
                  <a:pt x="18898" y="31723"/>
                </a:lnTo>
                <a:lnTo>
                  <a:pt x="16128" y="31979"/>
                </a:lnTo>
                <a:lnTo>
                  <a:pt x="13350" y="28226"/>
                </a:lnTo>
                <a:lnTo>
                  <a:pt x="11608" y="23288"/>
                </a:lnTo>
                <a:lnTo>
                  <a:pt x="12018" y="18813"/>
                </a:lnTo>
                <a:lnTo>
                  <a:pt x="11452" y="16995"/>
                </a:lnTo>
                <a:lnTo>
                  <a:pt x="9029" y="13064"/>
                </a:lnTo>
                <a:lnTo>
                  <a:pt x="8276" y="12200"/>
                </a:lnTo>
                <a:lnTo>
                  <a:pt x="1504" y="7737"/>
                </a:lnTo>
                <a:lnTo>
                  <a:pt x="656" y="6459"/>
                </a:lnTo>
                <a:lnTo>
                  <a:pt x="367" y="547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6" name="pg186"/>
          <p:cNvSpPr/>
          <p:nvPr/>
        </p:nvSpPr>
        <p:spPr>
          <a:xfrm>
            <a:off x="2827959" y="4963558"/>
            <a:ext cx="28109" cy="32587"/>
          </a:xfrm>
          <a:custGeom>
            <a:avLst/>
            <a:gdLst/>
            <a:ahLst/>
            <a:cxnLst/>
            <a:rect l="0" t="0" r="0" b="0"/>
            <a:pathLst>
              <a:path w="28109" h="32587">
                <a:moveTo>
                  <a:pt x="531" y="20437"/>
                </a:moveTo>
                <a:lnTo>
                  <a:pt x="2399" y="14841"/>
                </a:lnTo>
                <a:lnTo>
                  <a:pt x="2688" y="14440"/>
                </a:lnTo>
                <a:lnTo>
                  <a:pt x="4855" y="13234"/>
                </a:lnTo>
                <a:lnTo>
                  <a:pt x="6031" y="12127"/>
                </a:lnTo>
                <a:lnTo>
                  <a:pt x="6420" y="11416"/>
                </a:lnTo>
                <a:lnTo>
                  <a:pt x="8205" y="9965"/>
                </a:lnTo>
                <a:lnTo>
                  <a:pt x="11477" y="9088"/>
                </a:lnTo>
                <a:lnTo>
                  <a:pt x="15849" y="7377"/>
                </a:lnTo>
                <a:lnTo>
                  <a:pt x="17242" y="6536"/>
                </a:lnTo>
                <a:lnTo>
                  <a:pt x="17562" y="6025"/>
                </a:lnTo>
                <a:lnTo>
                  <a:pt x="17944" y="5491"/>
                </a:lnTo>
                <a:lnTo>
                  <a:pt x="19188" y="566"/>
                </a:lnTo>
                <a:lnTo>
                  <a:pt x="21539" y="0"/>
                </a:lnTo>
                <a:lnTo>
                  <a:pt x="25081" y="350"/>
                </a:lnTo>
                <a:lnTo>
                  <a:pt x="27095" y="1822"/>
                </a:lnTo>
                <a:lnTo>
                  <a:pt x="28109" y="4027"/>
                </a:lnTo>
                <a:lnTo>
                  <a:pt x="28017" y="4545"/>
                </a:lnTo>
                <a:lnTo>
                  <a:pt x="27502" y="4831"/>
                </a:lnTo>
                <a:lnTo>
                  <a:pt x="26892" y="4913"/>
                </a:lnTo>
                <a:lnTo>
                  <a:pt x="26476" y="4579"/>
                </a:lnTo>
                <a:lnTo>
                  <a:pt x="26125" y="4801"/>
                </a:lnTo>
                <a:lnTo>
                  <a:pt x="24386" y="7892"/>
                </a:lnTo>
                <a:lnTo>
                  <a:pt x="23434" y="12153"/>
                </a:lnTo>
                <a:lnTo>
                  <a:pt x="24354" y="14944"/>
                </a:lnTo>
                <a:lnTo>
                  <a:pt x="24561" y="17324"/>
                </a:lnTo>
                <a:lnTo>
                  <a:pt x="21716" y="18617"/>
                </a:lnTo>
                <a:lnTo>
                  <a:pt x="18042" y="19209"/>
                </a:lnTo>
                <a:lnTo>
                  <a:pt x="14651" y="19224"/>
                </a:lnTo>
                <a:lnTo>
                  <a:pt x="12640" y="20140"/>
                </a:lnTo>
                <a:lnTo>
                  <a:pt x="10795" y="22639"/>
                </a:lnTo>
                <a:lnTo>
                  <a:pt x="8716" y="26152"/>
                </a:lnTo>
                <a:lnTo>
                  <a:pt x="6612" y="31080"/>
                </a:lnTo>
                <a:lnTo>
                  <a:pt x="7324" y="31619"/>
                </a:lnTo>
                <a:lnTo>
                  <a:pt x="6563" y="32587"/>
                </a:lnTo>
                <a:lnTo>
                  <a:pt x="4759" y="31583"/>
                </a:lnTo>
                <a:lnTo>
                  <a:pt x="2258" y="29269"/>
                </a:lnTo>
                <a:lnTo>
                  <a:pt x="0" y="2571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7" name="pg187"/>
          <p:cNvSpPr/>
          <p:nvPr/>
        </p:nvSpPr>
        <p:spPr>
          <a:xfrm>
            <a:off x="3363977" y="5265045"/>
            <a:ext cx="24555" cy="14850"/>
          </a:xfrm>
          <a:custGeom>
            <a:avLst/>
            <a:gdLst/>
            <a:ahLst/>
            <a:cxnLst/>
            <a:rect l="0" t="0" r="0" b="0"/>
            <a:pathLst>
              <a:path w="24555" h="14850">
                <a:moveTo>
                  <a:pt x="143" y="9406"/>
                </a:moveTo>
                <a:lnTo>
                  <a:pt x="862" y="8055"/>
                </a:lnTo>
                <a:lnTo>
                  <a:pt x="3142" y="5929"/>
                </a:lnTo>
                <a:lnTo>
                  <a:pt x="7301" y="5107"/>
                </a:lnTo>
                <a:lnTo>
                  <a:pt x="12553" y="2384"/>
                </a:lnTo>
                <a:lnTo>
                  <a:pt x="13044" y="1400"/>
                </a:lnTo>
                <a:lnTo>
                  <a:pt x="17943" y="0"/>
                </a:lnTo>
                <a:lnTo>
                  <a:pt x="19421" y="445"/>
                </a:lnTo>
                <a:lnTo>
                  <a:pt x="21580" y="2304"/>
                </a:lnTo>
                <a:lnTo>
                  <a:pt x="23354" y="4814"/>
                </a:lnTo>
                <a:lnTo>
                  <a:pt x="23472" y="5838"/>
                </a:lnTo>
                <a:lnTo>
                  <a:pt x="22626" y="6531"/>
                </a:lnTo>
                <a:lnTo>
                  <a:pt x="21904" y="10507"/>
                </a:lnTo>
                <a:lnTo>
                  <a:pt x="22397" y="11081"/>
                </a:lnTo>
                <a:lnTo>
                  <a:pt x="24379" y="12052"/>
                </a:lnTo>
                <a:lnTo>
                  <a:pt x="24555" y="13186"/>
                </a:lnTo>
                <a:lnTo>
                  <a:pt x="23942" y="13869"/>
                </a:lnTo>
                <a:lnTo>
                  <a:pt x="23099" y="14162"/>
                </a:lnTo>
                <a:lnTo>
                  <a:pt x="21584" y="13722"/>
                </a:lnTo>
                <a:lnTo>
                  <a:pt x="17788" y="14850"/>
                </a:lnTo>
                <a:lnTo>
                  <a:pt x="14984" y="12519"/>
                </a:lnTo>
                <a:lnTo>
                  <a:pt x="11020" y="13506"/>
                </a:lnTo>
                <a:lnTo>
                  <a:pt x="9429" y="14352"/>
                </a:lnTo>
                <a:lnTo>
                  <a:pt x="8614" y="13666"/>
                </a:lnTo>
                <a:lnTo>
                  <a:pt x="5513" y="14421"/>
                </a:lnTo>
                <a:lnTo>
                  <a:pt x="3370" y="13834"/>
                </a:lnTo>
                <a:lnTo>
                  <a:pt x="0" y="1020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8" name="pg188"/>
          <p:cNvSpPr/>
          <p:nvPr/>
        </p:nvSpPr>
        <p:spPr>
          <a:xfrm>
            <a:off x="2679820" y="2274472"/>
            <a:ext cx="588785" cy="951332"/>
          </a:xfrm>
          <a:custGeom>
            <a:avLst/>
            <a:gdLst/>
            <a:ahLst/>
            <a:cxnLst/>
            <a:rect l="0" t="0" r="0" b="0"/>
            <a:pathLst>
              <a:path w="588785" h="951332">
                <a:moveTo>
                  <a:pt x="52814" y="545953"/>
                </a:moveTo>
                <a:lnTo>
                  <a:pt x="53579" y="545747"/>
                </a:lnTo>
                <a:lnTo>
                  <a:pt x="54429" y="545206"/>
                </a:lnTo>
                <a:lnTo>
                  <a:pt x="54623" y="544982"/>
                </a:lnTo>
                <a:lnTo>
                  <a:pt x="55625" y="543585"/>
                </a:lnTo>
                <a:lnTo>
                  <a:pt x="56095" y="542874"/>
                </a:lnTo>
                <a:lnTo>
                  <a:pt x="56759" y="540382"/>
                </a:lnTo>
                <a:lnTo>
                  <a:pt x="56850" y="539677"/>
                </a:lnTo>
                <a:lnTo>
                  <a:pt x="56886" y="539011"/>
                </a:lnTo>
                <a:lnTo>
                  <a:pt x="56832" y="537583"/>
                </a:lnTo>
                <a:lnTo>
                  <a:pt x="56696" y="537072"/>
                </a:lnTo>
                <a:lnTo>
                  <a:pt x="56684" y="536644"/>
                </a:lnTo>
                <a:lnTo>
                  <a:pt x="56735" y="536381"/>
                </a:lnTo>
                <a:lnTo>
                  <a:pt x="56897" y="536045"/>
                </a:lnTo>
                <a:lnTo>
                  <a:pt x="57021" y="535899"/>
                </a:lnTo>
                <a:lnTo>
                  <a:pt x="57755" y="535774"/>
                </a:lnTo>
                <a:lnTo>
                  <a:pt x="58177" y="535981"/>
                </a:lnTo>
                <a:lnTo>
                  <a:pt x="58375" y="535992"/>
                </a:lnTo>
                <a:lnTo>
                  <a:pt x="59310" y="535415"/>
                </a:lnTo>
                <a:lnTo>
                  <a:pt x="60051" y="534600"/>
                </a:lnTo>
                <a:lnTo>
                  <a:pt x="60308" y="534233"/>
                </a:lnTo>
                <a:lnTo>
                  <a:pt x="60513" y="533836"/>
                </a:lnTo>
                <a:lnTo>
                  <a:pt x="60580" y="533458"/>
                </a:lnTo>
                <a:lnTo>
                  <a:pt x="60845" y="533079"/>
                </a:lnTo>
                <a:lnTo>
                  <a:pt x="61395" y="532468"/>
                </a:lnTo>
                <a:lnTo>
                  <a:pt x="61830" y="532105"/>
                </a:lnTo>
                <a:lnTo>
                  <a:pt x="63074" y="532356"/>
                </a:lnTo>
                <a:lnTo>
                  <a:pt x="63652" y="532279"/>
                </a:lnTo>
                <a:lnTo>
                  <a:pt x="64587" y="531668"/>
                </a:lnTo>
                <a:lnTo>
                  <a:pt x="64987" y="531214"/>
                </a:lnTo>
                <a:lnTo>
                  <a:pt x="65705" y="530183"/>
                </a:lnTo>
                <a:lnTo>
                  <a:pt x="66157" y="528820"/>
                </a:lnTo>
                <a:lnTo>
                  <a:pt x="65877" y="528125"/>
                </a:lnTo>
                <a:lnTo>
                  <a:pt x="65916" y="527851"/>
                </a:lnTo>
                <a:lnTo>
                  <a:pt x="66232" y="527391"/>
                </a:lnTo>
                <a:lnTo>
                  <a:pt x="66620" y="527128"/>
                </a:lnTo>
                <a:lnTo>
                  <a:pt x="67044" y="527034"/>
                </a:lnTo>
                <a:lnTo>
                  <a:pt x="67461" y="526852"/>
                </a:lnTo>
                <a:lnTo>
                  <a:pt x="68328" y="526264"/>
                </a:lnTo>
                <a:lnTo>
                  <a:pt x="68504" y="526018"/>
                </a:lnTo>
                <a:lnTo>
                  <a:pt x="68758" y="524810"/>
                </a:lnTo>
                <a:lnTo>
                  <a:pt x="69786" y="522412"/>
                </a:lnTo>
                <a:lnTo>
                  <a:pt x="70181" y="521812"/>
                </a:lnTo>
                <a:lnTo>
                  <a:pt x="70583" y="521308"/>
                </a:lnTo>
                <a:lnTo>
                  <a:pt x="71206" y="521180"/>
                </a:lnTo>
                <a:lnTo>
                  <a:pt x="72465" y="519764"/>
                </a:lnTo>
                <a:lnTo>
                  <a:pt x="73080" y="518475"/>
                </a:lnTo>
                <a:lnTo>
                  <a:pt x="73085" y="517792"/>
                </a:lnTo>
                <a:lnTo>
                  <a:pt x="73383" y="516930"/>
                </a:lnTo>
                <a:lnTo>
                  <a:pt x="73900" y="516541"/>
                </a:lnTo>
                <a:lnTo>
                  <a:pt x="75249" y="514921"/>
                </a:lnTo>
                <a:lnTo>
                  <a:pt x="75344" y="514620"/>
                </a:lnTo>
                <a:lnTo>
                  <a:pt x="75629" y="513995"/>
                </a:lnTo>
                <a:lnTo>
                  <a:pt x="76465" y="513141"/>
                </a:lnTo>
                <a:lnTo>
                  <a:pt x="77273" y="512947"/>
                </a:lnTo>
                <a:lnTo>
                  <a:pt x="77536" y="512626"/>
                </a:lnTo>
                <a:lnTo>
                  <a:pt x="78098" y="510854"/>
                </a:lnTo>
                <a:lnTo>
                  <a:pt x="78106" y="510159"/>
                </a:lnTo>
                <a:lnTo>
                  <a:pt x="80179" y="508383"/>
                </a:lnTo>
                <a:lnTo>
                  <a:pt x="80776" y="508144"/>
                </a:lnTo>
                <a:lnTo>
                  <a:pt x="83116" y="507622"/>
                </a:lnTo>
                <a:lnTo>
                  <a:pt x="83752" y="507883"/>
                </a:lnTo>
                <a:lnTo>
                  <a:pt x="84371" y="507991"/>
                </a:lnTo>
                <a:lnTo>
                  <a:pt x="85041" y="507801"/>
                </a:lnTo>
                <a:lnTo>
                  <a:pt x="85605" y="507533"/>
                </a:lnTo>
                <a:lnTo>
                  <a:pt x="86511" y="507045"/>
                </a:lnTo>
                <a:lnTo>
                  <a:pt x="87065" y="506596"/>
                </a:lnTo>
                <a:lnTo>
                  <a:pt x="87274" y="506482"/>
                </a:lnTo>
                <a:lnTo>
                  <a:pt x="87661" y="506413"/>
                </a:lnTo>
                <a:lnTo>
                  <a:pt x="89259" y="506451"/>
                </a:lnTo>
                <a:lnTo>
                  <a:pt x="90443" y="506120"/>
                </a:lnTo>
                <a:lnTo>
                  <a:pt x="90651" y="506044"/>
                </a:lnTo>
                <a:lnTo>
                  <a:pt x="90996" y="505709"/>
                </a:lnTo>
                <a:lnTo>
                  <a:pt x="91169" y="505409"/>
                </a:lnTo>
                <a:lnTo>
                  <a:pt x="91193" y="505274"/>
                </a:lnTo>
                <a:lnTo>
                  <a:pt x="91101" y="504806"/>
                </a:lnTo>
                <a:lnTo>
                  <a:pt x="91110" y="504516"/>
                </a:lnTo>
                <a:lnTo>
                  <a:pt x="91177" y="504278"/>
                </a:lnTo>
                <a:lnTo>
                  <a:pt x="91576" y="503613"/>
                </a:lnTo>
                <a:lnTo>
                  <a:pt x="91938" y="503244"/>
                </a:lnTo>
                <a:lnTo>
                  <a:pt x="92762" y="502684"/>
                </a:lnTo>
                <a:lnTo>
                  <a:pt x="94619" y="500544"/>
                </a:lnTo>
                <a:lnTo>
                  <a:pt x="95221" y="499835"/>
                </a:lnTo>
                <a:lnTo>
                  <a:pt x="95829" y="499120"/>
                </a:lnTo>
                <a:lnTo>
                  <a:pt x="97198" y="498193"/>
                </a:lnTo>
                <a:lnTo>
                  <a:pt x="99114" y="497096"/>
                </a:lnTo>
                <a:lnTo>
                  <a:pt x="100120" y="496049"/>
                </a:lnTo>
                <a:lnTo>
                  <a:pt x="100712" y="495329"/>
                </a:lnTo>
                <a:lnTo>
                  <a:pt x="101050" y="494655"/>
                </a:lnTo>
                <a:lnTo>
                  <a:pt x="101774" y="493342"/>
                </a:lnTo>
                <a:lnTo>
                  <a:pt x="102395" y="492264"/>
                </a:lnTo>
                <a:lnTo>
                  <a:pt x="102960" y="491299"/>
                </a:lnTo>
                <a:lnTo>
                  <a:pt x="103529" y="490755"/>
                </a:lnTo>
                <a:lnTo>
                  <a:pt x="103724" y="490497"/>
                </a:lnTo>
                <a:lnTo>
                  <a:pt x="103788" y="490305"/>
                </a:lnTo>
                <a:lnTo>
                  <a:pt x="103697" y="489313"/>
                </a:lnTo>
                <a:lnTo>
                  <a:pt x="103105" y="487782"/>
                </a:lnTo>
                <a:lnTo>
                  <a:pt x="102936" y="486902"/>
                </a:lnTo>
                <a:lnTo>
                  <a:pt x="102930" y="486681"/>
                </a:lnTo>
                <a:lnTo>
                  <a:pt x="102902" y="484267"/>
                </a:lnTo>
                <a:lnTo>
                  <a:pt x="103198" y="483636"/>
                </a:lnTo>
                <a:lnTo>
                  <a:pt x="104561" y="481989"/>
                </a:lnTo>
                <a:lnTo>
                  <a:pt x="104732" y="481833"/>
                </a:lnTo>
                <a:lnTo>
                  <a:pt x="105127" y="480165"/>
                </a:lnTo>
                <a:lnTo>
                  <a:pt x="105131" y="479764"/>
                </a:lnTo>
                <a:lnTo>
                  <a:pt x="105075" y="479225"/>
                </a:lnTo>
                <a:lnTo>
                  <a:pt x="105882" y="478367"/>
                </a:lnTo>
                <a:lnTo>
                  <a:pt x="106961" y="478071"/>
                </a:lnTo>
                <a:lnTo>
                  <a:pt x="107458" y="477872"/>
                </a:lnTo>
                <a:lnTo>
                  <a:pt x="109238" y="476680"/>
                </a:lnTo>
                <a:lnTo>
                  <a:pt x="110475" y="475760"/>
                </a:lnTo>
                <a:lnTo>
                  <a:pt x="112120" y="474039"/>
                </a:lnTo>
                <a:lnTo>
                  <a:pt x="112153" y="473882"/>
                </a:lnTo>
                <a:lnTo>
                  <a:pt x="112402" y="472689"/>
                </a:lnTo>
                <a:lnTo>
                  <a:pt x="112623" y="472047"/>
                </a:lnTo>
                <a:lnTo>
                  <a:pt x="112776" y="471806"/>
                </a:lnTo>
                <a:lnTo>
                  <a:pt x="113710" y="470796"/>
                </a:lnTo>
                <a:lnTo>
                  <a:pt x="115669" y="470203"/>
                </a:lnTo>
                <a:lnTo>
                  <a:pt x="118414" y="467573"/>
                </a:lnTo>
                <a:lnTo>
                  <a:pt x="118613" y="467347"/>
                </a:lnTo>
                <a:lnTo>
                  <a:pt x="118752" y="467090"/>
                </a:lnTo>
                <a:lnTo>
                  <a:pt x="119683" y="464960"/>
                </a:lnTo>
                <a:lnTo>
                  <a:pt x="119933" y="463930"/>
                </a:lnTo>
                <a:lnTo>
                  <a:pt x="122097" y="460452"/>
                </a:lnTo>
                <a:lnTo>
                  <a:pt x="122308" y="459952"/>
                </a:lnTo>
                <a:lnTo>
                  <a:pt x="122495" y="458741"/>
                </a:lnTo>
                <a:lnTo>
                  <a:pt x="122592" y="458482"/>
                </a:lnTo>
                <a:lnTo>
                  <a:pt x="123674" y="456166"/>
                </a:lnTo>
                <a:lnTo>
                  <a:pt x="124750" y="454532"/>
                </a:lnTo>
                <a:lnTo>
                  <a:pt x="125408" y="453541"/>
                </a:lnTo>
                <a:lnTo>
                  <a:pt x="125897" y="453137"/>
                </a:lnTo>
                <a:lnTo>
                  <a:pt x="126489" y="452917"/>
                </a:lnTo>
                <a:lnTo>
                  <a:pt x="127069" y="452531"/>
                </a:lnTo>
                <a:lnTo>
                  <a:pt x="127205" y="452376"/>
                </a:lnTo>
                <a:lnTo>
                  <a:pt x="127553" y="451592"/>
                </a:lnTo>
                <a:lnTo>
                  <a:pt x="127769" y="450914"/>
                </a:lnTo>
                <a:lnTo>
                  <a:pt x="127999" y="449815"/>
                </a:lnTo>
                <a:lnTo>
                  <a:pt x="128302" y="447815"/>
                </a:lnTo>
                <a:lnTo>
                  <a:pt x="128584" y="446972"/>
                </a:lnTo>
                <a:lnTo>
                  <a:pt x="131182" y="443846"/>
                </a:lnTo>
                <a:lnTo>
                  <a:pt x="134505" y="439959"/>
                </a:lnTo>
                <a:lnTo>
                  <a:pt x="135441" y="438893"/>
                </a:lnTo>
                <a:lnTo>
                  <a:pt x="137687" y="437589"/>
                </a:lnTo>
                <a:lnTo>
                  <a:pt x="138536" y="435941"/>
                </a:lnTo>
                <a:lnTo>
                  <a:pt x="139345" y="434160"/>
                </a:lnTo>
                <a:lnTo>
                  <a:pt x="140095" y="433572"/>
                </a:lnTo>
                <a:lnTo>
                  <a:pt x="140656" y="433258"/>
                </a:lnTo>
                <a:lnTo>
                  <a:pt x="141886" y="432585"/>
                </a:lnTo>
                <a:lnTo>
                  <a:pt x="142106" y="432506"/>
                </a:lnTo>
                <a:lnTo>
                  <a:pt x="142738" y="432441"/>
                </a:lnTo>
                <a:lnTo>
                  <a:pt x="143012" y="431253"/>
                </a:lnTo>
                <a:lnTo>
                  <a:pt x="142902" y="430302"/>
                </a:lnTo>
                <a:lnTo>
                  <a:pt x="142934" y="430169"/>
                </a:lnTo>
                <a:lnTo>
                  <a:pt x="143904" y="428127"/>
                </a:lnTo>
                <a:lnTo>
                  <a:pt x="144635" y="426872"/>
                </a:lnTo>
                <a:lnTo>
                  <a:pt x="145153" y="426513"/>
                </a:lnTo>
                <a:lnTo>
                  <a:pt x="146172" y="425377"/>
                </a:lnTo>
                <a:lnTo>
                  <a:pt x="147794" y="423035"/>
                </a:lnTo>
                <a:lnTo>
                  <a:pt x="150131" y="421060"/>
                </a:lnTo>
                <a:lnTo>
                  <a:pt x="151409" y="420366"/>
                </a:lnTo>
                <a:lnTo>
                  <a:pt x="152208" y="420127"/>
                </a:lnTo>
                <a:lnTo>
                  <a:pt x="154468" y="417512"/>
                </a:lnTo>
                <a:lnTo>
                  <a:pt x="154855" y="415955"/>
                </a:lnTo>
                <a:lnTo>
                  <a:pt x="154779" y="415657"/>
                </a:lnTo>
                <a:lnTo>
                  <a:pt x="154464" y="415248"/>
                </a:lnTo>
                <a:lnTo>
                  <a:pt x="154330" y="414673"/>
                </a:lnTo>
                <a:lnTo>
                  <a:pt x="154131" y="413814"/>
                </a:lnTo>
                <a:lnTo>
                  <a:pt x="153957" y="412674"/>
                </a:lnTo>
                <a:lnTo>
                  <a:pt x="153789" y="411382"/>
                </a:lnTo>
                <a:lnTo>
                  <a:pt x="153405" y="410539"/>
                </a:lnTo>
                <a:lnTo>
                  <a:pt x="152330" y="408432"/>
                </a:lnTo>
                <a:lnTo>
                  <a:pt x="151568" y="407306"/>
                </a:lnTo>
                <a:lnTo>
                  <a:pt x="151318" y="406759"/>
                </a:lnTo>
                <a:lnTo>
                  <a:pt x="151018" y="405383"/>
                </a:lnTo>
                <a:lnTo>
                  <a:pt x="151076" y="404773"/>
                </a:lnTo>
                <a:lnTo>
                  <a:pt x="151471" y="402547"/>
                </a:lnTo>
                <a:lnTo>
                  <a:pt x="152226" y="400279"/>
                </a:lnTo>
                <a:lnTo>
                  <a:pt x="152191" y="399882"/>
                </a:lnTo>
                <a:lnTo>
                  <a:pt x="151794" y="398048"/>
                </a:lnTo>
                <a:lnTo>
                  <a:pt x="151640" y="397787"/>
                </a:lnTo>
                <a:lnTo>
                  <a:pt x="151285" y="397618"/>
                </a:lnTo>
                <a:lnTo>
                  <a:pt x="150843" y="397283"/>
                </a:lnTo>
                <a:lnTo>
                  <a:pt x="149695" y="395437"/>
                </a:lnTo>
                <a:lnTo>
                  <a:pt x="148710" y="393800"/>
                </a:lnTo>
                <a:lnTo>
                  <a:pt x="147773" y="393258"/>
                </a:lnTo>
                <a:lnTo>
                  <a:pt x="145627" y="392233"/>
                </a:lnTo>
                <a:lnTo>
                  <a:pt x="145271" y="392316"/>
                </a:lnTo>
                <a:lnTo>
                  <a:pt x="144882" y="392522"/>
                </a:lnTo>
                <a:lnTo>
                  <a:pt x="144278" y="392561"/>
                </a:lnTo>
                <a:lnTo>
                  <a:pt x="143171" y="392266"/>
                </a:lnTo>
                <a:lnTo>
                  <a:pt x="142750" y="391912"/>
                </a:lnTo>
                <a:lnTo>
                  <a:pt x="141849" y="390220"/>
                </a:lnTo>
                <a:lnTo>
                  <a:pt x="141646" y="388553"/>
                </a:lnTo>
                <a:lnTo>
                  <a:pt x="141144" y="386585"/>
                </a:lnTo>
                <a:lnTo>
                  <a:pt x="140401" y="385861"/>
                </a:lnTo>
                <a:lnTo>
                  <a:pt x="140152" y="385655"/>
                </a:lnTo>
                <a:lnTo>
                  <a:pt x="139857" y="385518"/>
                </a:lnTo>
                <a:lnTo>
                  <a:pt x="138103" y="385165"/>
                </a:lnTo>
                <a:lnTo>
                  <a:pt x="137700" y="385285"/>
                </a:lnTo>
                <a:lnTo>
                  <a:pt x="137214" y="385556"/>
                </a:lnTo>
                <a:lnTo>
                  <a:pt x="136648" y="385780"/>
                </a:lnTo>
                <a:lnTo>
                  <a:pt x="136244" y="385869"/>
                </a:lnTo>
                <a:lnTo>
                  <a:pt x="135841" y="385884"/>
                </a:lnTo>
                <a:lnTo>
                  <a:pt x="135551" y="385761"/>
                </a:lnTo>
                <a:lnTo>
                  <a:pt x="134196" y="384311"/>
                </a:lnTo>
                <a:lnTo>
                  <a:pt x="133916" y="383410"/>
                </a:lnTo>
                <a:lnTo>
                  <a:pt x="133899" y="383210"/>
                </a:lnTo>
                <a:lnTo>
                  <a:pt x="134007" y="382821"/>
                </a:lnTo>
                <a:lnTo>
                  <a:pt x="134226" y="382434"/>
                </a:lnTo>
                <a:lnTo>
                  <a:pt x="134323" y="381942"/>
                </a:lnTo>
                <a:lnTo>
                  <a:pt x="134290" y="381224"/>
                </a:lnTo>
                <a:lnTo>
                  <a:pt x="134118" y="380399"/>
                </a:lnTo>
                <a:lnTo>
                  <a:pt x="134050" y="380070"/>
                </a:lnTo>
                <a:lnTo>
                  <a:pt x="133098" y="377412"/>
                </a:lnTo>
                <a:lnTo>
                  <a:pt x="132776" y="376903"/>
                </a:lnTo>
                <a:lnTo>
                  <a:pt x="132032" y="376026"/>
                </a:lnTo>
                <a:lnTo>
                  <a:pt x="131073" y="375044"/>
                </a:lnTo>
                <a:lnTo>
                  <a:pt x="130278" y="373338"/>
                </a:lnTo>
                <a:lnTo>
                  <a:pt x="130157" y="372914"/>
                </a:lnTo>
                <a:lnTo>
                  <a:pt x="129879" y="371614"/>
                </a:lnTo>
                <a:lnTo>
                  <a:pt x="129821" y="370730"/>
                </a:lnTo>
                <a:lnTo>
                  <a:pt x="129941" y="368064"/>
                </a:lnTo>
                <a:lnTo>
                  <a:pt x="129413" y="366205"/>
                </a:lnTo>
                <a:lnTo>
                  <a:pt x="129370" y="364189"/>
                </a:lnTo>
                <a:lnTo>
                  <a:pt x="128257" y="362070"/>
                </a:lnTo>
                <a:lnTo>
                  <a:pt x="128067" y="361197"/>
                </a:lnTo>
                <a:lnTo>
                  <a:pt x="128002" y="361033"/>
                </a:lnTo>
                <a:lnTo>
                  <a:pt x="127974" y="360607"/>
                </a:lnTo>
                <a:lnTo>
                  <a:pt x="128158" y="358312"/>
                </a:lnTo>
                <a:lnTo>
                  <a:pt x="128064" y="355575"/>
                </a:lnTo>
                <a:lnTo>
                  <a:pt x="127783" y="352792"/>
                </a:lnTo>
                <a:lnTo>
                  <a:pt x="127496" y="351840"/>
                </a:lnTo>
                <a:lnTo>
                  <a:pt x="126985" y="350759"/>
                </a:lnTo>
                <a:lnTo>
                  <a:pt x="126758" y="350588"/>
                </a:lnTo>
                <a:lnTo>
                  <a:pt x="126514" y="350584"/>
                </a:lnTo>
                <a:lnTo>
                  <a:pt x="125971" y="350340"/>
                </a:lnTo>
                <a:lnTo>
                  <a:pt x="125324" y="349769"/>
                </a:lnTo>
                <a:lnTo>
                  <a:pt x="125217" y="349118"/>
                </a:lnTo>
                <a:lnTo>
                  <a:pt x="125307" y="348572"/>
                </a:lnTo>
                <a:lnTo>
                  <a:pt x="125363" y="348337"/>
                </a:lnTo>
                <a:lnTo>
                  <a:pt x="125471" y="348169"/>
                </a:lnTo>
                <a:lnTo>
                  <a:pt x="125799" y="347888"/>
                </a:lnTo>
                <a:lnTo>
                  <a:pt x="125982" y="347814"/>
                </a:lnTo>
                <a:lnTo>
                  <a:pt x="126254" y="347749"/>
                </a:lnTo>
                <a:lnTo>
                  <a:pt x="127503" y="347886"/>
                </a:lnTo>
                <a:lnTo>
                  <a:pt x="127953" y="347594"/>
                </a:lnTo>
                <a:lnTo>
                  <a:pt x="128550" y="346607"/>
                </a:lnTo>
                <a:lnTo>
                  <a:pt x="128802" y="345692"/>
                </a:lnTo>
                <a:lnTo>
                  <a:pt x="128997" y="345154"/>
                </a:lnTo>
                <a:lnTo>
                  <a:pt x="129230" y="344904"/>
                </a:lnTo>
                <a:lnTo>
                  <a:pt x="130790" y="343185"/>
                </a:lnTo>
                <a:lnTo>
                  <a:pt x="132398" y="341257"/>
                </a:lnTo>
                <a:lnTo>
                  <a:pt x="132633" y="340800"/>
                </a:lnTo>
                <a:lnTo>
                  <a:pt x="132671" y="340427"/>
                </a:lnTo>
                <a:lnTo>
                  <a:pt x="132590" y="340011"/>
                </a:lnTo>
                <a:lnTo>
                  <a:pt x="131530" y="337956"/>
                </a:lnTo>
                <a:lnTo>
                  <a:pt x="130892" y="336721"/>
                </a:lnTo>
                <a:lnTo>
                  <a:pt x="130197" y="335766"/>
                </a:lnTo>
                <a:lnTo>
                  <a:pt x="130069" y="335259"/>
                </a:lnTo>
                <a:lnTo>
                  <a:pt x="130129" y="334755"/>
                </a:lnTo>
                <a:lnTo>
                  <a:pt x="130223" y="334531"/>
                </a:lnTo>
                <a:lnTo>
                  <a:pt x="131087" y="333428"/>
                </a:lnTo>
                <a:lnTo>
                  <a:pt x="131552" y="332760"/>
                </a:lnTo>
                <a:lnTo>
                  <a:pt x="131761" y="332188"/>
                </a:lnTo>
                <a:lnTo>
                  <a:pt x="131805" y="330746"/>
                </a:lnTo>
                <a:lnTo>
                  <a:pt x="131667" y="329318"/>
                </a:lnTo>
                <a:lnTo>
                  <a:pt x="131578" y="328834"/>
                </a:lnTo>
                <a:lnTo>
                  <a:pt x="131411" y="328245"/>
                </a:lnTo>
                <a:lnTo>
                  <a:pt x="131281" y="327954"/>
                </a:lnTo>
                <a:lnTo>
                  <a:pt x="131074" y="327555"/>
                </a:lnTo>
                <a:lnTo>
                  <a:pt x="130336" y="326501"/>
                </a:lnTo>
                <a:lnTo>
                  <a:pt x="130128" y="326008"/>
                </a:lnTo>
                <a:lnTo>
                  <a:pt x="130168" y="325748"/>
                </a:lnTo>
                <a:lnTo>
                  <a:pt x="130268" y="325530"/>
                </a:lnTo>
                <a:lnTo>
                  <a:pt x="131042" y="324532"/>
                </a:lnTo>
                <a:lnTo>
                  <a:pt x="131153" y="324182"/>
                </a:lnTo>
                <a:lnTo>
                  <a:pt x="131100" y="323666"/>
                </a:lnTo>
                <a:lnTo>
                  <a:pt x="130923" y="323275"/>
                </a:lnTo>
                <a:lnTo>
                  <a:pt x="130415" y="322672"/>
                </a:lnTo>
                <a:lnTo>
                  <a:pt x="129630" y="322205"/>
                </a:lnTo>
                <a:lnTo>
                  <a:pt x="129066" y="321311"/>
                </a:lnTo>
                <a:lnTo>
                  <a:pt x="128819" y="320798"/>
                </a:lnTo>
                <a:lnTo>
                  <a:pt x="128763" y="320444"/>
                </a:lnTo>
                <a:lnTo>
                  <a:pt x="128790" y="320107"/>
                </a:lnTo>
                <a:lnTo>
                  <a:pt x="128935" y="319348"/>
                </a:lnTo>
                <a:lnTo>
                  <a:pt x="129071" y="319056"/>
                </a:lnTo>
                <a:lnTo>
                  <a:pt x="129205" y="318357"/>
                </a:lnTo>
                <a:lnTo>
                  <a:pt x="129184" y="318197"/>
                </a:lnTo>
                <a:lnTo>
                  <a:pt x="128943" y="317784"/>
                </a:lnTo>
                <a:lnTo>
                  <a:pt x="128747" y="317537"/>
                </a:lnTo>
                <a:lnTo>
                  <a:pt x="128463" y="317339"/>
                </a:lnTo>
                <a:lnTo>
                  <a:pt x="127585" y="316972"/>
                </a:lnTo>
                <a:lnTo>
                  <a:pt x="127105" y="316682"/>
                </a:lnTo>
                <a:lnTo>
                  <a:pt x="126803" y="316392"/>
                </a:lnTo>
                <a:lnTo>
                  <a:pt x="126516" y="315877"/>
                </a:lnTo>
                <a:lnTo>
                  <a:pt x="126460" y="315418"/>
                </a:lnTo>
                <a:lnTo>
                  <a:pt x="126483" y="315284"/>
                </a:lnTo>
                <a:lnTo>
                  <a:pt x="126827" y="313887"/>
                </a:lnTo>
                <a:lnTo>
                  <a:pt x="127044" y="313628"/>
                </a:lnTo>
                <a:lnTo>
                  <a:pt x="127445" y="313264"/>
                </a:lnTo>
                <a:lnTo>
                  <a:pt x="128047" y="312874"/>
                </a:lnTo>
                <a:lnTo>
                  <a:pt x="128273" y="312781"/>
                </a:lnTo>
                <a:lnTo>
                  <a:pt x="128567" y="312503"/>
                </a:lnTo>
                <a:lnTo>
                  <a:pt x="129352" y="311099"/>
                </a:lnTo>
                <a:lnTo>
                  <a:pt x="129460" y="310741"/>
                </a:lnTo>
                <a:lnTo>
                  <a:pt x="130068" y="309514"/>
                </a:lnTo>
                <a:lnTo>
                  <a:pt x="130271" y="309341"/>
                </a:lnTo>
                <a:lnTo>
                  <a:pt x="130413" y="309094"/>
                </a:lnTo>
                <a:lnTo>
                  <a:pt x="130729" y="308118"/>
                </a:lnTo>
                <a:lnTo>
                  <a:pt x="130702" y="307567"/>
                </a:lnTo>
                <a:lnTo>
                  <a:pt x="130531" y="307105"/>
                </a:lnTo>
                <a:lnTo>
                  <a:pt x="131630" y="302702"/>
                </a:lnTo>
                <a:lnTo>
                  <a:pt x="131832" y="301880"/>
                </a:lnTo>
                <a:lnTo>
                  <a:pt x="131897" y="301615"/>
                </a:lnTo>
                <a:lnTo>
                  <a:pt x="133984" y="293249"/>
                </a:lnTo>
                <a:lnTo>
                  <a:pt x="138711" y="274294"/>
                </a:lnTo>
                <a:lnTo>
                  <a:pt x="142097" y="260498"/>
                </a:lnTo>
                <a:lnTo>
                  <a:pt x="142418" y="259263"/>
                </a:lnTo>
                <a:lnTo>
                  <a:pt x="151352" y="223211"/>
                </a:lnTo>
                <a:lnTo>
                  <a:pt x="152165" y="219927"/>
                </a:lnTo>
                <a:lnTo>
                  <a:pt x="152967" y="216684"/>
                </a:lnTo>
                <a:lnTo>
                  <a:pt x="153601" y="214123"/>
                </a:lnTo>
                <a:lnTo>
                  <a:pt x="154260" y="211465"/>
                </a:lnTo>
                <a:lnTo>
                  <a:pt x="155251" y="207428"/>
                </a:lnTo>
                <a:lnTo>
                  <a:pt x="157874" y="196924"/>
                </a:lnTo>
                <a:lnTo>
                  <a:pt x="158414" y="194669"/>
                </a:lnTo>
                <a:lnTo>
                  <a:pt x="158668" y="193607"/>
                </a:lnTo>
                <a:lnTo>
                  <a:pt x="159409" y="190723"/>
                </a:lnTo>
                <a:lnTo>
                  <a:pt x="159799" y="189129"/>
                </a:lnTo>
                <a:lnTo>
                  <a:pt x="160466" y="186444"/>
                </a:lnTo>
                <a:lnTo>
                  <a:pt x="161306" y="183048"/>
                </a:lnTo>
                <a:lnTo>
                  <a:pt x="161739" y="181314"/>
                </a:lnTo>
                <a:lnTo>
                  <a:pt x="163013" y="175984"/>
                </a:lnTo>
                <a:lnTo>
                  <a:pt x="163165" y="175360"/>
                </a:lnTo>
                <a:lnTo>
                  <a:pt x="163307" y="174718"/>
                </a:lnTo>
                <a:lnTo>
                  <a:pt x="164032" y="171649"/>
                </a:lnTo>
                <a:lnTo>
                  <a:pt x="164521" y="169792"/>
                </a:lnTo>
                <a:lnTo>
                  <a:pt x="167558" y="157352"/>
                </a:lnTo>
                <a:lnTo>
                  <a:pt x="167612" y="157135"/>
                </a:lnTo>
                <a:lnTo>
                  <a:pt x="167698" y="156752"/>
                </a:lnTo>
                <a:lnTo>
                  <a:pt x="168378" y="153979"/>
                </a:lnTo>
                <a:lnTo>
                  <a:pt x="168858" y="152030"/>
                </a:lnTo>
                <a:lnTo>
                  <a:pt x="169235" y="150528"/>
                </a:lnTo>
                <a:lnTo>
                  <a:pt x="169491" y="149349"/>
                </a:lnTo>
                <a:lnTo>
                  <a:pt x="169923" y="147413"/>
                </a:lnTo>
                <a:lnTo>
                  <a:pt x="170040" y="146976"/>
                </a:lnTo>
                <a:lnTo>
                  <a:pt x="170091" y="146782"/>
                </a:lnTo>
                <a:lnTo>
                  <a:pt x="170484" y="145345"/>
                </a:lnTo>
                <a:lnTo>
                  <a:pt x="171786" y="140121"/>
                </a:lnTo>
                <a:lnTo>
                  <a:pt x="172240" y="138129"/>
                </a:lnTo>
                <a:lnTo>
                  <a:pt x="176022" y="122931"/>
                </a:lnTo>
                <a:lnTo>
                  <a:pt x="176359" y="121607"/>
                </a:lnTo>
                <a:lnTo>
                  <a:pt x="178424" y="113491"/>
                </a:lnTo>
                <a:lnTo>
                  <a:pt x="179629" y="108731"/>
                </a:lnTo>
                <a:lnTo>
                  <a:pt x="180819" y="104035"/>
                </a:lnTo>
                <a:lnTo>
                  <a:pt x="182397" y="98213"/>
                </a:lnTo>
                <a:lnTo>
                  <a:pt x="182515" y="97713"/>
                </a:lnTo>
                <a:lnTo>
                  <a:pt x="182607" y="97358"/>
                </a:lnTo>
                <a:lnTo>
                  <a:pt x="182702" y="96969"/>
                </a:lnTo>
                <a:lnTo>
                  <a:pt x="183479" y="94179"/>
                </a:lnTo>
                <a:lnTo>
                  <a:pt x="188586" y="74772"/>
                </a:lnTo>
                <a:lnTo>
                  <a:pt x="190117" y="68580"/>
                </a:lnTo>
                <a:lnTo>
                  <a:pt x="190320" y="67748"/>
                </a:lnTo>
                <a:lnTo>
                  <a:pt x="192374" y="59423"/>
                </a:lnTo>
                <a:lnTo>
                  <a:pt x="196022" y="45036"/>
                </a:lnTo>
                <a:lnTo>
                  <a:pt x="196263" y="44115"/>
                </a:lnTo>
                <a:lnTo>
                  <a:pt x="197157" y="40747"/>
                </a:lnTo>
                <a:lnTo>
                  <a:pt x="199933" y="29669"/>
                </a:lnTo>
                <a:lnTo>
                  <a:pt x="202868" y="18163"/>
                </a:lnTo>
                <a:lnTo>
                  <a:pt x="203725" y="14802"/>
                </a:lnTo>
                <a:lnTo>
                  <a:pt x="207377" y="0"/>
                </a:lnTo>
                <a:lnTo>
                  <a:pt x="229197" y="5280"/>
                </a:lnTo>
                <a:lnTo>
                  <a:pt x="256143" y="11797"/>
                </a:lnTo>
                <a:lnTo>
                  <a:pt x="259445" y="12538"/>
                </a:lnTo>
                <a:lnTo>
                  <a:pt x="260011" y="12594"/>
                </a:lnTo>
                <a:lnTo>
                  <a:pt x="285402" y="18665"/>
                </a:lnTo>
                <a:lnTo>
                  <a:pt x="271341" y="78267"/>
                </a:lnTo>
                <a:lnTo>
                  <a:pt x="270755" y="80753"/>
                </a:lnTo>
                <a:lnTo>
                  <a:pt x="268775" y="88838"/>
                </a:lnTo>
                <a:lnTo>
                  <a:pt x="265936" y="101252"/>
                </a:lnTo>
                <a:lnTo>
                  <a:pt x="264880" y="105445"/>
                </a:lnTo>
                <a:lnTo>
                  <a:pt x="264212" y="108410"/>
                </a:lnTo>
                <a:lnTo>
                  <a:pt x="263814" y="109873"/>
                </a:lnTo>
                <a:lnTo>
                  <a:pt x="263224" y="112447"/>
                </a:lnTo>
                <a:lnTo>
                  <a:pt x="260719" y="123373"/>
                </a:lnTo>
                <a:lnTo>
                  <a:pt x="259332" y="129072"/>
                </a:lnTo>
                <a:lnTo>
                  <a:pt x="259041" y="130339"/>
                </a:lnTo>
                <a:lnTo>
                  <a:pt x="258903" y="131134"/>
                </a:lnTo>
                <a:lnTo>
                  <a:pt x="257170" y="138327"/>
                </a:lnTo>
                <a:lnTo>
                  <a:pt x="256577" y="141106"/>
                </a:lnTo>
                <a:lnTo>
                  <a:pt x="257237" y="141957"/>
                </a:lnTo>
                <a:lnTo>
                  <a:pt x="257908" y="141858"/>
                </a:lnTo>
                <a:lnTo>
                  <a:pt x="259153" y="145090"/>
                </a:lnTo>
                <a:lnTo>
                  <a:pt x="259563" y="146616"/>
                </a:lnTo>
                <a:lnTo>
                  <a:pt x="259676" y="147268"/>
                </a:lnTo>
                <a:lnTo>
                  <a:pt x="259577" y="148210"/>
                </a:lnTo>
                <a:lnTo>
                  <a:pt x="260171" y="149637"/>
                </a:lnTo>
                <a:lnTo>
                  <a:pt x="261233" y="150106"/>
                </a:lnTo>
                <a:lnTo>
                  <a:pt x="261434" y="150675"/>
                </a:lnTo>
                <a:lnTo>
                  <a:pt x="261519" y="152209"/>
                </a:lnTo>
                <a:lnTo>
                  <a:pt x="262713" y="154383"/>
                </a:lnTo>
                <a:lnTo>
                  <a:pt x="263668" y="157860"/>
                </a:lnTo>
                <a:lnTo>
                  <a:pt x="264399" y="159439"/>
                </a:lnTo>
                <a:lnTo>
                  <a:pt x="264753" y="159926"/>
                </a:lnTo>
                <a:lnTo>
                  <a:pt x="266512" y="159503"/>
                </a:lnTo>
                <a:lnTo>
                  <a:pt x="266840" y="160388"/>
                </a:lnTo>
                <a:lnTo>
                  <a:pt x="266964" y="161470"/>
                </a:lnTo>
                <a:lnTo>
                  <a:pt x="268275" y="162654"/>
                </a:lnTo>
                <a:lnTo>
                  <a:pt x="268464" y="164343"/>
                </a:lnTo>
                <a:lnTo>
                  <a:pt x="268060" y="164961"/>
                </a:lnTo>
                <a:lnTo>
                  <a:pt x="267469" y="167867"/>
                </a:lnTo>
                <a:lnTo>
                  <a:pt x="267899" y="168607"/>
                </a:lnTo>
                <a:lnTo>
                  <a:pt x="267994" y="169301"/>
                </a:lnTo>
                <a:lnTo>
                  <a:pt x="268053" y="169920"/>
                </a:lnTo>
                <a:lnTo>
                  <a:pt x="267774" y="171005"/>
                </a:lnTo>
                <a:lnTo>
                  <a:pt x="267923" y="171693"/>
                </a:lnTo>
                <a:lnTo>
                  <a:pt x="268402" y="172263"/>
                </a:lnTo>
                <a:lnTo>
                  <a:pt x="270258" y="171897"/>
                </a:lnTo>
                <a:lnTo>
                  <a:pt x="270769" y="172137"/>
                </a:lnTo>
                <a:lnTo>
                  <a:pt x="271746" y="174142"/>
                </a:lnTo>
                <a:lnTo>
                  <a:pt x="271103" y="175779"/>
                </a:lnTo>
                <a:lnTo>
                  <a:pt x="271430" y="177053"/>
                </a:lnTo>
                <a:lnTo>
                  <a:pt x="271725" y="177426"/>
                </a:lnTo>
                <a:lnTo>
                  <a:pt x="272400" y="177595"/>
                </a:lnTo>
                <a:lnTo>
                  <a:pt x="272839" y="177479"/>
                </a:lnTo>
                <a:lnTo>
                  <a:pt x="273284" y="177873"/>
                </a:lnTo>
                <a:lnTo>
                  <a:pt x="274696" y="179756"/>
                </a:lnTo>
                <a:lnTo>
                  <a:pt x="275049" y="180818"/>
                </a:lnTo>
                <a:lnTo>
                  <a:pt x="274135" y="183710"/>
                </a:lnTo>
                <a:lnTo>
                  <a:pt x="272867" y="185605"/>
                </a:lnTo>
                <a:lnTo>
                  <a:pt x="273040" y="187202"/>
                </a:lnTo>
                <a:lnTo>
                  <a:pt x="274070" y="188211"/>
                </a:lnTo>
                <a:lnTo>
                  <a:pt x="274584" y="188455"/>
                </a:lnTo>
                <a:lnTo>
                  <a:pt x="275414" y="190150"/>
                </a:lnTo>
                <a:lnTo>
                  <a:pt x="275033" y="193606"/>
                </a:lnTo>
                <a:lnTo>
                  <a:pt x="273140" y="195454"/>
                </a:lnTo>
                <a:lnTo>
                  <a:pt x="271912" y="195293"/>
                </a:lnTo>
                <a:lnTo>
                  <a:pt x="270566" y="196108"/>
                </a:lnTo>
                <a:lnTo>
                  <a:pt x="269229" y="197327"/>
                </a:lnTo>
                <a:lnTo>
                  <a:pt x="268931" y="198022"/>
                </a:lnTo>
                <a:lnTo>
                  <a:pt x="268867" y="198771"/>
                </a:lnTo>
                <a:lnTo>
                  <a:pt x="269220" y="199428"/>
                </a:lnTo>
                <a:lnTo>
                  <a:pt x="271040" y="200603"/>
                </a:lnTo>
                <a:lnTo>
                  <a:pt x="272194" y="200686"/>
                </a:lnTo>
                <a:lnTo>
                  <a:pt x="272436" y="201546"/>
                </a:lnTo>
                <a:lnTo>
                  <a:pt x="271366" y="201805"/>
                </a:lnTo>
                <a:lnTo>
                  <a:pt x="271157" y="203164"/>
                </a:lnTo>
                <a:lnTo>
                  <a:pt x="271963" y="205120"/>
                </a:lnTo>
                <a:lnTo>
                  <a:pt x="272205" y="206823"/>
                </a:lnTo>
                <a:lnTo>
                  <a:pt x="273864" y="206955"/>
                </a:lnTo>
                <a:lnTo>
                  <a:pt x="274558" y="208334"/>
                </a:lnTo>
                <a:lnTo>
                  <a:pt x="276344" y="208265"/>
                </a:lnTo>
                <a:lnTo>
                  <a:pt x="276775" y="208632"/>
                </a:lnTo>
                <a:lnTo>
                  <a:pt x="276336" y="209318"/>
                </a:lnTo>
                <a:lnTo>
                  <a:pt x="275370" y="210686"/>
                </a:lnTo>
                <a:lnTo>
                  <a:pt x="274484" y="211061"/>
                </a:lnTo>
                <a:lnTo>
                  <a:pt x="272605" y="210859"/>
                </a:lnTo>
                <a:lnTo>
                  <a:pt x="270909" y="210106"/>
                </a:lnTo>
                <a:lnTo>
                  <a:pt x="268729" y="210116"/>
                </a:lnTo>
                <a:lnTo>
                  <a:pt x="267644" y="210876"/>
                </a:lnTo>
                <a:lnTo>
                  <a:pt x="265957" y="210921"/>
                </a:lnTo>
                <a:lnTo>
                  <a:pt x="264511" y="213046"/>
                </a:lnTo>
                <a:lnTo>
                  <a:pt x="266253" y="212981"/>
                </a:lnTo>
                <a:lnTo>
                  <a:pt x="267667" y="213496"/>
                </a:lnTo>
                <a:lnTo>
                  <a:pt x="267777" y="213964"/>
                </a:lnTo>
                <a:lnTo>
                  <a:pt x="268391" y="214508"/>
                </a:lnTo>
                <a:lnTo>
                  <a:pt x="269931" y="215209"/>
                </a:lnTo>
                <a:lnTo>
                  <a:pt x="272219" y="217559"/>
                </a:lnTo>
                <a:lnTo>
                  <a:pt x="272684" y="218975"/>
                </a:lnTo>
                <a:lnTo>
                  <a:pt x="272787" y="220069"/>
                </a:lnTo>
                <a:lnTo>
                  <a:pt x="273120" y="220553"/>
                </a:lnTo>
                <a:lnTo>
                  <a:pt x="275022" y="220497"/>
                </a:lnTo>
                <a:lnTo>
                  <a:pt x="275609" y="220850"/>
                </a:lnTo>
                <a:lnTo>
                  <a:pt x="277753" y="223086"/>
                </a:lnTo>
                <a:lnTo>
                  <a:pt x="278092" y="224508"/>
                </a:lnTo>
                <a:lnTo>
                  <a:pt x="278512" y="224971"/>
                </a:lnTo>
                <a:lnTo>
                  <a:pt x="279193" y="225178"/>
                </a:lnTo>
                <a:lnTo>
                  <a:pt x="279533" y="225663"/>
                </a:lnTo>
                <a:lnTo>
                  <a:pt x="279244" y="227825"/>
                </a:lnTo>
                <a:lnTo>
                  <a:pt x="280112" y="230310"/>
                </a:lnTo>
                <a:lnTo>
                  <a:pt x="280239" y="231717"/>
                </a:lnTo>
                <a:lnTo>
                  <a:pt x="281238" y="232957"/>
                </a:lnTo>
                <a:lnTo>
                  <a:pt x="283010" y="234462"/>
                </a:lnTo>
                <a:lnTo>
                  <a:pt x="284305" y="234966"/>
                </a:lnTo>
                <a:lnTo>
                  <a:pt x="285248" y="236076"/>
                </a:lnTo>
                <a:lnTo>
                  <a:pt x="286342" y="236387"/>
                </a:lnTo>
                <a:lnTo>
                  <a:pt x="287627" y="236503"/>
                </a:lnTo>
                <a:lnTo>
                  <a:pt x="287984" y="236900"/>
                </a:lnTo>
                <a:lnTo>
                  <a:pt x="287986" y="237467"/>
                </a:lnTo>
                <a:lnTo>
                  <a:pt x="288679" y="238573"/>
                </a:lnTo>
                <a:lnTo>
                  <a:pt x="291892" y="239181"/>
                </a:lnTo>
                <a:lnTo>
                  <a:pt x="292244" y="239732"/>
                </a:lnTo>
                <a:lnTo>
                  <a:pt x="292761" y="240105"/>
                </a:lnTo>
                <a:lnTo>
                  <a:pt x="294469" y="240220"/>
                </a:lnTo>
                <a:lnTo>
                  <a:pt x="295321" y="241135"/>
                </a:lnTo>
                <a:lnTo>
                  <a:pt x="295189" y="242503"/>
                </a:lnTo>
                <a:lnTo>
                  <a:pt x="295507" y="244032"/>
                </a:lnTo>
                <a:lnTo>
                  <a:pt x="295839" y="244566"/>
                </a:lnTo>
                <a:lnTo>
                  <a:pt x="296225" y="244626"/>
                </a:lnTo>
                <a:lnTo>
                  <a:pt x="296792" y="245341"/>
                </a:lnTo>
                <a:lnTo>
                  <a:pt x="297003" y="245936"/>
                </a:lnTo>
                <a:lnTo>
                  <a:pt x="296921" y="247313"/>
                </a:lnTo>
                <a:lnTo>
                  <a:pt x="296489" y="247746"/>
                </a:lnTo>
                <a:lnTo>
                  <a:pt x="295774" y="249065"/>
                </a:lnTo>
                <a:lnTo>
                  <a:pt x="295641" y="249766"/>
                </a:lnTo>
                <a:lnTo>
                  <a:pt x="296670" y="250614"/>
                </a:lnTo>
                <a:lnTo>
                  <a:pt x="298638" y="251253"/>
                </a:lnTo>
                <a:lnTo>
                  <a:pt x="298948" y="252209"/>
                </a:lnTo>
                <a:lnTo>
                  <a:pt x="298679" y="253645"/>
                </a:lnTo>
                <a:lnTo>
                  <a:pt x="299279" y="255362"/>
                </a:lnTo>
                <a:lnTo>
                  <a:pt x="300923" y="255907"/>
                </a:lnTo>
                <a:lnTo>
                  <a:pt x="302522" y="257508"/>
                </a:lnTo>
                <a:lnTo>
                  <a:pt x="303215" y="258690"/>
                </a:lnTo>
                <a:lnTo>
                  <a:pt x="304081" y="261177"/>
                </a:lnTo>
                <a:lnTo>
                  <a:pt x="304108" y="262018"/>
                </a:lnTo>
                <a:lnTo>
                  <a:pt x="306223" y="264167"/>
                </a:lnTo>
                <a:lnTo>
                  <a:pt x="306065" y="265199"/>
                </a:lnTo>
                <a:lnTo>
                  <a:pt x="306129" y="266006"/>
                </a:lnTo>
                <a:lnTo>
                  <a:pt x="306966" y="268346"/>
                </a:lnTo>
                <a:lnTo>
                  <a:pt x="307772" y="270066"/>
                </a:lnTo>
                <a:lnTo>
                  <a:pt x="308090" y="270365"/>
                </a:lnTo>
                <a:lnTo>
                  <a:pt x="308509" y="270250"/>
                </a:lnTo>
                <a:lnTo>
                  <a:pt x="309269" y="270847"/>
                </a:lnTo>
                <a:lnTo>
                  <a:pt x="310001" y="273969"/>
                </a:lnTo>
                <a:lnTo>
                  <a:pt x="309724" y="277153"/>
                </a:lnTo>
                <a:lnTo>
                  <a:pt x="310217" y="278478"/>
                </a:lnTo>
                <a:lnTo>
                  <a:pt x="310411" y="280539"/>
                </a:lnTo>
                <a:lnTo>
                  <a:pt x="310516" y="280719"/>
                </a:lnTo>
                <a:lnTo>
                  <a:pt x="311907" y="280776"/>
                </a:lnTo>
                <a:lnTo>
                  <a:pt x="312169" y="280631"/>
                </a:lnTo>
                <a:lnTo>
                  <a:pt x="312286" y="280341"/>
                </a:lnTo>
                <a:lnTo>
                  <a:pt x="314422" y="281292"/>
                </a:lnTo>
                <a:lnTo>
                  <a:pt x="314339" y="281804"/>
                </a:lnTo>
                <a:lnTo>
                  <a:pt x="315106" y="283945"/>
                </a:lnTo>
                <a:lnTo>
                  <a:pt x="316453" y="286670"/>
                </a:lnTo>
                <a:lnTo>
                  <a:pt x="316655" y="287078"/>
                </a:lnTo>
                <a:lnTo>
                  <a:pt x="318904" y="288889"/>
                </a:lnTo>
                <a:lnTo>
                  <a:pt x="318970" y="289591"/>
                </a:lnTo>
                <a:lnTo>
                  <a:pt x="318814" y="290091"/>
                </a:lnTo>
                <a:lnTo>
                  <a:pt x="318010" y="290947"/>
                </a:lnTo>
                <a:lnTo>
                  <a:pt x="317747" y="291440"/>
                </a:lnTo>
                <a:lnTo>
                  <a:pt x="317813" y="293382"/>
                </a:lnTo>
                <a:lnTo>
                  <a:pt x="317626" y="294011"/>
                </a:lnTo>
                <a:lnTo>
                  <a:pt x="316831" y="294816"/>
                </a:lnTo>
                <a:lnTo>
                  <a:pt x="316425" y="294858"/>
                </a:lnTo>
                <a:lnTo>
                  <a:pt x="315853" y="295823"/>
                </a:lnTo>
                <a:lnTo>
                  <a:pt x="316345" y="296345"/>
                </a:lnTo>
                <a:lnTo>
                  <a:pt x="317286" y="296710"/>
                </a:lnTo>
                <a:lnTo>
                  <a:pt x="317516" y="297673"/>
                </a:lnTo>
                <a:lnTo>
                  <a:pt x="316990" y="298106"/>
                </a:lnTo>
                <a:lnTo>
                  <a:pt x="316847" y="298989"/>
                </a:lnTo>
                <a:lnTo>
                  <a:pt x="317235" y="300122"/>
                </a:lnTo>
                <a:lnTo>
                  <a:pt x="318425" y="300998"/>
                </a:lnTo>
                <a:lnTo>
                  <a:pt x="318717" y="302283"/>
                </a:lnTo>
                <a:lnTo>
                  <a:pt x="319398" y="303016"/>
                </a:lnTo>
                <a:lnTo>
                  <a:pt x="320109" y="302768"/>
                </a:lnTo>
                <a:lnTo>
                  <a:pt x="321508" y="302817"/>
                </a:lnTo>
                <a:lnTo>
                  <a:pt x="321703" y="303100"/>
                </a:lnTo>
                <a:lnTo>
                  <a:pt x="321625" y="303962"/>
                </a:lnTo>
                <a:lnTo>
                  <a:pt x="321800" y="304425"/>
                </a:lnTo>
                <a:lnTo>
                  <a:pt x="322605" y="305528"/>
                </a:lnTo>
                <a:lnTo>
                  <a:pt x="323255" y="306074"/>
                </a:lnTo>
                <a:lnTo>
                  <a:pt x="323589" y="307235"/>
                </a:lnTo>
                <a:lnTo>
                  <a:pt x="324459" y="307599"/>
                </a:lnTo>
                <a:lnTo>
                  <a:pt x="325284" y="307628"/>
                </a:lnTo>
                <a:lnTo>
                  <a:pt x="326724" y="308403"/>
                </a:lnTo>
                <a:lnTo>
                  <a:pt x="328243" y="311335"/>
                </a:lnTo>
                <a:lnTo>
                  <a:pt x="327903" y="312871"/>
                </a:lnTo>
                <a:lnTo>
                  <a:pt x="327559" y="313623"/>
                </a:lnTo>
                <a:lnTo>
                  <a:pt x="326827" y="314348"/>
                </a:lnTo>
                <a:lnTo>
                  <a:pt x="326301" y="314408"/>
                </a:lnTo>
                <a:lnTo>
                  <a:pt x="325121" y="316215"/>
                </a:lnTo>
                <a:lnTo>
                  <a:pt x="325179" y="316579"/>
                </a:lnTo>
                <a:lnTo>
                  <a:pt x="326471" y="318675"/>
                </a:lnTo>
                <a:lnTo>
                  <a:pt x="327721" y="318911"/>
                </a:lnTo>
                <a:lnTo>
                  <a:pt x="328007" y="318661"/>
                </a:lnTo>
                <a:lnTo>
                  <a:pt x="328210" y="318332"/>
                </a:lnTo>
                <a:lnTo>
                  <a:pt x="329085" y="317373"/>
                </a:lnTo>
                <a:lnTo>
                  <a:pt x="330210" y="317263"/>
                </a:lnTo>
                <a:lnTo>
                  <a:pt x="331379" y="317453"/>
                </a:lnTo>
                <a:lnTo>
                  <a:pt x="331703" y="317200"/>
                </a:lnTo>
                <a:lnTo>
                  <a:pt x="333245" y="314697"/>
                </a:lnTo>
                <a:lnTo>
                  <a:pt x="333449" y="314697"/>
                </a:lnTo>
                <a:lnTo>
                  <a:pt x="335155" y="315517"/>
                </a:lnTo>
                <a:lnTo>
                  <a:pt x="337164" y="316480"/>
                </a:lnTo>
                <a:lnTo>
                  <a:pt x="338068" y="318873"/>
                </a:lnTo>
                <a:lnTo>
                  <a:pt x="338519" y="319300"/>
                </a:lnTo>
                <a:lnTo>
                  <a:pt x="338859" y="320065"/>
                </a:lnTo>
                <a:lnTo>
                  <a:pt x="338246" y="321938"/>
                </a:lnTo>
                <a:lnTo>
                  <a:pt x="337326" y="322688"/>
                </a:lnTo>
                <a:lnTo>
                  <a:pt x="336386" y="323074"/>
                </a:lnTo>
                <a:lnTo>
                  <a:pt x="336144" y="323796"/>
                </a:lnTo>
                <a:lnTo>
                  <a:pt x="336362" y="325581"/>
                </a:lnTo>
                <a:lnTo>
                  <a:pt x="337511" y="325987"/>
                </a:lnTo>
                <a:lnTo>
                  <a:pt x="337996" y="326458"/>
                </a:lnTo>
                <a:lnTo>
                  <a:pt x="338050" y="327422"/>
                </a:lnTo>
                <a:lnTo>
                  <a:pt x="337555" y="327826"/>
                </a:lnTo>
                <a:lnTo>
                  <a:pt x="337562" y="328321"/>
                </a:lnTo>
                <a:lnTo>
                  <a:pt x="339043" y="329437"/>
                </a:lnTo>
                <a:lnTo>
                  <a:pt x="339186" y="329545"/>
                </a:lnTo>
                <a:lnTo>
                  <a:pt x="340019" y="329678"/>
                </a:lnTo>
                <a:lnTo>
                  <a:pt x="342061" y="329011"/>
                </a:lnTo>
                <a:lnTo>
                  <a:pt x="343309" y="328974"/>
                </a:lnTo>
                <a:lnTo>
                  <a:pt x="347226" y="330687"/>
                </a:lnTo>
                <a:lnTo>
                  <a:pt x="348079" y="331481"/>
                </a:lnTo>
                <a:lnTo>
                  <a:pt x="349654" y="331965"/>
                </a:lnTo>
                <a:lnTo>
                  <a:pt x="350947" y="331074"/>
                </a:lnTo>
                <a:lnTo>
                  <a:pt x="351247" y="330094"/>
                </a:lnTo>
                <a:lnTo>
                  <a:pt x="353936" y="329240"/>
                </a:lnTo>
                <a:lnTo>
                  <a:pt x="354976" y="329865"/>
                </a:lnTo>
                <a:lnTo>
                  <a:pt x="355657" y="329739"/>
                </a:lnTo>
                <a:lnTo>
                  <a:pt x="356529" y="329270"/>
                </a:lnTo>
                <a:lnTo>
                  <a:pt x="359446" y="329367"/>
                </a:lnTo>
                <a:lnTo>
                  <a:pt x="361554" y="330889"/>
                </a:lnTo>
                <a:lnTo>
                  <a:pt x="362047" y="331878"/>
                </a:lnTo>
                <a:lnTo>
                  <a:pt x="362199" y="332745"/>
                </a:lnTo>
                <a:lnTo>
                  <a:pt x="361909" y="333190"/>
                </a:lnTo>
                <a:lnTo>
                  <a:pt x="361116" y="337039"/>
                </a:lnTo>
                <a:lnTo>
                  <a:pt x="359678" y="339113"/>
                </a:lnTo>
                <a:lnTo>
                  <a:pt x="359486" y="339577"/>
                </a:lnTo>
                <a:lnTo>
                  <a:pt x="359433" y="340250"/>
                </a:lnTo>
                <a:lnTo>
                  <a:pt x="359521" y="340893"/>
                </a:lnTo>
                <a:lnTo>
                  <a:pt x="359335" y="341593"/>
                </a:lnTo>
                <a:lnTo>
                  <a:pt x="358483" y="342403"/>
                </a:lnTo>
                <a:lnTo>
                  <a:pt x="357596" y="344178"/>
                </a:lnTo>
                <a:lnTo>
                  <a:pt x="356934" y="345884"/>
                </a:lnTo>
                <a:lnTo>
                  <a:pt x="356783" y="346391"/>
                </a:lnTo>
                <a:lnTo>
                  <a:pt x="357122" y="347704"/>
                </a:lnTo>
                <a:lnTo>
                  <a:pt x="356025" y="348926"/>
                </a:lnTo>
                <a:lnTo>
                  <a:pt x="355362" y="349138"/>
                </a:lnTo>
                <a:lnTo>
                  <a:pt x="353889" y="349256"/>
                </a:lnTo>
                <a:lnTo>
                  <a:pt x="353078" y="348764"/>
                </a:lnTo>
                <a:lnTo>
                  <a:pt x="352269" y="348744"/>
                </a:lnTo>
                <a:lnTo>
                  <a:pt x="351822" y="348774"/>
                </a:lnTo>
                <a:lnTo>
                  <a:pt x="351502" y="349143"/>
                </a:lnTo>
                <a:lnTo>
                  <a:pt x="351189" y="351786"/>
                </a:lnTo>
                <a:lnTo>
                  <a:pt x="351459" y="352807"/>
                </a:lnTo>
                <a:lnTo>
                  <a:pt x="352327" y="353391"/>
                </a:lnTo>
                <a:lnTo>
                  <a:pt x="352474" y="354210"/>
                </a:lnTo>
                <a:lnTo>
                  <a:pt x="352271" y="356333"/>
                </a:lnTo>
                <a:lnTo>
                  <a:pt x="350765" y="359944"/>
                </a:lnTo>
                <a:lnTo>
                  <a:pt x="348450" y="360876"/>
                </a:lnTo>
                <a:lnTo>
                  <a:pt x="346978" y="362242"/>
                </a:lnTo>
                <a:lnTo>
                  <a:pt x="347354" y="364897"/>
                </a:lnTo>
                <a:lnTo>
                  <a:pt x="347273" y="365639"/>
                </a:lnTo>
                <a:lnTo>
                  <a:pt x="346373" y="368564"/>
                </a:lnTo>
                <a:lnTo>
                  <a:pt x="344218" y="371279"/>
                </a:lnTo>
                <a:lnTo>
                  <a:pt x="343933" y="371879"/>
                </a:lnTo>
                <a:lnTo>
                  <a:pt x="344134" y="374143"/>
                </a:lnTo>
                <a:lnTo>
                  <a:pt x="343879" y="374627"/>
                </a:lnTo>
                <a:lnTo>
                  <a:pt x="343016" y="375326"/>
                </a:lnTo>
                <a:lnTo>
                  <a:pt x="342451" y="375559"/>
                </a:lnTo>
                <a:lnTo>
                  <a:pt x="341379" y="375688"/>
                </a:lnTo>
                <a:lnTo>
                  <a:pt x="340453" y="375211"/>
                </a:lnTo>
                <a:lnTo>
                  <a:pt x="339845" y="375812"/>
                </a:lnTo>
                <a:lnTo>
                  <a:pt x="339548" y="378086"/>
                </a:lnTo>
                <a:lnTo>
                  <a:pt x="340717" y="379291"/>
                </a:lnTo>
                <a:lnTo>
                  <a:pt x="340785" y="379827"/>
                </a:lnTo>
                <a:lnTo>
                  <a:pt x="340706" y="381942"/>
                </a:lnTo>
                <a:lnTo>
                  <a:pt x="340446" y="384067"/>
                </a:lnTo>
                <a:lnTo>
                  <a:pt x="339462" y="387515"/>
                </a:lnTo>
                <a:lnTo>
                  <a:pt x="338393" y="387751"/>
                </a:lnTo>
                <a:lnTo>
                  <a:pt x="336919" y="388445"/>
                </a:lnTo>
                <a:lnTo>
                  <a:pt x="336408" y="388502"/>
                </a:lnTo>
                <a:lnTo>
                  <a:pt x="335672" y="387483"/>
                </a:lnTo>
                <a:lnTo>
                  <a:pt x="333542" y="387016"/>
                </a:lnTo>
                <a:lnTo>
                  <a:pt x="331942" y="389383"/>
                </a:lnTo>
                <a:lnTo>
                  <a:pt x="331879" y="392012"/>
                </a:lnTo>
                <a:lnTo>
                  <a:pt x="334325" y="394080"/>
                </a:lnTo>
                <a:lnTo>
                  <a:pt x="335473" y="394404"/>
                </a:lnTo>
                <a:lnTo>
                  <a:pt x="336275" y="396523"/>
                </a:lnTo>
                <a:lnTo>
                  <a:pt x="335639" y="398724"/>
                </a:lnTo>
                <a:lnTo>
                  <a:pt x="334660" y="400543"/>
                </a:lnTo>
                <a:lnTo>
                  <a:pt x="332281" y="401946"/>
                </a:lnTo>
                <a:lnTo>
                  <a:pt x="331945" y="402472"/>
                </a:lnTo>
                <a:lnTo>
                  <a:pt x="331911" y="403143"/>
                </a:lnTo>
                <a:lnTo>
                  <a:pt x="332025" y="403767"/>
                </a:lnTo>
                <a:lnTo>
                  <a:pt x="332363" y="404144"/>
                </a:lnTo>
                <a:lnTo>
                  <a:pt x="332837" y="404208"/>
                </a:lnTo>
                <a:lnTo>
                  <a:pt x="333019" y="405978"/>
                </a:lnTo>
                <a:lnTo>
                  <a:pt x="332475" y="406819"/>
                </a:lnTo>
                <a:lnTo>
                  <a:pt x="332314" y="407822"/>
                </a:lnTo>
                <a:lnTo>
                  <a:pt x="332712" y="408547"/>
                </a:lnTo>
                <a:lnTo>
                  <a:pt x="335023" y="409967"/>
                </a:lnTo>
                <a:lnTo>
                  <a:pt x="336221" y="410664"/>
                </a:lnTo>
                <a:lnTo>
                  <a:pt x="336619" y="411240"/>
                </a:lnTo>
                <a:lnTo>
                  <a:pt x="337208" y="411774"/>
                </a:lnTo>
                <a:lnTo>
                  <a:pt x="337253" y="412600"/>
                </a:lnTo>
                <a:lnTo>
                  <a:pt x="337613" y="413229"/>
                </a:lnTo>
                <a:lnTo>
                  <a:pt x="337590" y="413926"/>
                </a:lnTo>
                <a:lnTo>
                  <a:pt x="337239" y="414555"/>
                </a:lnTo>
                <a:lnTo>
                  <a:pt x="336540" y="414852"/>
                </a:lnTo>
                <a:lnTo>
                  <a:pt x="336084" y="415317"/>
                </a:lnTo>
                <a:lnTo>
                  <a:pt x="335337" y="415634"/>
                </a:lnTo>
                <a:lnTo>
                  <a:pt x="334881" y="416101"/>
                </a:lnTo>
                <a:lnTo>
                  <a:pt x="334536" y="416228"/>
                </a:lnTo>
                <a:lnTo>
                  <a:pt x="334491" y="416507"/>
                </a:lnTo>
                <a:lnTo>
                  <a:pt x="335371" y="419760"/>
                </a:lnTo>
                <a:lnTo>
                  <a:pt x="335908" y="420883"/>
                </a:lnTo>
                <a:lnTo>
                  <a:pt x="336634" y="421297"/>
                </a:lnTo>
                <a:lnTo>
                  <a:pt x="336978" y="422923"/>
                </a:lnTo>
                <a:lnTo>
                  <a:pt x="336710" y="423727"/>
                </a:lnTo>
                <a:lnTo>
                  <a:pt x="334124" y="427045"/>
                </a:lnTo>
                <a:lnTo>
                  <a:pt x="333086" y="426349"/>
                </a:lnTo>
                <a:lnTo>
                  <a:pt x="331013" y="425457"/>
                </a:lnTo>
                <a:lnTo>
                  <a:pt x="330335" y="425800"/>
                </a:lnTo>
                <a:lnTo>
                  <a:pt x="328997" y="425974"/>
                </a:lnTo>
                <a:lnTo>
                  <a:pt x="326579" y="425534"/>
                </a:lnTo>
                <a:lnTo>
                  <a:pt x="325561" y="425963"/>
                </a:lnTo>
                <a:lnTo>
                  <a:pt x="324992" y="426439"/>
                </a:lnTo>
                <a:lnTo>
                  <a:pt x="324652" y="426970"/>
                </a:lnTo>
                <a:lnTo>
                  <a:pt x="324586" y="427315"/>
                </a:lnTo>
                <a:lnTo>
                  <a:pt x="324815" y="427911"/>
                </a:lnTo>
                <a:lnTo>
                  <a:pt x="321164" y="431838"/>
                </a:lnTo>
                <a:lnTo>
                  <a:pt x="320119" y="432267"/>
                </a:lnTo>
                <a:lnTo>
                  <a:pt x="319361" y="432901"/>
                </a:lnTo>
                <a:lnTo>
                  <a:pt x="318893" y="433565"/>
                </a:lnTo>
                <a:lnTo>
                  <a:pt x="320555" y="438318"/>
                </a:lnTo>
                <a:lnTo>
                  <a:pt x="322706" y="440922"/>
                </a:lnTo>
                <a:lnTo>
                  <a:pt x="323022" y="442443"/>
                </a:lnTo>
                <a:lnTo>
                  <a:pt x="323009" y="443369"/>
                </a:lnTo>
                <a:lnTo>
                  <a:pt x="321756" y="447428"/>
                </a:lnTo>
                <a:lnTo>
                  <a:pt x="320816" y="448498"/>
                </a:lnTo>
                <a:lnTo>
                  <a:pt x="319340" y="449391"/>
                </a:lnTo>
                <a:lnTo>
                  <a:pt x="318782" y="448894"/>
                </a:lnTo>
                <a:lnTo>
                  <a:pt x="318223" y="448988"/>
                </a:lnTo>
                <a:lnTo>
                  <a:pt x="315808" y="449815"/>
                </a:lnTo>
                <a:lnTo>
                  <a:pt x="315522" y="450068"/>
                </a:lnTo>
                <a:lnTo>
                  <a:pt x="315399" y="450774"/>
                </a:lnTo>
                <a:lnTo>
                  <a:pt x="315867" y="452431"/>
                </a:lnTo>
                <a:lnTo>
                  <a:pt x="316561" y="452914"/>
                </a:lnTo>
                <a:lnTo>
                  <a:pt x="316875" y="454225"/>
                </a:lnTo>
                <a:lnTo>
                  <a:pt x="315126" y="455810"/>
                </a:lnTo>
                <a:lnTo>
                  <a:pt x="314605" y="456476"/>
                </a:lnTo>
                <a:lnTo>
                  <a:pt x="314029" y="458802"/>
                </a:lnTo>
                <a:lnTo>
                  <a:pt x="314701" y="459594"/>
                </a:lnTo>
                <a:lnTo>
                  <a:pt x="316949" y="458797"/>
                </a:lnTo>
                <a:lnTo>
                  <a:pt x="317583" y="459268"/>
                </a:lnTo>
                <a:lnTo>
                  <a:pt x="318315" y="460553"/>
                </a:lnTo>
                <a:lnTo>
                  <a:pt x="318908" y="461155"/>
                </a:lnTo>
                <a:lnTo>
                  <a:pt x="321177" y="460661"/>
                </a:lnTo>
                <a:lnTo>
                  <a:pt x="322243" y="461144"/>
                </a:lnTo>
                <a:lnTo>
                  <a:pt x="322110" y="463300"/>
                </a:lnTo>
                <a:lnTo>
                  <a:pt x="322572" y="463584"/>
                </a:lnTo>
                <a:lnTo>
                  <a:pt x="323408" y="464580"/>
                </a:lnTo>
                <a:lnTo>
                  <a:pt x="324684" y="468180"/>
                </a:lnTo>
                <a:lnTo>
                  <a:pt x="326807" y="469504"/>
                </a:lnTo>
                <a:lnTo>
                  <a:pt x="328244" y="471100"/>
                </a:lnTo>
                <a:lnTo>
                  <a:pt x="328430" y="471430"/>
                </a:lnTo>
                <a:lnTo>
                  <a:pt x="328422" y="473487"/>
                </a:lnTo>
                <a:lnTo>
                  <a:pt x="329383" y="475487"/>
                </a:lnTo>
                <a:lnTo>
                  <a:pt x="330368" y="475775"/>
                </a:lnTo>
                <a:lnTo>
                  <a:pt x="335496" y="474185"/>
                </a:lnTo>
                <a:lnTo>
                  <a:pt x="336358" y="473676"/>
                </a:lnTo>
                <a:lnTo>
                  <a:pt x="337380" y="472670"/>
                </a:lnTo>
                <a:lnTo>
                  <a:pt x="339283" y="469483"/>
                </a:lnTo>
                <a:lnTo>
                  <a:pt x="339484" y="468397"/>
                </a:lnTo>
                <a:lnTo>
                  <a:pt x="339293" y="467777"/>
                </a:lnTo>
                <a:lnTo>
                  <a:pt x="339816" y="466871"/>
                </a:lnTo>
                <a:lnTo>
                  <a:pt x="341538" y="467170"/>
                </a:lnTo>
                <a:lnTo>
                  <a:pt x="343314" y="468919"/>
                </a:lnTo>
                <a:lnTo>
                  <a:pt x="344260" y="468991"/>
                </a:lnTo>
                <a:lnTo>
                  <a:pt x="345026" y="468026"/>
                </a:lnTo>
                <a:lnTo>
                  <a:pt x="345722" y="467430"/>
                </a:lnTo>
                <a:lnTo>
                  <a:pt x="347894" y="467705"/>
                </a:lnTo>
                <a:lnTo>
                  <a:pt x="349669" y="467508"/>
                </a:lnTo>
                <a:lnTo>
                  <a:pt x="350395" y="466650"/>
                </a:lnTo>
                <a:lnTo>
                  <a:pt x="350527" y="466236"/>
                </a:lnTo>
                <a:lnTo>
                  <a:pt x="350300" y="465741"/>
                </a:lnTo>
                <a:lnTo>
                  <a:pt x="350424" y="465526"/>
                </a:lnTo>
                <a:lnTo>
                  <a:pt x="351450" y="464505"/>
                </a:lnTo>
                <a:lnTo>
                  <a:pt x="353367" y="464648"/>
                </a:lnTo>
                <a:lnTo>
                  <a:pt x="354651" y="464311"/>
                </a:lnTo>
                <a:lnTo>
                  <a:pt x="355179" y="463694"/>
                </a:lnTo>
                <a:lnTo>
                  <a:pt x="355270" y="462825"/>
                </a:lnTo>
                <a:lnTo>
                  <a:pt x="355573" y="461964"/>
                </a:lnTo>
                <a:lnTo>
                  <a:pt x="357190" y="460240"/>
                </a:lnTo>
                <a:lnTo>
                  <a:pt x="360613" y="458324"/>
                </a:lnTo>
                <a:lnTo>
                  <a:pt x="361858" y="458588"/>
                </a:lnTo>
                <a:lnTo>
                  <a:pt x="362313" y="458004"/>
                </a:lnTo>
                <a:lnTo>
                  <a:pt x="362521" y="457514"/>
                </a:lnTo>
                <a:lnTo>
                  <a:pt x="362298" y="455941"/>
                </a:lnTo>
                <a:lnTo>
                  <a:pt x="362537" y="454618"/>
                </a:lnTo>
                <a:lnTo>
                  <a:pt x="362938" y="453225"/>
                </a:lnTo>
                <a:lnTo>
                  <a:pt x="363331" y="452905"/>
                </a:lnTo>
                <a:lnTo>
                  <a:pt x="365994" y="452402"/>
                </a:lnTo>
                <a:lnTo>
                  <a:pt x="367169" y="453145"/>
                </a:lnTo>
                <a:lnTo>
                  <a:pt x="369247" y="455377"/>
                </a:lnTo>
                <a:lnTo>
                  <a:pt x="369857" y="456032"/>
                </a:lnTo>
                <a:lnTo>
                  <a:pt x="369917" y="457351"/>
                </a:lnTo>
                <a:lnTo>
                  <a:pt x="370479" y="459151"/>
                </a:lnTo>
                <a:lnTo>
                  <a:pt x="371659" y="460329"/>
                </a:lnTo>
                <a:lnTo>
                  <a:pt x="371839" y="460733"/>
                </a:lnTo>
                <a:lnTo>
                  <a:pt x="371880" y="461258"/>
                </a:lnTo>
                <a:lnTo>
                  <a:pt x="371387" y="462065"/>
                </a:lnTo>
                <a:lnTo>
                  <a:pt x="370827" y="463832"/>
                </a:lnTo>
                <a:lnTo>
                  <a:pt x="372282" y="464766"/>
                </a:lnTo>
                <a:lnTo>
                  <a:pt x="374531" y="464399"/>
                </a:lnTo>
                <a:lnTo>
                  <a:pt x="377494" y="466427"/>
                </a:lnTo>
                <a:lnTo>
                  <a:pt x="378616" y="467965"/>
                </a:lnTo>
                <a:lnTo>
                  <a:pt x="378696" y="469182"/>
                </a:lnTo>
                <a:lnTo>
                  <a:pt x="378457" y="470196"/>
                </a:lnTo>
                <a:lnTo>
                  <a:pt x="378231" y="470633"/>
                </a:lnTo>
                <a:lnTo>
                  <a:pt x="376600" y="472062"/>
                </a:lnTo>
                <a:lnTo>
                  <a:pt x="374206" y="477313"/>
                </a:lnTo>
                <a:lnTo>
                  <a:pt x="376339" y="477861"/>
                </a:lnTo>
                <a:lnTo>
                  <a:pt x="376955" y="477580"/>
                </a:lnTo>
                <a:lnTo>
                  <a:pt x="377494" y="477654"/>
                </a:lnTo>
                <a:lnTo>
                  <a:pt x="379037" y="477981"/>
                </a:lnTo>
                <a:lnTo>
                  <a:pt x="380013" y="478537"/>
                </a:lnTo>
                <a:lnTo>
                  <a:pt x="379522" y="483464"/>
                </a:lnTo>
                <a:lnTo>
                  <a:pt x="376822" y="486155"/>
                </a:lnTo>
                <a:lnTo>
                  <a:pt x="376819" y="486546"/>
                </a:lnTo>
                <a:lnTo>
                  <a:pt x="377891" y="489346"/>
                </a:lnTo>
                <a:lnTo>
                  <a:pt x="377903" y="489812"/>
                </a:lnTo>
                <a:lnTo>
                  <a:pt x="377263" y="490888"/>
                </a:lnTo>
                <a:lnTo>
                  <a:pt x="377316" y="491850"/>
                </a:lnTo>
                <a:lnTo>
                  <a:pt x="377576" y="492421"/>
                </a:lnTo>
                <a:lnTo>
                  <a:pt x="378363" y="493062"/>
                </a:lnTo>
                <a:lnTo>
                  <a:pt x="379474" y="494600"/>
                </a:lnTo>
                <a:lnTo>
                  <a:pt x="379531" y="494887"/>
                </a:lnTo>
                <a:lnTo>
                  <a:pt x="379462" y="495517"/>
                </a:lnTo>
                <a:lnTo>
                  <a:pt x="378685" y="497919"/>
                </a:lnTo>
                <a:lnTo>
                  <a:pt x="377807" y="500151"/>
                </a:lnTo>
                <a:lnTo>
                  <a:pt x="377534" y="502093"/>
                </a:lnTo>
                <a:lnTo>
                  <a:pt x="377688" y="502690"/>
                </a:lnTo>
                <a:lnTo>
                  <a:pt x="380577" y="508550"/>
                </a:lnTo>
                <a:lnTo>
                  <a:pt x="380507" y="509436"/>
                </a:lnTo>
                <a:lnTo>
                  <a:pt x="380074" y="510039"/>
                </a:lnTo>
                <a:lnTo>
                  <a:pt x="379889" y="510723"/>
                </a:lnTo>
                <a:lnTo>
                  <a:pt x="380206" y="512237"/>
                </a:lnTo>
                <a:lnTo>
                  <a:pt x="380623" y="512882"/>
                </a:lnTo>
                <a:lnTo>
                  <a:pt x="380996" y="512942"/>
                </a:lnTo>
                <a:lnTo>
                  <a:pt x="381665" y="513477"/>
                </a:lnTo>
                <a:lnTo>
                  <a:pt x="382277" y="514213"/>
                </a:lnTo>
                <a:lnTo>
                  <a:pt x="382702" y="515149"/>
                </a:lnTo>
                <a:lnTo>
                  <a:pt x="382769" y="515973"/>
                </a:lnTo>
                <a:lnTo>
                  <a:pt x="383282" y="518008"/>
                </a:lnTo>
                <a:lnTo>
                  <a:pt x="385924" y="521311"/>
                </a:lnTo>
                <a:lnTo>
                  <a:pt x="386392" y="523189"/>
                </a:lnTo>
                <a:lnTo>
                  <a:pt x="385715" y="524430"/>
                </a:lnTo>
                <a:lnTo>
                  <a:pt x="386482" y="529332"/>
                </a:lnTo>
                <a:lnTo>
                  <a:pt x="387798" y="531558"/>
                </a:lnTo>
                <a:lnTo>
                  <a:pt x="388488" y="531778"/>
                </a:lnTo>
                <a:lnTo>
                  <a:pt x="389277" y="531594"/>
                </a:lnTo>
                <a:lnTo>
                  <a:pt x="391391" y="532003"/>
                </a:lnTo>
                <a:lnTo>
                  <a:pt x="391767" y="533080"/>
                </a:lnTo>
                <a:lnTo>
                  <a:pt x="391227" y="533901"/>
                </a:lnTo>
                <a:lnTo>
                  <a:pt x="390261" y="534569"/>
                </a:lnTo>
                <a:lnTo>
                  <a:pt x="392508" y="538750"/>
                </a:lnTo>
                <a:lnTo>
                  <a:pt x="393447" y="539172"/>
                </a:lnTo>
                <a:lnTo>
                  <a:pt x="394216" y="539196"/>
                </a:lnTo>
                <a:lnTo>
                  <a:pt x="394653" y="539017"/>
                </a:lnTo>
                <a:lnTo>
                  <a:pt x="395250" y="539849"/>
                </a:lnTo>
                <a:lnTo>
                  <a:pt x="395169" y="541490"/>
                </a:lnTo>
                <a:lnTo>
                  <a:pt x="394831" y="542800"/>
                </a:lnTo>
                <a:lnTo>
                  <a:pt x="395177" y="546425"/>
                </a:lnTo>
                <a:lnTo>
                  <a:pt x="394185" y="547285"/>
                </a:lnTo>
                <a:lnTo>
                  <a:pt x="393830" y="548966"/>
                </a:lnTo>
                <a:lnTo>
                  <a:pt x="393805" y="550032"/>
                </a:lnTo>
                <a:lnTo>
                  <a:pt x="393496" y="552017"/>
                </a:lnTo>
                <a:lnTo>
                  <a:pt x="392896" y="552695"/>
                </a:lnTo>
                <a:lnTo>
                  <a:pt x="391175" y="553035"/>
                </a:lnTo>
                <a:lnTo>
                  <a:pt x="390567" y="552818"/>
                </a:lnTo>
                <a:lnTo>
                  <a:pt x="390085" y="552529"/>
                </a:lnTo>
                <a:lnTo>
                  <a:pt x="388877" y="552497"/>
                </a:lnTo>
                <a:lnTo>
                  <a:pt x="388354" y="553182"/>
                </a:lnTo>
                <a:lnTo>
                  <a:pt x="388641" y="555103"/>
                </a:lnTo>
                <a:lnTo>
                  <a:pt x="389645" y="557415"/>
                </a:lnTo>
                <a:lnTo>
                  <a:pt x="390194" y="563254"/>
                </a:lnTo>
                <a:lnTo>
                  <a:pt x="392435" y="566590"/>
                </a:lnTo>
                <a:lnTo>
                  <a:pt x="395601" y="567890"/>
                </a:lnTo>
                <a:lnTo>
                  <a:pt x="396125" y="568316"/>
                </a:lnTo>
                <a:lnTo>
                  <a:pt x="397565" y="570508"/>
                </a:lnTo>
                <a:lnTo>
                  <a:pt x="397949" y="573004"/>
                </a:lnTo>
                <a:lnTo>
                  <a:pt x="397856" y="573202"/>
                </a:lnTo>
                <a:lnTo>
                  <a:pt x="397079" y="573476"/>
                </a:lnTo>
                <a:lnTo>
                  <a:pt x="397050" y="573940"/>
                </a:lnTo>
                <a:lnTo>
                  <a:pt x="397940" y="574989"/>
                </a:lnTo>
                <a:lnTo>
                  <a:pt x="401739" y="573977"/>
                </a:lnTo>
                <a:lnTo>
                  <a:pt x="402248" y="573529"/>
                </a:lnTo>
                <a:lnTo>
                  <a:pt x="404061" y="572717"/>
                </a:lnTo>
                <a:lnTo>
                  <a:pt x="406993" y="572018"/>
                </a:lnTo>
                <a:lnTo>
                  <a:pt x="407502" y="573231"/>
                </a:lnTo>
                <a:lnTo>
                  <a:pt x="409878" y="574349"/>
                </a:lnTo>
                <a:lnTo>
                  <a:pt x="411021" y="575451"/>
                </a:lnTo>
                <a:lnTo>
                  <a:pt x="411754" y="576680"/>
                </a:lnTo>
                <a:lnTo>
                  <a:pt x="411944" y="577528"/>
                </a:lnTo>
                <a:lnTo>
                  <a:pt x="413081" y="578792"/>
                </a:lnTo>
                <a:lnTo>
                  <a:pt x="413609" y="578655"/>
                </a:lnTo>
                <a:lnTo>
                  <a:pt x="415020" y="579461"/>
                </a:lnTo>
                <a:lnTo>
                  <a:pt x="415714" y="580087"/>
                </a:lnTo>
                <a:lnTo>
                  <a:pt x="415524" y="581069"/>
                </a:lnTo>
                <a:lnTo>
                  <a:pt x="414868" y="581521"/>
                </a:lnTo>
                <a:lnTo>
                  <a:pt x="414937" y="582460"/>
                </a:lnTo>
                <a:lnTo>
                  <a:pt x="416126" y="584545"/>
                </a:lnTo>
                <a:lnTo>
                  <a:pt x="417173" y="585899"/>
                </a:lnTo>
                <a:lnTo>
                  <a:pt x="416763" y="588393"/>
                </a:lnTo>
                <a:lnTo>
                  <a:pt x="416760" y="589791"/>
                </a:lnTo>
                <a:lnTo>
                  <a:pt x="418003" y="590807"/>
                </a:lnTo>
                <a:lnTo>
                  <a:pt x="418933" y="592494"/>
                </a:lnTo>
                <a:lnTo>
                  <a:pt x="418772" y="593302"/>
                </a:lnTo>
                <a:lnTo>
                  <a:pt x="418423" y="593857"/>
                </a:lnTo>
                <a:lnTo>
                  <a:pt x="418327" y="595284"/>
                </a:lnTo>
                <a:lnTo>
                  <a:pt x="418392" y="596179"/>
                </a:lnTo>
                <a:lnTo>
                  <a:pt x="419306" y="597926"/>
                </a:lnTo>
                <a:lnTo>
                  <a:pt x="419308" y="598881"/>
                </a:lnTo>
                <a:lnTo>
                  <a:pt x="418750" y="599802"/>
                </a:lnTo>
                <a:lnTo>
                  <a:pt x="418410" y="600052"/>
                </a:lnTo>
                <a:lnTo>
                  <a:pt x="417619" y="600054"/>
                </a:lnTo>
                <a:lnTo>
                  <a:pt x="416831" y="600333"/>
                </a:lnTo>
                <a:lnTo>
                  <a:pt x="415680" y="601579"/>
                </a:lnTo>
                <a:lnTo>
                  <a:pt x="415638" y="602393"/>
                </a:lnTo>
                <a:lnTo>
                  <a:pt x="416549" y="603276"/>
                </a:lnTo>
                <a:lnTo>
                  <a:pt x="417040" y="604987"/>
                </a:lnTo>
                <a:lnTo>
                  <a:pt x="418759" y="606963"/>
                </a:lnTo>
                <a:lnTo>
                  <a:pt x="418532" y="607650"/>
                </a:lnTo>
                <a:lnTo>
                  <a:pt x="417695" y="608438"/>
                </a:lnTo>
                <a:lnTo>
                  <a:pt x="417806" y="609572"/>
                </a:lnTo>
                <a:lnTo>
                  <a:pt x="420450" y="612138"/>
                </a:lnTo>
                <a:lnTo>
                  <a:pt x="420300" y="613056"/>
                </a:lnTo>
                <a:lnTo>
                  <a:pt x="419069" y="614633"/>
                </a:lnTo>
                <a:lnTo>
                  <a:pt x="418115" y="615321"/>
                </a:lnTo>
                <a:lnTo>
                  <a:pt x="418394" y="617310"/>
                </a:lnTo>
                <a:lnTo>
                  <a:pt x="419173" y="618719"/>
                </a:lnTo>
                <a:lnTo>
                  <a:pt x="418955" y="621309"/>
                </a:lnTo>
                <a:lnTo>
                  <a:pt x="420447" y="623689"/>
                </a:lnTo>
                <a:lnTo>
                  <a:pt x="422665" y="626344"/>
                </a:lnTo>
                <a:lnTo>
                  <a:pt x="425405" y="628650"/>
                </a:lnTo>
                <a:lnTo>
                  <a:pt x="427799" y="629983"/>
                </a:lnTo>
                <a:lnTo>
                  <a:pt x="427797" y="631942"/>
                </a:lnTo>
                <a:lnTo>
                  <a:pt x="429594" y="634859"/>
                </a:lnTo>
                <a:lnTo>
                  <a:pt x="430465" y="635251"/>
                </a:lnTo>
                <a:lnTo>
                  <a:pt x="432879" y="634123"/>
                </a:lnTo>
                <a:lnTo>
                  <a:pt x="433677" y="633379"/>
                </a:lnTo>
                <a:lnTo>
                  <a:pt x="434070" y="631671"/>
                </a:lnTo>
                <a:lnTo>
                  <a:pt x="433627" y="629674"/>
                </a:lnTo>
                <a:lnTo>
                  <a:pt x="432766" y="627588"/>
                </a:lnTo>
                <a:lnTo>
                  <a:pt x="433918" y="625318"/>
                </a:lnTo>
                <a:lnTo>
                  <a:pt x="437104" y="622967"/>
                </a:lnTo>
                <a:lnTo>
                  <a:pt x="438983" y="620971"/>
                </a:lnTo>
                <a:lnTo>
                  <a:pt x="441924" y="620748"/>
                </a:lnTo>
                <a:lnTo>
                  <a:pt x="443316" y="620022"/>
                </a:lnTo>
                <a:lnTo>
                  <a:pt x="444819" y="619663"/>
                </a:lnTo>
                <a:lnTo>
                  <a:pt x="445764" y="620014"/>
                </a:lnTo>
                <a:lnTo>
                  <a:pt x="448654" y="622058"/>
                </a:lnTo>
                <a:lnTo>
                  <a:pt x="449118" y="622754"/>
                </a:lnTo>
                <a:lnTo>
                  <a:pt x="449429" y="622902"/>
                </a:lnTo>
                <a:lnTo>
                  <a:pt x="454640" y="623252"/>
                </a:lnTo>
                <a:lnTo>
                  <a:pt x="455941" y="624719"/>
                </a:lnTo>
                <a:lnTo>
                  <a:pt x="456856" y="624944"/>
                </a:lnTo>
                <a:lnTo>
                  <a:pt x="458934" y="624850"/>
                </a:lnTo>
                <a:lnTo>
                  <a:pt x="459653" y="625109"/>
                </a:lnTo>
                <a:lnTo>
                  <a:pt x="461461" y="626488"/>
                </a:lnTo>
                <a:lnTo>
                  <a:pt x="461927" y="627253"/>
                </a:lnTo>
                <a:lnTo>
                  <a:pt x="461862" y="627741"/>
                </a:lnTo>
                <a:lnTo>
                  <a:pt x="462769" y="628343"/>
                </a:lnTo>
                <a:lnTo>
                  <a:pt x="465510" y="626734"/>
                </a:lnTo>
                <a:lnTo>
                  <a:pt x="466522" y="627472"/>
                </a:lnTo>
                <a:lnTo>
                  <a:pt x="468371" y="629525"/>
                </a:lnTo>
                <a:lnTo>
                  <a:pt x="472193" y="632039"/>
                </a:lnTo>
                <a:lnTo>
                  <a:pt x="474248" y="630029"/>
                </a:lnTo>
                <a:lnTo>
                  <a:pt x="475543" y="627870"/>
                </a:lnTo>
                <a:lnTo>
                  <a:pt x="475903" y="627077"/>
                </a:lnTo>
                <a:lnTo>
                  <a:pt x="476530" y="622703"/>
                </a:lnTo>
                <a:lnTo>
                  <a:pt x="477095" y="621957"/>
                </a:lnTo>
                <a:lnTo>
                  <a:pt x="477634" y="621675"/>
                </a:lnTo>
                <a:lnTo>
                  <a:pt x="480202" y="622112"/>
                </a:lnTo>
                <a:lnTo>
                  <a:pt x="480629" y="621843"/>
                </a:lnTo>
                <a:lnTo>
                  <a:pt x="480814" y="620853"/>
                </a:lnTo>
                <a:lnTo>
                  <a:pt x="481080" y="620465"/>
                </a:lnTo>
                <a:lnTo>
                  <a:pt x="481630" y="620052"/>
                </a:lnTo>
                <a:lnTo>
                  <a:pt x="483734" y="619091"/>
                </a:lnTo>
                <a:lnTo>
                  <a:pt x="486136" y="619416"/>
                </a:lnTo>
                <a:lnTo>
                  <a:pt x="487476" y="619849"/>
                </a:lnTo>
                <a:lnTo>
                  <a:pt x="488448" y="620704"/>
                </a:lnTo>
                <a:lnTo>
                  <a:pt x="488559" y="621671"/>
                </a:lnTo>
                <a:lnTo>
                  <a:pt x="488199" y="622325"/>
                </a:lnTo>
                <a:lnTo>
                  <a:pt x="488734" y="623178"/>
                </a:lnTo>
                <a:lnTo>
                  <a:pt x="491759" y="625064"/>
                </a:lnTo>
                <a:lnTo>
                  <a:pt x="492125" y="625139"/>
                </a:lnTo>
                <a:lnTo>
                  <a:pt x="493629" y="624336"/>
                </a:lnTo>
                <a:lnTo>
                  <a:pt x="496023" y="625008"/>
                </a:lnTo>
                <a:lnTo>
                  <a:pt x="496578" y="625566"/>
                </a:lnTo>
                <a:lnTo>
                  <a:pt x="496745" y="626575"/>
                </a:lnTo>
                <a:lnTo>
                  <a:pt x="498156" y="627808"/>
                </a:lnTo>
                <a:lnTo>
                  <a:pt x="498606" y="627890"/>
                </a:lnTo>
                <a:lnTo>
                  <a:pt x="499115" y="627689"/>
                </a:lnTo>
                <a:lnTo>
                  <a:pt x="499529" y="626913"/>
                </a:lnTo>
                <a:lnTo>
                  <a:pt x="501793" y="626444"/>
                </a:lnTo>
                <a:lnTo>
                  <a:pt x="503094" y="626942"/>
                </a:lnTo>
                <a:lnTo>
                  <a:pt x="504413" y="627788"/>
                </a:lnTo>
                <a:lnTo>
                  <a:pt x="504824" y="626935"/>
                </a:lnTo>
                <a:lnTo>
                  <a:pt x="504860" y="626316"/>
                </a:lnTo>
                <a:lnTo>
                  <a:pt x="505150" y="625874"/>
                </a:lnTo>
                <a:lnTo>
                  <a:pt x="506684" y="626700"/>
                </a:lnTo>
                <a:lnTo>
                  <a:pt x="508138" y="627840"/>
                </a:lnTo>
                <a:lnTo>
                  <a:pt x="509412" y="627922"/>
                </a:lnTo>
                <a:lnTo>
                  <a:pt x="512250" y="626768"/>
                </a:lnTo>
                <a:lnTo>
                  <a:pt x="512712" y="626010"/>
                </a:lnTo>
                <a:lnTo>
                  <a:pt x="516561" y="626668"/>
                </a:lnTo>
                <a:lnTo>
                  <a:pt x="518059" y="626169"/>
                </a:lnTo>
                <a:lnTo>
                  <a:pt x="519574" y="626371"/>
                </a:lnTo>
                <a:lnTo>
                  <a:pt x="520866" y="629651"/>
                </a:lnTo>
                <a:lnTo>
                  <a:pt x="521141" y="631432"/>
                </a:lnTo>
                <a:lnTo>
                  <a:pt x="522587" y="633808"/>
                </a:lnTo>
                <a:lnTo>
                  <a:pt x="523817" y="633729"/>
                </a:lnTo>
                <a:lnTo>
                  <a:pt x="524040" y="633199"/>
                </a:lnTo>
                <a:lnTo>
                  <a:pt x="528206" y="632259"/>
                </a:lnTo>
                <a:lnTo>
                  <a:pt x="528548" y="631829"/>
                </a:lnTo>
                <a:lnTo>
                  <a:pt x="529792" y="631178"/>
                </a:lnTo>
                <a:lnTo>
                  <a:pt x="530640" y="631045"/>
                </a:lnTo>
                <a:lnTo>
                  <a:pt x="532531" y="631331"/>
                </a:lnTo>
                <a:lnTo>
                  <a:pt x="533192" y="630615"/>
                </a:lnTo>
                <a:lnTo>
                  <a:pt x="533876" y="629484"/>
                </a:lnTo>
                <a:lnTo>
                  <a:pt x="535829" y="629884"/>
                </a:lnTo>
                <a:lnTo>
                  <a:pt x="541162" y="632164"/>
                </a:lnTo>
                <a:lnTo>
                  <a:pt x="541401" y="632266"/>
                </a:lnTo>
                <a:lnTo>
                  <a:pt x="542656" y="631839"/>
                </a:lnTo>
                <a:lnTo>
                  <a:pt x="543638" y="631102"/>
                </a:lnTo>
                <a:lnTo>
                  <a:pt x="544187" y="631033"/>
                </a:lnTo>
                <a:lnTo>
                  <a:pt x="546005" y="632322"/>
                </a:lnTo>
                <a:lnTo>
                  <a:pt x="546529" y="632507"/>
                </a:lnTo>
                <a:lnTo>
                  <a:pt x="547447" y="632346"/>
                </a:lnTo>
                <a:lnTo>
                  <a:pt x="549215" y="633760"/>
                </a:lnTo>
                <a:lnTo>
                  <a:pt x="549634" y="634364"/>
                </a:lnTo>
                <a:lnTo>
                  <a:pt x="551042" y="635136"/>
                </a:lnTo>
                <a:lnTo>
                  <a:pt x="553580" y="635498"/>
                </a:lnTo>
                <a:lnTo>
                  <a:pt x="554003" y="635110"/>
                </a:lnTo>
                <a:lnTo>
                  <a:pt x="554043" y="634172"/>
                </a:lnTo>
                <a:lnTo>
                  <a:pt x="552257" y="632750"/>
                </a:lnTo>
                <a:lnTo>
                  <a:pt x="550397" y="629638"/>
                </a:lnTo>
                <a:lnTo>
                  <a:pt x="550235" y="628017"/>
                </a:lnTo>
                <a:lnTo>
                  <a:pt x="550306" y="626862"/>
                </a:lnTo>
                <a:lnTo>
                  <a:pt x="550845" y="625894"/>
                </a:lnTo>
                <a:lnTo>
                  <a:pt x="552785" y="623435"/>
                </a:lnTo>
                <a:lnTo>
                  <a:pt x="556184" y="620315"/>
                </a:lnTo>
                <a:lnTo>
                  <a:pt x="556863" y="618698"/>
                </a:lnTo>
                <a:lnTo>
                  <a:pt x="556139" y="618184"/>
                </a:lnTo>
                <a:lnTo>
                  <a:pt x="555655" y="617445"/>
                </a:lnTo>
                <a:lnTo>
                  <a:pt x="555472" y="615825"/>
                </a:lnTo>
                <a:lnTo>
                  <a:pt x="555653" y="615264"/>
                </a:lnTo>
                <a:lnTo>
                  <a:pt x="555999" y="614987"/>
                </a:lnTo>
                <a:lnTo>
                  <a:pt x="556351" y="614919"/>
                </a:lnTo>
                <a:lnTo>
                  <a:pt x="560360" y="614154"/>
                </a:lnTo>
                <a:lnTo>
                  <a:pt x="561145" y="614345"/>
                </a:lnTo>
                <a:lnTo>
                  <a:pt x="561477" y="615173"/>
                </a:lnTo>
                <a:lnTo>
                  <a:pt x="562264" y="615727"/>
                </a:lnTo>
                <a:lnTo>
                  <a:pt x="563895" y="614437"/>
                </a:lnTo>
                <a:lnTo>
                  <a:pt x="564713" y="611919"/>
                </a:lnTo>
                <a:lnTo>
                  <a:pt x="564471" y="611604"/>
                </a:lnTo>
                <a:lnTo>
                  <a:pt x="564939" y="610959"/>
                </a:lnTo>
                <a:lnTo>
                  <a:pt x="565759" y="610782"/>
                </a:lnTo>
                <a:lnTo>
                  <a:pt x="566365" y="611361"/>
                </a:lnTo>
                <a:lnTo>
                  <a:pt x="566538" y="611528"/>
                </a:lnTo>
                <a:lnTo>
                  <a:pt x="567096" y="612640"/>
                </a:lnTo>
                <a:lnTo>
                  <a:pt x="566973" y="613104"/>
                </a:lnTo>
                <a:lnTo>
                  <a:pt x="567685" y="614582"/>
                </a:lnTo>
                <a:lnTo>
                  <a:pt x="568293" y="614959"/>
                </a:lnTo>
                <a:lnTo>
                  <a:pt x="568967" y="614598"/>
                </a:lnTo>
                <a:lnTo>
                  <a:pt x="570389" y="615457"/>
                </a:lnTo>
                <a:lnTo>
                  <a:pt x="572276" y="618580"/>
                </a:lnTo>
                <a:lnTo>
                  <a:pt x="573918" y="623139"/>
                </a:lnTo>
                <a:lnTo>
                  <a:pt x="572934" y="624552"/>
                </a:lnTo>
                <a:lnTo>
                  <a:pt x="574026" y="625495"/>
                </a:lnTo>
                <a:lnTo>
                  <a:pt x="574936" y="625477"/>
                </a:lnTo>
                <a:lnTo>
                  <a:pt x="576805" y="629283"/>
                </a:lnTo>
                <a:lnTo>
                  <a:pt x="575838" y="631181"/>
                </a:lnTo>
                <a:lnTo>
                  <a:pt x="575500" y="633617"/>
                </a:lnTo>
                <a:lnTo>
                  <a:pt x="575800" y="634426"/>
                </a:lnTo>
                <a:lnTo>
                  <a:pt x="577743" y="635436"/>
                </a:lnTo>
                <a:lnTo>
                  <a:pt x="578669" y="636181"/>
                </a:lnTo>
                <a:lnTo>
                  <a:pt x="579191" y="636799"/>
                </a:lnTo>
                <a:lnTo>
                  <a:pt x="579465" y="638687"/>
                </a:lnTo>
                <a:lnTo>
                  <a:pt x="580125" y="639431"/>
                </a:lnTo>
                <a:lnTo>
                  <a:pt x="580739" y="639645"/>
                </a:lnTo>
                <a:lnTo>
                  <a:pt x="581901" y="641186"/>
                </a:lnTo>
                <a:lnTo>
                  <a:pt x="581857" y="643514"/>
                </a:lnTo>
                <a:lnTo>
                  <a:pt x="582188" y="645730"/>
                </a:lnTo>
                <a:lnTo>
                  <a:pt x="582811" y="646625"/>
                </a:lnTo>
                <a:lnTo>
                  <a:pt x="587634" y="649679"/>
                </a:lnTo>
                <a:lnTo>
                  <a:pt x="588785" y="650132"/>
                </a:lnTo>
                <a:lnTo>
                  <a:pt x="587998" y="654513"/>
                </a:lnTo>
                <a:lnTo>
                  <a:pt x="587948" y="654786"/>
                </a:lnTo>
                <a:lnTo>
                  <a:pt x="586656" y="662199"/>
                </a:lnTo>
                <a:lnTo>
                  <a:pt x="586154" y="664784"/>
                </a:lnTo>
                <a:lnTo>
                  <a:pt x="581327" y="692637"/>
                </a:lnTo>
                <a:lnTo>
                  <a:pt x="581170" y="693876"/>
                </a:lnTo>
                <a:lnTo>
                  <a:pt x="580046" y="700196"/>
                </a:lnTo>
                <a:lnTo>
                  <a:pt x="579983" y="700499"/>
                </a:lnTo>
                <a:lnTo>
                  <a:pt x="579094" y="705405"/>
                </a:lnTo>
                <a:lnTo>
                  <a:pt x="578815" y="707885"/>
                </a:lnTo>
                <a:lnTo>
                  <a:pt x="578489" y="709893"/>
                </a:lnTo>
                <a:lnTo>
                  <a:pt x="578321" y="710929"/>
                </a:lnTo>
                <a:lnTo>
                  <a:pt x="576936" y="719046"/>
                </a:lnTo>
                <a:lnTo>
                  <a:pt x="574945" y="730312"/>
                </a:lnTo>
                <a:lnTo>
                  <a:pt x="573065" y="741191"/>
                </a:lnTo>
                <a:lnTo>
                  <a:pt x="572971" y="741737"/>
                </a:lnTo>
                <a:lnTo>
                  <a:pt x="572268" y="745909"/>
                </a:lnTo>
                <a:lnTo>
                  <a:pt x="572205" y="746267"/>
                </a:lnTo>
                <a:lnTo>
                  <a:pt x="572143" y="746742"/>
                </a:lnTo>
                <a:lnTo>
                  <a:pt x="571691" y="749415"/>
                </a:lnTo>
                <a:lnTo>
                  <a:pt x="568364" y="768674"/>
                </a:lnTo>
                <a:lnTo>
                  <a:pt x="564463" y="791258"/>
                </a:lnTo>
                <a:lnTo>
                  <a:pt x="561934" y="805899"/>
                </a:lnTo>
                <a:lnTo>
                  <a:pt x="561804" y="806672"/>
                </a:lnTo>
                <a:lnTo>
                  <a:pt x="561696" y="807256"/>
                </a:lnTo>
                <a:lnTo>
                  <a:pt x="561540" y="808147"/>
                </a:lnTo>
                <a:lnTo>
                  <a:pt x="559314" y="820910"/>
                </a:lnTo>
                <a:lnTo>
                  <a:pt x="559223" y="821415"/>
                </a:lnTo>
                <a:lnTo>
                  <a:pt x="559181" y="821665"/>
                </a:lnTo>
                <a:lnTo>
                  <a:pt x="559059" y="822379"/>
                </a:lnTo>
                <a:lnTo>
                  <a:pt x="558944" y="823049"/>
                </a:lnTo>
                <a:lnTo>
                  <a:pt x="558765" y="824087"/>
                </a:lnTo>
                <a:lnTo>
                  <a:pt x="558730" y="824289"/>
                </a:lnTo>
                <a:lnTo>
                  <a:pt x="558666" y="824683"/>
                </a:lnTo>
                <a:lnTo>
                  <a:pt x="558399" y="826161"/>
                </a:lnTo>
                <a:lnTo>
                  <a:pt x="558343" y="826510"/>
                </a:lnTo>
                <a:lnTo>
                  <a:pt x="558304" y="826733"/>
                </a:lnTo>
                <a:lnTo>
                  <a:pt x="558247" y="826970"/>
                </a:lnTo>
                <a:lnTo>
                  <a:pt x="558170" y="827448"/>
                </a:lnTo>
                <a:lnTo>
                  <a:pt x="557257" y="832767"/>
                </a:lnTo>
                <a:lnTo>
                  <a:pt x="557135" y="833447"/>
                </a:lnTo>
                <a:lnTo>
                  <a:pt x="557028" y="834060"/>
                </a:lnTo>
                <a:lnTo>
                  <a:pt x="555102" y="844964"/>
                </a:lnTo>
                <a:lnTo>
                  <a:pt x="551904" y="863528"/>
                </a:lnTo>
                <a:lnTo>
                  <a:pt x="548700" y="880534"/>
                </a:lnTo>
                <a:lnTo>
                  <a:pt x="547170" y="888906"/>
                </a:lnTo>
                <a:lnTo>
                  <a:pt x="546971" y="889998"/>
                </a:lnTo>
                <a:lnTo>
                  <a:pt x="543627" y="908943"/>
                </a:lnTo>
                <a:lnTo>
                  <a:pt x="542163" y="917305"/>
                </a:lnTo>
                <a:lnTo>
                  <a:pt x="540326" y="927785"/>
                </a:lnTo>
                <a:lnTo>
                  <a:pt x="540071" y="929260"/>
                </a:lnTo>
                <a:lnTo>
                  <a:pt x="539347" y="933365"/>
                </a:lnTo>
                <a:lnTo>
                  <a:pt x="539209" y="934154"/>
                </a:lnTo>
                <a:lnTo>
                  <a:pt x="536240" y="951332"/>
                </a:lnTo>
                <a:lnTo>
                  <a:pt x="502899" y="945522"/>
                </a:lnTo>
                <a:lnTo>
                  <a:pt x="502446" y="945435"/>
                </a:lnTo>
                <a:lnTo>
                  <a:pt x="502029" y="945354"/>
                </a:lnTo>
                <a:lnTo>
                  <a:pt x="497868" y="944743"/>
                </a:lnTo>
                <a:lnTo>
                  <a:pt x="494577" y="944177"/>
                </a:lnTo>
                <a:lnTo>
                  <a:pt x="472660" y="940209"/>
                </a:lnTo>
                <a:lnTo>
                  <a:pt x="461308" y="938217"/>
                </a:lnTo>
                <a:lnTo>
                  <a:pt x="457762" y="937561"/>
                </a:lnTo>
                <a:lnTo>
                  <a:pt x="449075" y="935965"/>
                </a:lnTo>
                <a:lnTo>
                  <a:pt x="440285" y="934412"/>
                </a:lnTo>
                <a:lnTo>
                  <a:pt x="435292" y="933586"/>
                </a:lnTo>
                <a:lnTo>
                  <a:pt x="434512" y="933455"/>
                </a:lnTo>
                <a:lnTo>
                  <a:pt x="432850" y="932562"/>
                </a:lnTo>
                <a:lnTo>
                  <a:pt x="428696" y="931770"/>
                </a:lnTo>
                <a:lnTo>
                  <a:pt x="426364" y="931356"/>
                </a:lnTo>
                <a:lnTo>
                  <a:pt x="415450" y="929259"/>
                </a:lnTo>
                <a:lnTo>
                  <a:pt x="409626" y="928165"/>
                </a:lnTo>
                <a:lnTo>
                  <a:pt x="391862" y="924813"/>
                </a:lnTo>
                <a:lnTo>
                  <a:pt x="386341" y="923737"/>
                </a:lnTo>
                <a:lnTo>
                  <a:pt x="379204" y="922420"/>
                </a:lnTo>
                <a:lnTo>
                  <a:pt x="375185" y="921673"/>
                </a:lnTo>
                <a:lnTo>
                  <a:pt x="370903" y="920883"/>
                </a:lnTo>
                <a:lnTo>
                  <a:pt x="370746" y="920852"/>
                </a:lnTo>
                <a:lnTo>
                  <a:pt x="368295" y="920385"/>
                </a:lnTo>
                <a:lnTo>
                  <a:pt x="362020" y="919209"/>
                </a:lnTo>
                <a:lnTo>
                  <a:pt x="360077" y="918828"/>
                </a:lnTo>
                <a:lnTo>
                  <a:pt x="337704" y="914603"/>
                </a:lnTo>
                <a:lnTo>
                  <a:pt x="337540" y="914644"/>
                </a:lnTo>
                <a:lnTo>
                  <a:pt x="329499" y="913127"/>
                </a:lnTo>
                <a:lnTo>
                  <a:pt x="327901" y="912915"/>
                </a:lnTo>
                <a:lnTo>
                  <a:pt x="324417" y="912157"/>
                </a:lnTo>
                <a:lnTo>
                  <a:pt x="323900" y="912063"/>
                </a:lnTo>
                <a:lnTo>
                  <a:pt x="321256" y="911570"/>
                </a:lnTo>
                <a:lnTo>
                  <a:pt x="315407" y="910437"/>
                </a:lnTo>
                <a:lnTo>
                  <a:pt x="315009" y="910419"/>
                </a:lnTo>
                <a:lnTo>
                  <a:pt x="291248" y="905937"/>
                </a:lnTo>
                <a:lnTo>
                  <a:pt x="288406" y="905391"/>
                </a:lnTo>
                <a:lnTo>
                  <a:pt x="286050" y="904978"/>
                </a:lnTo>
                <a:lnTo>
                  <a:pt x="279658" y="903695"/>
                </a:lnTo>
                <a:lnTo>
                  <a:pt x="270746" y="901235"/>
                </a:lnTo>
                <a:lnTo>
                  <a:pt x="266482" y="900206"/>
                </a:lnTo>
                <a:lnTo>
                  <a:pt x="265899" y="900071"/>
                </a:lnTo>
                <a:lnTo>
                  <a:pt x="264691" y="899799"/>
                </a:lnTo>
                <a:lnTo>
                  <a:pt x="260596" y="898928"/>
                </a:lnTo>
                <a:lnTo>
                  <a:pt x="244962" y="895563"/>
                </a:lnTo>
                <a:lnTo>
                  <a:pt x="228350" y="891823"/>
                </a:lnTo>
                <a:lnTo>
                  <a:pt x="225578" y="891335"/>
                </a:lnTo>
                <a:lnTo>
                  <a:pt x="216616" y="889396"/>
                </a:lnTo>
                <a:lnTo>
                  <a:pt x="205749" y="886546"/>
                </a:lnTo>
                <a:lnTo>
                  <a:pt x="198174" y="884424"/>
                </a:lnTo>
                <a:lnTo>
                  <a:pt x="195974" y="883889"/>
                </a:lnTo>
                <a:lnTo>
                  <a:pt x="191941" y="883109"/>
                </a:lnTo>
                <a:lnTo>
                  <a:pt x="189815" y="882816"/>
                </a:lnTo>
                <a:lnTo>
                  <a:pt x="188474" y="882519"/>
                </a:lnTo>
                <a:lnTo>
                  <a:pt x="177847" y="880646"/>
                </a:lnTo>
                <a:lnTo>
                  <a:pt x="177277" y="880518"/>
                </a:lnTo>
                <a:lnTo>
                  <a:pt x="158261" y="876224"/>
                </a:lnTo>
                <a:lnTo>
                  <a:pt x="157960" y="876085"/>
                </a:lnTo>
                <a:lnTo>
                  <a:pt x="152619" y="874953"/>
                </a:lnTo>
                <a:lnTo>
                  <a:pt x="128245" y="869282"/>
                </a:lnTo>
                <a:lnTo>
                  <a:pt x="124770" y="868414"/>
                </a:lnTo>
                <a:lnTo>
                  <a:pt x="102939" y="863426"/>
                </a:lnTo>
                <a:lnTo>
                  <a:pt x="102130" y="863094"/>
                </a:lnTo>
                <a:lnTo>
                  <a:pt x="101419" y="862908"/>
                </a:lnTo>
                <a:lnTo>
                  <a:pt x="92573" y="860771"/>
                </a:lnTo>
                <a:lnTo>
                  <a:pt x="90298" y="860297"/>
                </a:lnTo>
                <a:lnTo>
                  <a:pt x="89688" y="860190"/>
                </a:lnTo>
                <a:lnTo>
                  <a:pt x="88625" y="859986"/>
                </a:lnTo>
                <a:lnTo>
                  <a:pt x="87927" y="859813"/>
                </a:lnTo>
                <a:lnTo>
                  <a:pt x="77024" y="857228"/>
                </a:lnTo>
                <a:lnTo>
                  <a:pt x="76749" y="857156"/>
                </a:lnTo>
                <a:lnTo>
                  <a:pt x="61685" y="853600"/>
                </a:lnTo>
                <a:lnTo>
                  <a:pt x="58472" y="852957"/>
                </a:lnTo>
                <a:lnTo>
                  <a:pt x="50007" y="850888"/>
                </a:lnTo>
                <a:lnTo>
                  <a:pt x="48273" y="850426"/>
                </a:lnTo>
                <a:lnTo>
                  <a:pt x="48029" y="850371"/>
                </a:lnTo>
                <a:lnTo>
                  <a:pt x="46782" y="850085"/>
                </a:lnTo>
                <a:lnTo>
                  <a:pt x="46625" y="849971"/>
                </a:lnTo>
                <a:lnTo>
                  <a:pt x="45842" y="849812"/>
                </a:lnTo>
                <a:lnTo>
                  <a:pt x="44530" y="849437"/>
                </a:lnTo>
                <a:lnTo>
                  <a:pt x="39469" y="848176"/>
                </a:lnTo>
                <a:lnTo>
                  <a:pt x="39035" y="848129"/>
                </a:lnTo>
                <a:lnTo>
                  <a:pt x="35497" y="847222"/>
                </a:lnTo>
                <a:lnTo>
                  <a:pt x="5049" y="839598"/>
                </a:lnTo>
                <a:lnTo>
                  <a:pt x="1455" y="838819"/>
                </a:lnTo>
                <a:lnTo>
                  <a:pt x="687" y="838472"/>
                </a:lnTo>
                <a:lnTo>
                  <a:pt x="0" y="838233"/>
                </a:lnTo>
                <a:lnTo>
                  <a:pt x="3515" y="824098"/>
                </a:lnTo>
                <a:lnTo>
                  <a:pt x="3936" y="822213"/>
                </a:lnTo>
                <a:lnTo>
                  <a:pt x="4958" y="818242"/>
                </a:lnTo>
                <a:lnTo>
                  <a:pt x="10645" y="795338"/>
                </a:lnTo>
                <a:lnTo>
                  <a:pt x="11243" y="792764"/>
                </a:lnTo>
                <a:lnTo>
                  <a:pt x="18568" y="763189"/>
                </a:lnTo>
                <a:lnTo>
                  <a:pt x="24040" y="741281"/>
                </a:lnTo>
                <a:lnTo>
                  <a:pt x="30486" y="715140"/>
                </a:lnTo>
                <a:lnTo>
                  <a:pt x="46923" y="648834"/>
                </a:lnTo>
                <a:lnTo>
                  <a:pt x="46955" y="648696"/>
                </a:lnTo>
                <a:lnTo>
                  <a:pt x="47387" y="646898"/>
                </a:lnTo>
                <a:lnTo>
                  <a:pt x="47461" y="646610"/>
                </a:lnTo>
                <a:lnTo>
                  <a:pt x="47596" y="646093"/>
                </a:lnTo>
                <a:lnTo>
                  <a:pt x="47648" y="645907"/>
                </a:lnTo>
                <a:lnTo>
                  <a:pt x="47906" y="644856"/>
                </a:lnTo>
                <a:lnTo>
                  <a:pt x="48100" y="644019"/>
                </a:lnTo>
                <a:lnTo>
                  <a:pt x="48196" y="643607"/>
                </a:lnTo>
                <a:lnTo>
                  <a:pt x="48319" y="643148"/>
                </a:lnTo>
                <a:lnTo>
                  <a:pt x="48538" y="642338"/>
                </a:lnTo>
                <a:lnTo>
                  <a:pt x="49516" y="638412"/>
                </a:lnTo>
                <a:lnTo>
                  <a:pt x="49842" y="637074"/>
                </a:lnTo>
                <a:lnTo>
                  <a:pt x="50008" y="636442"/>
                </a:lnTo>
                <a:lnTo>
                  <a:pt x="50076" y="636179"/>
                </a:lnTo>
                <a:lnTo>
                  <a:pt x="50746" y="633391"/>
                </a:lnTo>
                <a:lnTo>
                  <a:pt x="51011" y="632358"/>
                </a:lnTo>
                <a:lnTo>
                  <a:pt x="51587" y="630066"/>
                </a:lnTo>
                <a:lnTo>
                  <a:pt x="53796" y="621165"/>
                </a:lnTo>
                <a:lnTo>
                  <a:pt x="54506" y="620060"/>
                </a:lnTo>
                <a:lnTo>
                  <a:pt x="54527" y="619346"/>
                </a:lnTo>
                <a:lnTo>
                  <a:pt x="53908" y="618401"/>
                </a:lnTo>
                <a:lnTo>
                  <a:pt x="54464" y="617388"/>
                </a:lnTo>
                <a:lnTo>
                  <a:pt x="54912" y="617209"/>
                </a:lnTo>
                <a:lnTo>
                  <a:pt x="55491" y="617352"/>
                </a:lnTo>
                <a:lnTo>
                  <a:pt x="55938" y="617633"/>
                </a:lnTo>
                <a:lnTo>
                  <a:pt x="56337" y="617437"/>
                </a:lnTo>
                <a:lnTo>
                  <a:pt x="56567" y="616995"/>
                </a:lnTo>
                <a:lnTo>
                  <a:pt x="56412" y="616509"/>
                </a:lnTo>
                <a:lnTo>
                  <a:pt x="55727" y="616038"/>
                </a:lnTo>
                <a:lnTo>
                  <a:pt x="55513" y="615694"/>
                </a:lnTo>
                <a:lnTo>
                  <a:pt x="55790" y="615181"/>
                </a:lnTo>
                <a:lnTo>
                  <a:pt x="56778" y="615005"/>
                </a:lnTo>
                <a:lnTo>
                  <a:pt x="57860" y="614972"/>
                </a:lnTo>
                <a:lnTo>
                  <a:pt x="58011" y="614979"/>
                </a:lnTo>
                <a:lnTo>
                  <a:pt x="58497" y="615228"/>
                </a:lnTo>
                <a:lnTo>
                  <a:pt x="58667" y="615214"/>
                </a:lnTo>
                <a:lnTo>
                  <a:pt x="59428" y="614825"/>
                </a:lnTo>
                <a:lnTo>
                  <a:pt x="59994" y="613527"/>
                </a:lnTo>
                <a:lnTo>
                  <a:pt x="60767" y="611754"/>
                </a:lnTo>
                <a:lnTo>
                  <a:pt x="60903" y="611056"/>
                </a:lnTo>
                <a:lnTo>
                  <a:pt x="60959" y="610495"/>
                </a:lnTo>
                <a:lnTo>
                  <a:pt x="61045" y="609314"/>
                </a:lnTo>
                <a:lnTo>
                  <a:pt x="62288" y="609381"/>
                </a:lnTo>
                <a:lnTo>
                  <a:pt x="62904" y="609012"/>
                </a:lnTo>
                <a:lnTo>
                  <a:pt x="63193" y="607884"/>
                </a:lnTo>
                <a:lnTo>
                  <a:pt x="62656" y="607224"/>
                </a:lnTo>
                <a:lnTo>
                  <a:pt x="62669" y="606665"/>
                </a:lnTo>
                <a:lnTo>
                  <a:pt x="63134" y="606202"/>
                </a:lnTo>
                <a:lnTo>
                  <a:pt x="63717" y="605210"/>
                </a:lnTo>
                <a:lnTo>
                  <a:pt x="63930" y="604431"/>
                </a:lnTo>
                <a:lnTo>
                  <a:pt x="64193" y="603908"/>
                </a:lnTo>
                <a:lnTo>
                  <a:pt x="64320" y="603615"/>
                </a:lnTo>
                <a:lnTo>
                  <a:pt x="64007" y="603271"/>
                </a:lnTo>
                <a:lnTo>
                  <a:pt x="63439" y="603241"/>
                </a:lnTo>
                <a:lnTo>
                  <a:pt x="63108" y="602353"/>
                </a:lnTo>
                <a:lnTo>
                  <a:pt x="63828" y="602077"/>
                </a:lnTo>
                <a:lnTo>
                  <a:pt x="64754" y="601613"/>
                </a:lnTo>
                <a:lnTo>
                  <a:pt x="66672" y="601875"/>
                </a:lnTo>
                <a:lnTo>
                  <a:pt x="67035" y="601075"/>
                </a:lnTo>
                <a:lnTo>
                  <a:pt x="66747" y="599735"/>
                </a:lnTo>
                <a:lnTo>
                  <a:pt x="67567" y="598782"/>
                </a:lnTo>
                <a:lnTo>
                  <a:pt x="68078" y="597554"/>
                </a:lnTo>
                <a:lnTo>
                  <a:pt x="68133" y="597242"/>
                </a:lnTo>
                <a:lnTo>
                  <a:pt x="68073" y="596518"/>
                </a:lnTo>
                <a:lnTo>
                  <a:pt x="67740" y="595637"/>
                </a:lnTo>
                <a:lnTo>
                  <a:pt x="66845" y="594494"/>
                </a:lnTo>
                <a:lnTo>
                  <a:pt x="65580" y="593349"/>
                </a:lnTo>
                <a:lnTo>
                  <a:pt x="65635" y="592822"/>
                </a:lnTo>
                <a:lnTo>
                  <a:pt x="66289" y="588947"/>
                </a:lnTo>
                <a:lnTo>
                  <a:pt x="66642" y="588661"/>
                </a:lnTo>
                <a:lnTo>
                  <a:pt x="67327" y="588494"/>
                </a:lnTo>
                <a:lnTo>
                  <a:pt x="68229" y="588615"/>
                </a:lnTo>
                <a:lnTo>
                  <a:pt x="69492" y="588632"/>
                </a:lnTo>
                <a:lnTo>
                  <a:pt x="70033" y="588398"/>
                </a:lnTo>
                <a:lnTo>
                  <a:pt x="70480" y="588114"/>
                </a:lnTo>
                <a:lnTo>
                  <a:pt x="71161" y="587355"/>
                </a:lnTo>
                <a:lnTo>
                  <a:pt x="71276" y="587114"/>
                </a:lnTo>
                <a:lnTo>
                  <a:pt x="75182" y="582582"/>
                </a:lnTo>
                <a:lnTo>
                  <a:pt x="75336" y="582404"/>
                </a:lnTo>
                <a:lnTo>
                  <a:pt x="75588" y="581980"/>
                </a:lnTo>
                <a:lnTo>
                  <a:pt x="75669" y="581736"/>
                </a:lnTo>
                <a:lnTo>
                  <a:pt x="75853" y="580371"/>
                </a:lnTo>
                <a:lnTo>
                  <a:pt x="75644" y="579609"/>
                </a:lnTo>
                <a:lnTo>
                  <a:pt x="75494" y="579239"/>
                </a:lnTo>
                <a:lnTo>
                  <a:pt x="73905" y="577309"/>
                </a:lnTo>
                <a:lnTo>
                  <a:pt x="73113" y="576806"/>
                </a:lnTo>
                <a:lnTo>
                  <a:pt x="72668" y="576728"/>
                </a:lnTo>
                <a:lnTo>
                  <a:pt x="72202" y="576872"/>
                </a:lnTo>
                <a:lnTo>
                  <a:pt x="71990" y="576872"/>
                </a:lnTo>
                <a:lnTo>
                  <a:pt x="70536" y="576148"/>
                </a:lnTo>
                <a:lnTo>
                  <a:pt x="70398" y="576056"/>
                </a:lnTo>
                <a:lnTo>
                  <a:pt x="70098" y="575641"/>
                </a:lnTo>
                <a:lnTo>
                  <a:pt x="70243" y="574307"/>
                </a:lnTo>
                <a:lnTo>
                  <a:pt x="70754" y="572152"/>
                </a:lnTo>
                <a:lnTo>
                  <a:pt x="71214" y="571025"/>
                </a:lnTo>
                <a:lnTo>
                  <a:pt x="71206" y="570475"/>
                </a:lnTo>
                <a:lnTo>
                  <a:pt x="71088" y="570081"/>
                </a:lnTo>
                <a:lnTo>
                  <a:pt x="70225" y="569533"/>
                </a:lnTo>
                <a:lnTo>
                  <a:pt x="69009" y="569243"/>
                </a:lnTo>
                <a:lnTo>
                  <a:pt x="67643" y="568904"/>
                </a:lnTo>
                <a:lnTo>
                  <a:pt x="67378" y="568753"/>
                </a:lnTo>
                <a:lnTo>
                  <a:pt x="67018" y="568352"/>
                </a:lnTo>
                <a:lnTo>
                  <a:pt x="66833" y="568259"/>
                </a:lnTo>
                <a:lnTo>
                  <a:pt x="66457" y="568197"/>
                </a:lnTo>
                <a:lnTo>
                  <a:pt x="66060" y="568331"/>
                </a:lnTo>
                <a:lnTo>
                  <a:pt x="65388" y="568678"/>
                </a:lnTo>
                <a:lnTo>
                  <a:pt x="64790" y="569901"/>
                </a:lnTo>
                <a:lnTo>
                  <a:pt x="64589" y="570139"/>
                </a:lnTo>
                <a:lnTo>
                  <a:pt x="64305" y="570185"/>
                </a:lnTo>
                <a:lnTo>
                  <a:pt x="64057" y="570092"/>
                </a:lnTo>
                <a:lnTo>
                  <a:pt x="63812" y="569802"/>
                </a:lnTo>
                <a:lnTo>
                  <a:pt x="63758" y="568977"/>
                </a:lnTo>
                <a:lnTo>
                  <a:pt x="63279" y="567997"/>
                </a:lnTo>
                <a:lnTo>
                  <a:pt x="62504" y="567056"/>
                </a:lnTo>
                <a:lnTo>
                  <a:pt x="61796" y="565816"/>
                </a:lnTo>
                <a:lnTo>
                  <a:pt x="61736" y="565537"/>
                </a:lnTo>
                <a:lnTo>
                  <a:pt x="61780" y="564392"/>
                </a:lnTo>
                <a:lnTo>
                  <a:pt x="61742" y="564180"/>
                </a:lnTo>
                <a:lnTo>
                  <a:pt x="61538" y="563549"/>
                </a:lnTo>
                <a:lnTo>
                  <a:pt x="61317" y="563078"/>
                </a:lnTo>
                <a:lnTo>
                  <a:pt x="61183" y="562899"/>
                </a:lnTo>
                <a:lnTo>
                  <a:pt x="60910" y="562726"/>
                </a:lnTo>
                <a:lnTo>
                  <a:pt x="60569" y="562653"/>
                </a:lnTo>
                <a:lnTo>
                  <a:pt x="59969" y="562723"/>
                </a:lnTo>
                <a:lnTo>
                  <a:pt x="59669" y="562822"/>
                </a:lnTo>
                <a:lnTo>
                  <a:pt x="58580" y="563586"/>
                </a:lnTo>
                <a:lnTo>
                  <a:pt x="58368" y="563840"/>
                </a:lnTo>
                <a:lnTo>
                  <a:pt x="58235" y="564165"/>
                </a:lnTo>
                <a:lnTo>
                  <a:pt x="58122" y="564298"/>
                </a:lnTo>
                <a:lnTo>
                  <a:pt x="57625" y="564632"/>
                </a:lnTo>
                <a:lnTo>
                  <a:pt x="57174" y="564661"/>
                </a:lnTo>
                <a:lnTo>
                  <a:pt x="55978" y="564461"/>
                </a:lnTo>
                <a:lnTo>
                  <a:pt x="54881" y="564009"/>
                </a:lnTo>
                <a:lnTo>
                  <a:pt x="53288" y="562073"/>
                </a:lnTo>
                <a:lnTo>
                  <a:pt x="52944" y="561621"/>
                </a:lnTo>
                <a:lnTo>
                  <a:pt x="51766" y="559475"/>
                </a:lnTo>
                <a:lnTo>
                  <a:pt x="51556" y="558248"/>
                </a:lnTo>
                <a:lnTo>
                  <a:pt x="51615" y="558086"/>
                </a:lnTo>
                <a:lnTo>
                  <a:pt x="51893" y="557845"/>
                </a:lnTo>
                <a:lnTo>
                  <a:pt x="52378" y="557096"/>
                </a:lnTo>
                <a:lnTo>
                  <a:pt x="52540" y="557024"/>
                </a:lnTo>
                <a:lnTo>
                  <a:pt x="53452" y="556912"/>
                </a:lnTo>
                <a:lnTo>
                  <a:pt x="53676" y="556811"/>
                </a:lnTo>
                <a:lnTo>
                  <a:pt x="55183" y="555073"/>
                </a:lnTo>
                <a:lnTo>
                  <a:pt x="55490" y="554464"/>
                </a:lnTo>
                <a:lnTo>
                  <a:pt x="55544" y="554276"/>
                </a:lnTo>
                <a:lnTo>
                  <a:pt x="55291" y="552967"/>
                </a:lnTo>
                <a:lnTo>
                  <a:pt x="55220" y="552816"/>
                </a:lnTo>
                <a:lnTo>
                  <a:pt x="54630" y="551675"/>
                </a:lnTo>
                <a:lnTo>
                  <a:pt x="54394" y="551298"/>
                </a:lnTo>
                <a:lnTo>
                  <a:pt x="53927" y="550867"/>
                </a:lnTo>
                <a:lnTo>
                  <a:pt x="53217" y="549694"/>
                </a:lnTo>
                <a:lnTo>
                  <a:pt x="52779" y="548836"/>
                </a:lnTo>
                <a:lnTo>
                  <a:pt x="52617" y="546614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9" name="pg189"/>
          <p:cNvSpPr/>
          <p:nvPr/>
        </p:nvSpPr>
        <p:spPr>
          <a:xfrm>
            <a:off x="5011937" y="3245766"/>
            <a:ext cx="395525" cy="691100"/>
          </a:xfrm>
          <a:custGeom>
            <a:avLst/>
            <a:gdLst/>
            <a:ahLst/>
            <a:cxnLst/>
            <a:rect l="0" t="0" r="0" b="0"/>
            <a:pathLst>
              <a:path w="395525" h="691100">
                <a:moveTo>
                  <a:pt x="0" y="311045"/>
                </a:moveTo>
                <a:lnTo>
                  <a:pt x="126" y="310081"/>
                </a:lnTo>
                <a:lnTo>
                  <a:pt x="253" y="309759"/>
                </a:lnTo>
                <a:lnTo>
                  <a:pt x="606" y="309211"/>
                </a:lnTo>
                <a:lnTo>
                  <a:pt x="684" y="308878"/>
                </a:lnTo>
                <a:lnTo>
                  <a:pt x="598" y="308608"/>
                </a:lnTo>
                <a:lnTo>
                  <a:pt x="434" y="308088"/>
                </a:lnTo>
                <a:lnTo>
                  <a:pt x="346" y="307525"/>
                </a:lnTo>
                <a:lnTo>
                  <a:pt x="335" y="306757"/>
                </a:lnTo>
                <a:lnTo>
                  <a:pt x="527" y="305663"/>
                </a:lnTo>
                <a:lnTo>
                  <a:pt x="476" y="304748"/>
                </a:lnTo>
                <a:lnTo>
                  <a:pt x="300" y="304436"/>
                </a:lnTo>
                <a:lnTo>
                  <a:pt x="237" y="304192"/>
                </a:lnTo>
                <a:lnTo>
                  <a:pt x="283" y="303876"/>
                </a:lnTo>
                <a:lnTo>
                  <a:pt x="496" y="303290"/>
                </a:lnTo>
                <a:lnTo>
                  <a:pt x="704" y="303001"/>
                </a:lnTo>
                <a:lnTo>
                  <a:pt x="952" y="302777"/>
                </a:lnTo>
                <a:lnTo>
                  <a:pt x="1022" y="302607"/>
                </a:lnTo>
                <a:lnTo>
                  <a:pt x="1583" y="301247"/>
                </a:lnTo>
                <a:lnTo>
                  <a:pt x="1616" y="300893"/>
                </a:lnTo>
                <a:lnTo>
                  <a:pt x="1547" y="300591"/>
                </a:lnTo>
                <a:lnTo>
                  <a:pt x="1290" y="299972"/>
                </a:lnTo>
                <a:lnTo>
                  <a:pt x="1238" y="299314"/>
                </a:lnTo>
                <a:lnTo>
                  <a:pt x="1249" y="298947"/>
                </a:lnTo>
                <a:lnTo>
                  <a:pt x="1465" y="297966"/>
                </a:lnTo>
                <a:lnTo>
                  <a:pt x="1772" y="297036"/>
                </a:lnTo>
                <a:lnTo>
                  <a:pt x="2949" y="294010"/>
                </a:lnTo>
                <a:lnTo>
                  <a:pt x="3118" y="293373"/>
                </a:lnTo>
                <a:lnTo>
                  <a:pt x="3323" y="291869"/>
                </a:lnTo>
                <a:lnTo>
                  <a:pt x="3688" y="290864"/>
                </a:lnTo>
                <a:lnTo>
                  <a:pt x="4542" y="289423"/>
                </a:lnTo>
                <a:lnTo>
                  <a:pt x="4918" y="288727"/>
                </a:lnTo>
                <a:lnTo>
                  <a:pt x="5043" y="288386"/>
                </a:lnTo>
                <a:lnTo>
                  <a:pt x="5172" y="288212"/>
                </a:lnTo>
                <a:lnTo>
                  <a:pt x="5665" y="287764"/>
                </a:lnTo>
                <a:lnTo>
                  <a:pt x="6568" y="287241"/>
                </a:lnTo>
                <a:lnTo>
                  <a:pt x="6821" y="287029"/>
                </a:lnTo>
                <a:lnTo>
                  <a:pt x="7455" y="286217"/>
                </a:lnTo>
                <a:lnTo>
                  <a:pt x="7783" y="285812"/>
                </a:lnTo>
                <a:lnTo>
                  <a:pt x="8029" y="285688"/>
                </a:lnTo>
                <a:lnTo>
                  <a:pt x="9526" y="285499"/>
                </a:lnTo>
                <a:lnTo>
                  <a:pt x="10324" y="285231"/>
                </a:lnTo>
                <a:lnTo>
                  <a:pt x="10906" y="284864"/>
                </a:lnTo>
                <a:lnTo>
                  <a:pt x="11224" y="284594"/>
                </a:lnTo>
                <a:lnTo>
                  <a:pt x="11460" y="284307"/>
                </a:lnTo>
                <a:lnTo>
                  <a:pt x="11675" y="283400"/>
                </a:lnTo>
                <a:lnTo>
                  <a:pt x="11695" y="283139"/>
                </a:lnTo>
                <a:lnTo>
                  <a:pt x="11633" y="281870"/>
                </a:lnTo>
                <a:lnTo>
                  <a:pt x="11470" y="281085"/>
                </a:lnTo>
                <a:lnTo>
                  <a:pt x="11045" y="280063"/>
                </a:lnTo>
                <a:lnTo>
                  <a:pt x="10669" y="278962"/>
                </a:lnTo>
                <a:lnTo>
                  <a:pt x="10544" y="278082"/>
                </a:lnTo>
                <a:lnTo>
                  <a:pt x="10548" y="277651"/>
                </a:lnTo>
                <a:lnTo>
                  <a:pt x="10653" y="276893"/>
                </a:lnTo>
                <a:lnTo>
                  <a:pt x="10788" y="276355"/>
                </a:lnTo>
                <a:lnTo>
                  <a:pt x="11606" y="274049"/>
                </a:lnTo>
                <a:lnTo>
                  <a:pt x="11836" y="272857"/>
                </a:lnTo>
                <a:lnTo>
                  <a:pt x="11889" y="272116"/>
                </a:lnTo>
                <a:lnTo>
                  <a:pt x="11881" y="271610"/>
                </a:lnTo>
                <a:lnTo>
                  <a:pt x="11791" y="270893"/>
                </a:lnTo>
                <a:lnTo>
                  <a:pt x="11376" y="269624"/>
                </a:lnTo>
                <a:lnTo>
                  <a:pt x="11251" y="269377"/>
                </a:lnTo>
                <a:lnTo>
                  <a:pt x="9943" y="267504"/>
                </a:lnTo>
                <a:lnTo>
                  <a:pt x="9674" y="267184"/>
                </a:lnTo>
                <a:lnTo>
                  <a:pt x="9328" y="266941"/>
                </a:lnTo>
                <a:lnTo>
                  <a:pt x="8718" y="266793"/>
                </a:lnTo>
                <a:lnTo>
                  <a:pt x="8117" y="266548"/>
                </a:lnTo>
                <a:lnTo>
                  <a:pt x="7783" y="266277"/>
                </a:lnTo>
                <a:lnTo>
                  <a:pt x="7564" y="265847"/>
                </a:lnTo>
                <a:lnTo>
                  <a:pt x="7470" y="265251"/>
                </a:lnTo>
                <a:lnTo>
                  <a:pt x="7485" y="264720"/>
                </a:lnTo>
                <a:lnTo>
                  <a:pt x="7572" y="264368"/>
                </a:lnTo>
                <a:lnTo>
                  <a:pt x="7890" y="263753"/>
                </a:lnTo>
                <a:lnTo>
                  <a:pt x="9821" y="261788"/>
                </a:lnTo>
                <a:lnTo>
                  <a:pt x="10279" y="260755"/>
                </a:lnTo>
                <a:lnTo>
                  <a:pt x="11491" y="258307"/>
                </a:lnTo>
                <a:lnTo>
                  <a:pt x="12008" y="257690"/>
                </a:lnTo>
                <a:lnTo>
                  <a:pt x="12478" y="257274"/>
                </a:lnTo>
                <a:lnTo>
                  <a:pt x="13294" y="256758"/>
                </a:lnTo>
                <a:lnTo>
                  <a:pt x="16309" y="255009"/>
                </a:lnTo>
                <a:lnTo>
                  <a:pt x="19105" y="254105"/>
                </a:lnTo>
                <a:lnTo>
                  <a:pt x="20142" y="253841"/>
                </a:lnTo>
                <a:lnTo>
                  <a:pt x="20749" y="253462"/>
                </a:lnTo>
                <a:lnTo>
                  <a:pt x="21224" y="253275"/>
                </a:lnTo>
                <a:lnTo>
                  <a:pt x="21709" y="253194"/>
                </a:lnTo>
                <a:lnTo>
                  <a:pt x="24458" y="253029"/>
                </a:lnTo>
                <a:lnTo>
                  <a:pt x="26394" y="253205"/>
                </a:lnTo>
                <a:lnTo>
                  <a:pt x="27407" y="252999"/>
                </a:lnTo>
                <a:lnTo>
                  <a:pt x="27546" y="252895"/>
                </a:lnTo>
                <a:lnTo>
                  <a:pt x="30344" y="250808"/>
                </a:lnTo>
                <a:lnTo>
                  <a:pt x="31809" y="249818"/>
                </a:lnTo>
                <a:lnTo>
                  <a:pt x="33069" y="248721"/>
                </a:lnTo>
                <a:lnTo>
                  <a:pt x="33198" y="248524"/>
                </a:lnTo>
                <a:lnTo>
                  <a:pt x="33333" y="248256"/>
                </a:lnTo>
                <a:lnTo>
                  <a:pt x="33421" y="247865"/>
                </a:lnTo>
                <a:lnTo>
                  <a:pt x="33699" y="245875"/>
                </a:lnTo>
                <a:lnTo>
                  <a:pt x="33985" y="245215"/>
                </a:lnTo>
                <a:lnTo>
                  <a:pt x="34034" y="244438"/>
                </a:lnTo>
                <a:lnTo>
                  <a:pt x="33982" y="243819"/>
                </a:lnTo>
                <a:lnTo>
                  <a:pt x="33639" y="242446"/>
                </a:lnTo>
                <a:lnTo>
                  <a:pt x="33503" y="242161"/>
                </a:lnTo>
                <a:lnTo>
                  <a:pt x="33425" y="241761"/>
                </a:lnTo>
                <a:lnTo>
                  <a:pt x="33772" y="239218"/>
                </a:lnTo>
                <a:lnTo>
                  <a:pt x="33940" y="238538"/>
                </a:lnTo>
                <a:lnTo>
                  <a:pt x="34428" y="237748"/>
                </a:lnTo>
                <a:lnTo>
                  <a:pt x="34792" y="236964"/>
                </a:lnTo>
                <a:lnTo>
                  <a:pt x="34947" y="236472"/>
                </a:lnTo>
                <a:lnTo>
                  <a:pt x="35268" y="234895"/>
                </a:lnTo>
                <a:lnTo>
                  <a:pt x="35260" y="234026"/>
                </a:lnTo>
                <a:lnTo>
                  <a:pt x="35120" y="233268"/>
                </a:lnTo>
                <a:lnTo>
                  <a:pt x="34605" y="232114"/>
                </a:lnTo>
                <a:lnTo>
                  <a:pt x="34524" y="231735"/>
                </a:lnTo>
                <a:lnTo>
                  <a:pt x="34555" y="230984"/>
                </a:lnTo>
                <a:lnTo>
                  <a:pt x="34845" y="229795"/>
                </a:lnTo>
                <a:lnTo>
                  <a:pt x="35091" y="229339"/>
                </a:lnTo>
                <a:lnTo>
                  <a:pt x="36196" y="228187"/>
                </a:lnTo>
                <a:lnTo>
                  <a:pt x="37099" y="227069"/>
                </a:lnTo>
                <a:lnTo>
                  <a:pt x="37850" y="226490"/>
                </a:lnTo>
                <a:lnTo>
                  <a:pt x="38051" y="226221"/>
                </a:lnTo>
                <a:lnTo>
                  <a:pt x="38553" y="224936"/>
                </a:lnTo>
                <a:lnTo>
                  <a:pt x="38777" y="224162"/>
                </a:lnTo>
                <a:lnTo>
                  <a:pt x="39000" y="223690"/>
                </a:lnTo>
                <a:lnTo>
                  <a:pt x="39479" y="223016"/>
                </a:lnTo>
                <a:lnTo>
                  <a:pt x="39683" y="222821"/>
                </a:lnTo>
                <a:lnTo>
                  <a:pt x="40519" y="222258"/>
                </a:lnTo>
                <a:lnTo>
                  <a:pt x="41035" y="221627"/>
                </a:lnTo>
                <a:lnTo>
                  <a:pt x="41716" y="220024"/>
                </a:lnTo>
                <a:lnTo>
                  <a:pt x="42031" y="219517"/>
                </a:lnTo>
                <a:lnTo>
                  <a:pt x="42555" y="218918"/>
                </a:lnTo>
                <a:lnTo>
                  <a:pt x="43002" y="218522"/>
                </a:lnTo>
                <a:lnTo>
                  <a:pt x="44185" y="217952"/>
                </a:lnTo>
                <a:lnTo>
                  <a:pt x="44744" y="217499"/>
                </a:lnTo>
                <a:lnTo>
                  <a:pt x="45665" y="216997"/>
                </a:lnTo>
                <a:lnTo>
                  <a:pt x="45986" y="216667"/>
                </a:lnTo>
                <a:lnTo>
                  <a:pt x="46187" y="216243"/>
                </a:lnTo>
                <a:lnTo>
                  <a:pt x="46330" y="214822"/>
                </a:lnTo>
                <a:lnTo>
                  <a:pt x="46962" y="212591"/>
                </a:lnTo>
                <a:lnTo>
                  <a:pt x="46955" y="212072"/>
                </a:lnTo>
                <a:lnTo>
                  <a:pt x="46857" y="211601"/>
                </a:lnTo>
                <a:lnTo>
                  <a:pt x="46575" y="210656"/>
                </a:lnTo>
                <a:lnTo>
                  <a:pt x="46247" y="209835"/>
                </a:lnTo>
                <a:lnTo>
                  <a:pt x="46219" y="209450"/>
                </a:lnTo>
                <a:lnTo>
                  <a:pt x="46439" y="208564"/>
                </a:lnTo>
                <a:lnTo>
                  <a:pt x="46893" y="207490"/>
                </a:lnTo>
                <a:lnTo>
                  <a:pt x="47151" y="206081"/>
                </a:lnTo>
                <a:lnTo>
                  <a:pt x="47193" y="205407"/>
                </a:lnTo>
                <a:lnTo>
                  <a:pt x="47112" y="204499"/>
                </a:lnTo>
                <a:lnTo>
                  <a:pt x="47281" y="202578"/>
                </a:lnTo>
                <a:lnTo>
                  <a:pt x="47247" y="202113"/>
                </a:lnTo>
                <a:lnTo>
                  <a:pt x="47046" y="200866"/>
                </a:lnTo>
                <a:lnTo>
                  <a:pt x="46933" y="200424"/>
                </a:lnTo>
                <a:lnTo>
                  <a:pt x="46771" y="199260"/>
                </a:lnTo>
                <a:lnTo>
                  <a:pt x="46371" y="198184"/>
                </a:lnTo>
                <a:lnTo>
                  <a:pt x="46332" y="197926"/>
                </a:lnTo>
                <a:lnTo>
                  <a:pt x="46353" y="196475"/>
                </a:lnTo>
                <a:lnTo>
                  <a:pt x="46456" y="195190"/>
                </a:lnTo>
                <a:lnTo>
                  <a:pt x="46408" y="194958"/>
                </a:lnTo>
                <a:lnTo>
                  <a:pt x="45313" y="193234"/>
                </a:lnTo>
                <a:lnTo>
                  <a:pt x="44446" y="192237"/>
                </a:lnTo>
                <a:lnTo>
                  <a:pt x="43908" y="190962"/>
                </a:lnTo>
                <a:lnTo>
                  <a:pt x="42844" y="189472"/>
                </a:lnTo>
                <a:lnTo>
                  <a:pt x="41972" y="187907"/>
                </a:lnTo>
                <a:lnTo>
                  <a:pt x="41444" y="187331"/>
                </a:lnTo>
                <a:lnTo>
                  <a:pt x="41156" y="187108"/>
                </a:lnTo>
                <a:lnTo>
                  <a:pt x="40232" y="186715"/>
                </a:lnTo>
                <a:lnTo>
                  <a:pt x="39773" y="186775"/>
                </a:lnTo>
                <a:lnTo>
                  <a:pt x="38433" y="187172"/>
                </a:lnTo>
                <a:lnTo>
                  <a:pt x="38171" y="187167"/>
                </a:lnTo>
                <a:lnTo>
                  <a:pt x="37085" y="186910"/>
                </a:lnTo>
                <a:lnTo>
                  <a:pt x="35685" y="184562"/>
                </a:lnTo>
                <a:lnTo>
                  <a:pt x="34580" y="182924"/>
                </a:lnTo>
                <a:lnTo>
                  <a:pt x="33868" y="182021"/>
                </a:lnTo>
                <a:lnTo>
                  <a:pt x="33030" y="181169"/>
                </a:lnTo>
                <a:lnTo>
                  <a:pt x="31897" y="180220"/>
                </a:lnTo>
                <a:lnTo>
                  <a:pt x="31116" y="179288"/>
                </a:lnTo>
                <a:lnTo>
                  <a:pt x="30263" y="178591"/>
                </a:lnTo>
                <a:lnTo>
                  <a:pt x="29989" y="178305"/>
                </a:lnTo>
                <a:lnTo>
                  <a:pt x="29849" y="178016"/>
                </a:lnTo>
                <a:lnTo>
                  <a:pt x="29736" y="176954"/>
                </a:lnTo>
                <a:lnTo>
                  <a:pt x="30052" y="176184"/>
                </a:lnTo>
                <a:lnTo>
                  <a:pt x="30548" y="175410"/>
                </a:lnTo>
                <a:lnTo>
                  <a:pt x="30819" y="174766"/>
                </a:lnTo>
                <a:lnTo>
                  <a:pt x="31517" y="172279"/>
                </a:lnTo>
                <a:lnTo>
                  <a:pt x="31939" y="171329"/>
                </a:lnTo>
                <a:lnTo>
                  <a:pt x="32752" y="170357"/>
                </a:lnTo>
                <a:lnTo>
                  <a:pt x="32971" y="169879"/>
                </a:lnTo>
                <a:lnTo>
                  <a:pt x="33061" y="168900"/>
                </a:lnTo>
                <a:lnTo>
                  <a:pt x="33033" y="166404"/>
                </a:lnTo>
                <a:lnTo>
                  <a:pt x="33024" y="165654"/>
                </a:lnTo>
                <a:lnTo>
                  <a:pt x="33300" y="162466"/>
                </a:lnTo>
                <a:lnTo>
                  <a:pt x="33407" y="161982"/>
                </a:lnTo>
                <a:lnTo>
                  <a:pt x="34533" y="159910"/>
                </a:lnTo>
                <a:lnTo>
                  <a:pt x="34569" y="159626"/>
                </a:lnTo>
                <a:lnTo>
                  <a:pt x="34540" y="158080"/>
                </a:lnTo>
                <a:lnTo>
                  <a:pt x="34691" y="156726"/>
                </a:lnTo>
                <a:lnTo>
                  <a:pt x="34846" y="156322"/>
                </a:lnTo>
                <a:lnTo>
                  <a:pt x="35008" y="156088"/>
                </a:lnTo>
                <a:lnTo>
                  <a:pt x="35368" y="155741"/>
                </a:lnTo>
                <a:lnTo>
                  <a:pt x="35610" y="155541"/>
                </a:lnTo>
                <a:lnTo>
                  <a:pt x="36447" y="155047"/>
                </a:lnTo>
                <a:lnTo>
                  <a:pt x="37896" y="154783"/>
                </a:lnTo>
                <a:lnTo>
                  <a:pt x="38454" y="154612"/>
                </a:lnTo>
                <a:lnTo>
                  <a:pt x="40330" y="153540"/>
                </a:lnTo>
                <a:lnTo>
                  <a:pt x="40796" y="153456"/>
                </a:lnTo>
                <a:lnTo>
                  <a:pt x="41227" y="153471"/>
                </a:lnTo>
                <a:lnTo>
                  <a:pt x="42042" y="153909"/>
                </a:lnTo>
                <a:lnTo>
                  <a:pt x="43323" y="154448"/>
                </a:lnTo>
                <a:lnTo>
                  <a:pt x="43644" y="154541"/>
                </a:lnTo>
                <a:lnTo>
                  <a:pt x="45491" y="154770"/>
                </a:lnTo>
                <a:lnTo>
                  <a:pt x="46004" y="154558"/>
                </a:lnTo>
                <a:lnTo>
                  <a:pt x="46444" y="154193"/>
                </a:lnTo>
                <a:lnTo>
                  <a:pt x="48145" y="153398"/>
                </a:lnTo>
                <a:lnTo>
                  <a:pt x="49006" y="152815"/>
                </a:lnTo>
                <a:lnTo>
                  <a:pt x="49979" y="152057"/>
                </a:lnTo>
                <a:lnTo>
                  <a:pt x="51078" y="151103"/>
                </a:lnTo>
                <a:lnTo>
                  <a:pt x="51941" y="150487"/>
                </a:lnTo>
                <a:lnTo>
                  <a:pt x="52296" y="150321"/>
                </a:lnTo>
                <a:lnTo>
                  <a:pt x="52937" y="150129"/>
                </a:lnTo>
                <a:lnTo>
                  <a:pt x="53777" y="150017"/>
                </a:lnTo>
                <a:lnTo>
                  <a:pt x="54956" y="150086"/>
                </a:lnTo>
                <a:lnTo>
                  <a:pt x="56567" y="149986"/>
                </a:lnTo>
                <a:lnTo>
                  <a:pt x="58517" y="150058"/>
                </a:lnTo>
                <a:lnTo>
                  <a:pt x="59332" y="150209"/>
                </a:lnTo>
                <a:lnTo>
                  <a:pt x="59882" y="150236"/>
                </a:lnTo>
                <a:lnTo>
                  <a:pt x="61877" y="150250"/>
                </a:lnTo>
                <a:lnTo>
                  <a:pt x="63037" y="150115"/>
                </a:lnTo>
                <a:lnTo>
                  <a:pt x="64311" y="149771"/>
                </a:lnTo>
                <a:lnTo>
                  <a:pt x="66357" y="149331"/>
                </a:lnTo>
                <a:lnTo>
                  <a:pt x="67284" y="149036"/>
                </a:lnTo>
                <a:lnTo>
                  <a:pt x="68590" y="148433"/>
                </a:lnTo>
                <a:lnTo>
                  <a:pt x="69532" y="148397"/>
                </a:lnTo>
                <a:lnTo>
                  <a:pt x="70480" y="148150"/>
                </a:lnTo>
                <a:lnTo>
                  <a:pt x="70973" y="147759"/>
                </a:lnTo>
                <a:lnTo>
                  <a:pt x="71830" y="146675"/>
                </a:lnTo>
                <a:lnTo>
                  <a:pt x="72497" y="145962"/>
                </a:lnTo>
                <a:lnTo>
                  <a:pt x="73737" y="145101"/>
                </a:lnTo>
                <a:lnTo>
                  <a:pt x="74825" y="143890"/>
                </a:lnTo>
                <a:lnTo>
                  <a:pt x="74960" y="143534"/>
                </a:lnTo>
                <a:lnTo>
                  <a:pt x="75081" y="142410"/>
                </a:lnTo>
                <a:lnTo>
                  <a:pt x="75677" y="141752"/>
                </a:lnTo>
                <a:lnTo>
                  <a:pt x="76049" y="141504"/>
                </a:lnTo>
                <a:lnTo>
                  <a:pt x="76861" y="141166"/>
                </a:lnTo>
                <a:lnTo>
                  <a:pt x="77856" y="140952"/>
                </a:lnTo>
                <a:lnTo>
                  <a:pt x="78205" y="140781"/>
                </a:lnTo>
                <a:lnTo>
                  <a:pt x="79165" y="139887"/>
                </a:lnTo>
                <a:lnTo>
                  <a:pt x="80560" y="139560"/>
                </a:lnTo>
                <a:lnTo>
                  <a:pt x="81297" y="139660"/>
                </a:lnTo>
                <a:lnTo>
                  <a:pt x="83175" y="140205"/>
                </a:lnTo>
                <a:lnTo>
                  <a:pt x="84340" y="140314"/>
                </a:lnTo>
                <a:lnTo>
                  <a:pt x="85324" y="140224"/>
                </a:lnTo>
                <a:lnTo>
                  <a:pt x="86750" y="139943"/>
                </a:lnTo>
                <a:lnTo>
                  <a:pt x="87907" y="139395"/>
                </a:lnTo>
                <a:lnTo>
                  <a:pt x="89296" y="137740"/>
                </a:lnTo>
                <a:lnTo>
                  <a:pt x="89857" y="136710"/>
                </a:lnTo>
                <a:lnTo>
                  <a:pt x="90337" y="136009"/>
                </a:lnTo>
                <a:lnTo>
                  <a:pt x="90827" y="135728"/>
                </a:lnTo>
                <a:lnTo>
                  <a:pt x="91265" y="135364"/>
                </a:lnTo>
                <a:lnTo>
                  <a:pt x="91782" y="134250"/>
                </a:lnTo>
                <a:lnTo>
                  <a:pt x="92039" y="133936"/>
                </a:lnTo>
                <a:lnTo>
                  <a:pt x="93353" y="132992"/>
                </a:lnTo>
                <a:lnTo>
                  <a:pt x="94845" y="132345"/>
                </a:lnTo>
                <a:lnTo>
                  <a:pt x="96404" y="131867"/>
                </a:lnTo>
                <a:lnTo>
                  <a:pt x="98259" y="130725"/>
                </a:lnTo>
                <a:lnTo>
                  <a:pt x="98392" y="130368"/>
                </a:lnTo>
                <a:lnTo>
                  <a:pt x="98509" y="129369"/>
                </a:lnTo>
                <a:lnTo>
                  <a:pt x="97803" y="124182"/>
                </a:lnTo>
                <a:lnTo>
                  <a:pt x="97741" y="123430"/>
                </a:lnTo>
                <a:lnTo>
                  <a:pt x="98211" y="121219"/>
                </a:lnTo>
                <a:lnTo>
                  <a:pt x="98287" y="119350"/>
                </a:lnTo>
                <a:lnTo>
                  <a:pt x="98453" y="119018"/>
                </a:lnTo>
                <a:lnTo>
                  <a:pt x="98645" y="118781"/>
                </a:lnTo>
                <a:lnTo>
                  <a:pt x="99543" y="118005"/>
                </a:lnTo>
                <a:lnTo>
                  <a:pt x="99767" y="117748"/>
                </a:lnTo>
                <a:lnTo>
                  <a:pt x="99981" y="117341"/>
                </a:lnTo>
                <a:lnTo>
                  <a:pt x="100069" y="116932"/>
                </a:lnTo>
                <a:lnTo>
                  <a:pt x="100093" y="116392"/>
                </a:lnTo>
                <a:lnTo>
                  <a:pt x="100039" y="115763"/>
                </a:lnTo>
                <a:lnTo>
                  <a:pt x="99983" y="115523"/>
                </a:lnTo>
                <a:lnTo>
                  <a:pt x="99531" y="114458"/>
                </a:lnTo>
                <a:lnTo>
                  <a:pt x="99472" y="113922"/>
                </a:lnTo>
                <a:lnTo>
                  <a:pt x="99540" y="113149"/>
                </a:lnTo>
                <a:lnTo>
                  <a:pt x="99599" y="112478"/>
                </a:lnTo>
                <a:lnTo>
                  <a:pt x="99946" y="111469"/>
                </a:lnTo>
                <a:lnTo>
                  <a:pt x="100608" y="110454"/>
                </a:lnTo>
                <a:lnTo>
                  <a:pt x="102678" y="108164"/>
                </a:lnTo>
                <a:lnTo>
                  <a:pt x="104046" y="107480"/>
                </a:lnTo>
                <a:lnTo>
                  <a:pt x="104447" y="107057"/>
                </a:lnTo>
                <a:lnTo>
                  <a:pt x="105325" y="106437"/>
                </a:lnTo>
                <a:lnTo>
                  <a:pt x="105872" y="106008"/>
                </a:lnTo>
                <a:lnTo>
                  <a:pt x="107630" y="104625"/>
                </a:lnTo>
                <a:lnTo>
                  <a:pt x="108104" y="104319"/>
                </a:lnTo>
                <a:lnTo>
                  <a:pt x="110690" y="103167"/>
                </a:lnTo>
                <a:lnTo>
                  <a:pt x="111206" y="102647"/>
                </a:lnTo>
                <a:lnTo>
                  <a:pt x="111280" y="102358"/>
                </a:lnTo>
                <a:lnTo>
                  <a:pt x="111286" y="102032"/>
                </a:lnTo>
                <a:lnTo>
                  <a:pt x="111095" y="100729"/>
                </a:lnTo>
                <a:lnTo>
                  <a:pt x="110798" y="99451"/>
                </a:lnTo>
                <a:lnTo>
                  <a:pt x="110790" y="99059"/>
                </a:lnTo>
                <a:lnTo>
                  <a:pt x="110900" y="98186"/>
                </a:lnTo>
                <a:lnTo>
                  <a:pt x="110934" y="98006"/>
                </a:lnTo>
                <a:lnTo>
                  <a:pt x="111438" y="96857"/>
                </a:lnTo>
                <a:lnTo>
                  <a:pt x="111593" y="96378"/>
                </a:lnTo>
                <a:lnTo>
                  <a:pt x="111539" y="95298"/>
                </a:lnTo>
                <a:lnTo>
                  <a:pt x="111700" y="94010"/>
                </a:lnTo>
                <a:lnTo>
                  <a:pt x="112092" y="93073"/>
                </a:lnTo>
                <a:lnTo>
                  <a:pt x="112705" y="91264"/>
                </a:lnTo>
                <a:lnTo>
                  <a:pt x="112945" y="90181"/>
                </a:lnTo>
                <a:lnTo>
                  <a:pt x="112888" y="89072"/>
                </a:lnTo>
                <a:lnTo>
                  <a:pt x="112911" y="87418"/>
                </a:lnTo>
                <a:lnTo>
                  <a:pt x="112915" y="87159"/>
                </a:lnTo>
                <a:lnTo>
                  <a:pt x="112800" y="86912"/>
                </a:lnTo>
                <a:lnTo>
                  <a:pt x="112367" y="86307"/>
                </a:lnTo>
                <a:lnTo>
                  <a:pt x="112001" y="86003"/>
                </a:lnTo>
                <a:lnTo>
                  <a:pt x="111673" y="85519"/>
                </a:lnTo>
                <a:lnTo>
                  <a:pt x="111539" y="85041"/>
                </a:lnTo>
                <a:lnTo>
                  <a:pt x="111549" y="84133"/>
                </a:lnTo>
                <a:lnTo>
                  <a:pt x="111687" y="83489"/>
                </a:lnTo>
                <a:lnTo>
                  <a:pt x="112336" y="81854"/>
                </a:lnTo>
                <a:lnTo>
                  <a:pt x="112779" y="81307"/>
                </a:lnTo>
                <a:lnTo>
                  <a:pt x="112969" y="80915"/>
                </a:lnTo>
                <a:lnTo>
                  <a:pt x="112928" y="80073"/>
                </a:lnTo>
                <a:lnTo>
                  <a:pt x="113355" y="79068"/>
                </a:lnTo>
                <a:lnTo>
                  <a:pt x="113342" y="78170"/>
                </a:lnTo>
                <a:lnTo>
                  <a:pt x="113192" y="77476"/>
                </a:lnTo>
                <a:lnTo>
                  <a:pt x="112901" y="76759"/>
                </a:lnTo>
                <a:lnTo>
                  <a:pt x="112462" y="76153"/>
                </a:lnTo>
                <a:lnTo>
                  <a:pt x="112346" y="75831"/>
                </a:lnTo>
                <a:lnTo>
                  <a:pt x="112255" y="75356"/>
                </a:lnTo>
                <a:lnTo>
                  <a:pt x="112122" y="75008"/>
                </a:lnTo>
                <a:lnTo>
                  <a:pt x="112051" y="74865"/>
                </a:lnTo>
                <a:lnTo>
                  <a:pt x="111789" y="74581"/>
                </a:lnTo>
                <a:lnTo>
                  <a:pt x="111327" y="74032"/>
                </a:lnTo>
                <a:lnTo>
                  <a:pt x="110882" y="73736"/>
                </a:lnTo>
                <a:lnTo>
                  <a:pt x="110772" y="73533"/>
                </a:lnTo>
                <a:lnTo>
                  <a:pt x="110621" y="72444"/>
                </a:lnTo>
                <a:lnTo>
                  <a:pt x="110496" y="71006"/>
                </a:lnTo>
                <a:lnTo>
                  <a:pt x="110126" y="69403"/>
                </a:lnTo>
                <a:lnTo>
                  <a:pt x="110476" y="67911"/>
                </a:lnTo>
                <a:lnTo>
                  <a:pt x="110552" y="66504"/>
                </a:lnTo>
                <a:lnTo>
                  <a:pt x="110518" y="65582"/>
                </a:lnTo>
                <a:lnTo>
                  <a:pt x="110388" y="64672"/>
                </a:lnTo>
                <a:lnTo>
                  <a:pt x="110270" y="64316"/>
                </a:lnTo>
                <a:lnTo>
                  <a:pt x="109797" y="63636"/>
                </a:lnTo>
                <a:lnTo>
                  <a:pt x="109460" y="63322"/>
                </a:lnTo>
                <a:lnTo>
                  <a:pt x="107951" y="63399"/>
                </a:lnTo>
                <a:lnTo>
                  <a:pt x="107677" y="63374"/>
                </a:lnTo>
                <a:lnTo>
                  <a:pt x="107027" y="63124"/>
                </a:lnTo>
                <a:lnTo>
                  <a:pt x="106633" y="62808"/>
                </a:lnTo>
                <a:lnTo>
                  <a:pt x="106201" y="61828"/>
                </a:lnTo>
                <a:lnTo>
                  <a:pt x="106054" y="61043"/>
                </a:lnTo>
                <a:lnTo>
                  <a:pt x="105927" y="60604"/>
                </a:lnTo>
                <a:lnTo>
                  <a:pt x="105708" y="60176"/>
                </a:lnTo>
                <a:lnTo>
                  <a:pt x="105069" y="59719"/>
                </a:lnTo>
                <a:lnTo>
                  <a:pt x="104298" y="59363"/>
                </a:lnTo>
                <a:lnTo>
                  <a:pt x="103278" y="58764"/>
                </a:lnTo>
                <a:lnTo>
                  <a:pt x="101839" y="58116"/>
                </a:lnTo>
                <a:lnTo>
                  <a:pt x="101350" y="58106"/>
                </a:lnTo>
                <a:lnTo>
                  <a:pt x="100085" y="57861"/>
                </a:lnTo>
                <a:lnTo>
                  <a:pt x="98854" y="57407"/>
                </a:lnTo>
                <a:lnTo>
                  <a:pt x="97296" y="56432"/>
                </a:lnTo>
                <a:lnTo>
                  <a:pt x="95464" y="55772"/>
                </a:lnTo>
                <a:lnTo>
                  <a:pt x="94462" y="54956"/>
                </a:lnTo>
                <a:lnTo>
                  <a:pt x="93541" y="54737"/>
                </a:lnTo>
                <a:lnTo>
                  <a:pt x="91810" y="54592"/>
                </a:lnTo>
                <a:lnTo>
                  <a:pt x="91022" y="54015"/>
                </a:lnTo>
                <a:lnTo>
                  <a:pt x="90075" y="53548"/>
                </a:lnTo>
                <a:lnTo>
                  <a:pt x="88530" y="52331"/>
                </a:lnTo>
                <a:lnTo>
                  <a:pt x="88168" y="51911"/>
                </a:lnTo>
                <a:lnTo>
                  <a:pt x="88031" y="51415"/>
                </a:lnTo>
                <a:lnTo>
                  <a:pt x="87545" y="50684"/>
                </a:lnTo>
                <a:lnTo>
                  <a:pt x="86580" y="49701"/>
                </a:lnTo>
                <a:lnTo>
                  <a:pt x="86015" y="49252"/>
                </a:lnTo>
                <a:lnTo>
                  <a:pt x="85717" y="48926"/>
                </a:lnTo>
                <a:lnTo>
                  <a:pt x="85412" y="48273"/>
                </a:lnTo>
                <a:lnTo>
                  <a:pt x="85184" y="47487"/>
                </a:lnTo>
                <a:lnTo>
                  <a:pt x="84467" y="46064"/>
                </a:lnTo>
                <a:lnTo>
                  <a:pt x="84431" y="45325"/>
                </a:lnTo>
                <a:lnTo>
                  <a:pt x="84726" y="44498"/>
                </a:lnTo>
                <a:lnTo>
                  <a:pt x="84939" y="44161"/>
                </a:lnTo>
                <a:lnTo>
                  <a:pt x="85192" y="42650"/>
                </a:lnTo>
                <a:lnTo>
                  <a:pt x="85153" y="41870"/>
                </a:lnTo>
                <a:lnTo>
                  <a:pt x="85048" y="41329"/>
                </a:lnTo>
                <a:lnTo>
                  <a:pt x="85124" y="41129"/>
                </a:lnTo>
                <a:lnTo>
                  <a:pt x="85374" y="40832"/>
                </a:lnTo>
                <a:lnTo>
                  <a:pt x="85446" y="40657"/>
                </a:lnTo>
                <a:lnTo>
                  <a:pt x="85459" y="40484"/>
                </a:lnTo>
                <a:lnTo>
                  <a:pt x="85384" y="40191"/>
                </a:lnTo>
                <a:lnTo>
                  <a:pt x="85129" y="39787"/>
                </a:lnTo>
                <a:lnTo>
                  <a:pt x="84902" y="39558"/>
                </a:lnTo>
                <a:lnTo>
                  <a:pt x="84519" y="39318"/>
                </a:lnTo>
                <a:lnTo>
                  <a:pt x="84012" y="38826"/>
                </a:lnTo>
                <a:lnTo>
                  <a:pt x="82648" y="36642"/>
                </a:lnTo>
                <a:lnTo>
                  <a:pt x="82410" y="36432"/>
                </a:lnTo>
                <a:lnTo>
                  <a:pt x="81809" y="36192"/>
                </a:lnTo>
                <a:lnTo>
                  <a:pt x="80843" y="35271"/>
                </a:lnTo>
                <a:lnTo>
                  <a:pt x="80628" y="35012"/>
                </a:lnTo>
                <a:lnTo>
                  <a:pt x="80056" y="33947"/>
                </a:lnTo>
                <a:lnTo>
                  <a:pt x="79678" y="33554"/>
                </a:lnTo>
                <a:lnTo>
                  <a:pt x="79374" y="33318"/>
                </a:lnTo>
                <a:lnTo>
                  <a:pt x="79107" y="33234"/>
                </a:lnTo>
                <a:lnTo>
                  <a:pt x="78701" y="33272"/>
                </a:lnTo>
                <a:lnTo>
                  <a:pt x="78465" y="33211"/>
                </a:lnTo>
                <a:lnTo>
                  <a:pt x="78160" y="32990"/>
                </a:lnTo>
                <a:lnTo>
                  <a:pt x="77623" y="32367"/>
                </a:lnTo>
                <a:lnTo>
                  <a:pt x="77201" y="32006"/>
                </a:lnTo>
                <a:lnTo>
                  <a:pt x="76565" y="31645"/>
                </a:lnTo>
                <a:lnTo>
                  <a:pt x="75559" y="31188"/>
                </a:lnTo>
                <a:lnTo>
                  <a:pt x="72700" y="30125"/>
                </a:lnTo>
                <a:lnTo>
                  <a:pt x="72044" y="29793"/>
                </a:lnTo>
                <a:lnTo>
                  <a:pt x="71788" y="29423"/>
                </a:lnTo>
                <a:lnTo>
                  <a:pt x="71718" y="29214"/>
                </a:lnTo>
                <a:lnTo>
                  <a:pt x="71600" y="28288"/>
                </a:lnTo>
                <a:lnTo>
                  <a:pt x="71415" y="27757"/>
                </a:lnTo>
                <a:lnTo>
                  <a:pt x="70931" y="27064"/>
                </a:lnTo>
                <a:lnTo>
                  <a:pt x="70671" y="26877"/>
                </a:lnTo>
                <a:lnTo>
                  <a:pt x="70409" y="26732"/>
                </a:lnTo>
                <a:lnTo>
                  <a:pt x="69352" y="26462"/>
                </a:lnTo>
                <a:lnTo>
                  <a:pt x="68574" y="26134"/>
                </a:lnTo>
                <a:lnTo>
                  <a:pt x="67097" y="25733"/>
                </a:lnTo>
                <a:lnTo>
                  <a:pt x="65403" y="24926"/>
                </a:lnTo>
                <a:lnTo>
                  <a:pt x="63265" y="23453"/>
                </a:lnTo>
                <a:lnTo>
                  <a:pt x="62549" y="22681"/>
                </a:lnTo>
                <a:lnTo>
                  <a:pt x="62300" y="22065"/>
                </a:lnTo>
                <a:lnTo>
                  <a:pt x="62237" y="21375"/>
                </a:lnTo>
                <a:lnTo>
                  <a:pt x="62271" y="21063"/>
                </a:lnTo>
                <a:lnTo>
                  <a:pt x="62883" y="20230"/>
                </a:lnTo>
                <a:lnTo>
                  <a:pt x="63325" y="18915"/>
                </a:lnTo>
                <a:lnTo>
                  <a:pt x="65607" y="18818"/>
                </a:lnTo>
                <a:lnTo>
                  <a:pt x="65893" y="18802"/>
                </a:lnTo>
                <a:lnTo>
                  <a:pt x="70356" y="18567"/>
                </a:lnTo>
                <a:lnTo>
                  <a:pt x="71226" y="18521"/>
                </a:lnTo>
                <a:lnTo>
                  <a:pt x="71651" y="18470"/>
                </a:lnTo>
                <a:lnTo>
                  <a:pt x="72270" y="18428"/>
                </a:lnTo>
                <a:lnTo>
                  <a:pt x="73368" y="18372"/>
                </a:lnTo>
                <a:lnTo>
                  <a:pt x="77046" y="18122"/>
                </a:lnTo>
                <a:lnTo>
                  <a:pt x="78161" y="18074"/>
                </a:lnTo>
                <a:lnTo>
                  <a:pt x="78568" y="18038"/>
                </a:lnTo>
                <a:lnTo>
                  <a:pt x="82014" y="17850"/>
                </a:lnTo>
                <a:lnTo>
                  <a:pt x="82979" y="17796"/>
                </a:lnTo>
                <a:lnTo>
                  <a:pt x="84836" y="17691"/>
                </a:lnTo>
                <a:lnTo>
                  <a:pt x="88033" y="17448"/>
                </a:lnTo>
                <a:lnTo>
                  <a:pt x="88287" y="17430"/>
                </a:lnTo>
                <a:lnTo>
                  <a:pt x="88762" y="17406"/>
                </a:lnTo>
                <a:lnTo>
                  <a:pt x="94096" y="16990"/>
                </a:lnTo>
                <a:lnTo>
                  <a:pt x="96904" y="16789"/>
                </a:lnTo>
                <a:lnTo>
                  <a:pt x="97222" y="16742"/>
                </a:lnTo>
                <a:lnTo>
                  <a:pt x="97422" y="16739"/>
                </a:lnTo>
                <a:lnTo>
                  <a:pt x="98697" y="16688"/>
                </a:lnTo>
                <a:lnTo>
                  <a:pt x="98922" y="16650"/>
                </a:lnTo>
                <a:lnTo>
                  <a:pt x="101408" y="16447"/>
                </a:lnTo>
                <a:lnTo>
                  <a:pt x="102961" y="16341"/>
                </a:lnTo>
                <a:lnTo>
                  <a:pt x="105181" y="16146"/>
                </a:lnTo>
                <a:lnTo>
                  <a:pt x="106741" y="16012"/>
                </a:lnTo>
                <a:lnTo>
                  <a:pt x="108687" y="15890"/>
                </a:lnTo>
                <a:lnTo>
                  <a:pt x="113036" y="15615"/>
                </a:lnTo>
                <a:lnTo>
                  <a:pt x="113213" y="15568"/>
                </a:lnTo>
                <a:lnTo>
                  <a:pt x="114967" y="15429"/>
                </a:lnTo>
                <a:lnTo>
                  <a:pt x="119966" y="15193"/>
                </a:lnTo>
                <a:lnTo>
                  <a:pt x="120115" y="15202"/>
                </a:lnTo>
                <a:lnTo>
                  <a:pt x="121724" y="15113"/>
                </a:lnTo>
                <a:lnTo>
                  <a:pt x="121916" y="15118"/>
                </a:lnTo>
                <a:lnTo>
                  <a:pt x="123020" y="15075"/>
                </a:lnTo>
                <a:lnTo>
                  <a:pt x="125729" y="14982"/>
                </a:lnTo>
                <a:lnTo>
                  <a:pt x="128350" y="14771"/>
                </a:lnTo>
                <a:lnTo>
                  <a:pt x="136405" y="14208"/>
                </a:lnTo>
                <a:lnTo>
                  <a:pt x="139643" y="13980"/>
                </a:lnTo>
                <a:lnTo>
                  <a:pt x="139842" y="13968"/>
                </a:lnTo>
                <a:lnTo>
                  <a:pt x="140363" y="13924"/>
                </a:lnTo>
                <a:lnTo>
                  <a:pt x="141602" y="13846"/>
                </a:lnTo>
                <a:lnTo>
                  <a:pt x="142569" y="13777"/>
                </a:lnTo>
                <a:lnTo>
                  <a:pt x="145040" y="13584"/>
                </a:lnTo>
                <a:lnTo>
                  <a:pt x="149477" y="13284"/>
                </a:lnTo>
                <a:lnTo>
                  <a:pt x="149785" y="13249"/>
                </a:lnTo>
                <a:lnTo>
                  <a:pt x="151827" y="13122"/>
                </a:lnTo>
                <a:lnTo>
                  <a:pt x="153396" y="13046"/>
                </a:lnTo>
                <a:lnTo>
                  <a:pt x="153954" y="13015"/>
                </a:lnTo>
                <a:lnTo>
                  <a:pt x="156750" y="12872"/>
                </a:lnTo>
                <a:lnTo>
                  <a:pt x="157650" y="12851"/>
                </a:lnTo>
                <a:lnTo>
                  <a:pt x="157968" y="12812"/>
                </a:lnTo>
                <a:lnTo>
                  <a:pt x="158444" y="12801"/>
                </a:lnTo>
                <a:lnTo>
                  <a:pt x="161206" y="12692"/>
                </a:lnTo>
                <a:lnTo>
                  <a:pt x="165009" y="12489"/>
                </a:lnTo>
                <a:lnTo>
                  <a:pt x="167726" y="12324"/>
                </a:lnTo>
                <a:lnTo>
                  <a:pt x="168481" y="12275"/>
                </a:lnTo>
                <a:lnTo>
                  <a:pt x="174085" y="11927"/>
                </a:lnTo>
                <a:lnTo>
                  <a:pt x="174229" y="11927"/>
                </a:lnTo>
                <a:lnTo>
                  <a:pt x="176005" y="11806"/>
                </a:lnTo>
                <a:lnTo>
                  <a:pt x="179236" y="11571"/>
                </a:lnTo>
                <a:lnTo>
                  <a:pt x="179623" y="11571"/>
                </a:lnTo>
                <a:lnTo>
                  <a:pt x="186041" y="11201"/>
                </a:lnTo>
                <a:lnTo>
                  <a:pt x="189688" y="11013"/>
                </a:lnTo>
                <a:lnTo>
                  <a:pt x="190030" y="10968"/>
                </a:lnTo>
                <a:lnTo>
                  <a:pt x="191726" y="10841"/>
                </a:lnTo>
                <a:lnTo>
                  <a:pt x="191909" y="10837"/>
                </a:lnTo>
                <a:lnTo>
                  <a:pt x="197313" y="10483"/>
                </a:lnTo>
                <a:lnTo>
                  <a:pt x="197478" y="10458"/>
                </a:lnTo>
                <a:lnTo>
                  <a:pt x="201089" y="10209"/>
                </a:lnTo>
                <a:lnTo>
                  <a:pt x="201519" y="10170"/>
                </a:lnTo>
                <a:lnTo>
                  <a:pt x="201829" y="10154"/>
                </a:lnTo>
                <a:lnTo>
                  <a:pt x="203460" y="10070"/>
                </a:lnTo>
                <a:lnTo>
                  <a:pt x="205989" y="9897"/>
                </a:lnTo>
                <a:lnTo>
                  <a:pt x="208548" y="9678"/>
                </a:lnTo>
                <a:lnTo>
                  <a:pt x="211200" y="9477"/>
                </a:lnTo>
                <a:lnTo>
                  <a:pt x="213113" y="9324"/>
                </a:lnTo>
                <a:lnTo>
                  <a:pt x="217591" y="9060"/>
                </a:lnTo>
                <a:lnTo>
                  <a:pt x="217852" y="9046"/>
                </a:lnTo>
                <a:lnTo>
                  <a:pt x="231815" y="8232"/>
                </a:lnTo>
                <a:lnTo>
                  <a:pt x="232738" y="8147"/>
                </a:lnTo>
                <a:lnTo>
                  <a:pt x="233746" y="8054"/>
                </a:lnTo>
                <a:lnTo>
                  <a:pt x="238984" y="7410"/>
                </a:lnTo>
                <a:lnTo>
                  <a:pt x="245196" y="6683"/>
                </a:lnTo>
                <a:lnTo>
                  <a:pt x="257133" y="5641"/>
                </a:lnTo>
                <a:lnTo>
                  <a:pt x="261259" y="5303"/>
                </a:lnTo>
                <a:lnTo>
                  <a:pt x="265245" y="4942"/>
                </a:lnTo>
                <a:lnTo>
                  <a:pt x="275452" y="3989"/>
                </a:lnTo>
                <a:lnTo>
                  <a:pt x="278441" y="3708"/>
                </a:lnTo>
                <a:lnTo>
                  <a:pt x="280386" y="3403"/>
                </a:lnTo>
                <a:lnTo>
                  <a:pt x="283390" y="3111"/>
                </a:lnTo>
                <a:lnTo>
                  <a:pt x="284962" y="2953"/>
                </a:lnTo>
                <a:lnTo>
                  <a:pt x="292589" y="2212"/>
                </a:lnTo>
                <a:lnTo>
                  <a:pt x="298531" y="1761"/>
                </a:lnTo>
                <a:lnTo>
                  <a:pt x="303937" y="1344"/>
                </a:lnTo>
                <a:lnTo>
                  <a:pt x="305655" y="1242"/>
                </a:lnTo>
                <a:lnTo>
                  <a:pt x="312098" y="744"/>
                </a:lnTo>
                <a:lnTo>
                  <a:pt x="312329" y="726"/>
                </a:lnTo>
                <a:lnTo>
                  <a:pt x="317235" y="334"/>
                </a:lnTo>
                <a:lnTo>
                  <a:pt x="319750" y="136"/>
                </a:lnTo>
                <a:lnTo>
                  <a:pt x="321143" y="0"/>
                </a:lnTo>
                <a:lnTo>
                  <a:pt x="321605" y="2465"/>
                </a:lnTo>
                <a:lnTo>
                  <a:pt x="321742" y="8802"/>
                </a:lnTo>
                <a:lnTo>
                  <a:pt x="321994" y="13239"/>
                </a:lnTo>
                <a:lnTo>
                  <a:pt x="321220" y="15813"/>
                </a:lnTo>
                <a:lnTo>
                  <a:pt x="320868" y="16225"/>
                </a:lnTo>
                <a:lnTo>
                  <a:pt x="320554" y="18504"/>
                </a:lnTo>
                <a:lnTo>
                  <a:pt x="320325" y="20164"/>
                </a:lnTo>
                <a:lnTo>
                  <a:pt x="320328" y="23743"/>
                </a:lnTo>
                <a:lnTo>
                  <a:pt x="321271" y="27578"/>
                </a:lnTo>
                <a:lnTo>
                  <a:pt x="323211" y="32123"/>
                </a:lnTo>
                <a:lnTo>
                  <a:pt x="324607" y="34945"/>
                </a:lnTo>
                <a:lnTo>
                  <a:pt x="328987" y="41432"/>
                </a:lnTo>
                <a:lnTo>
                  <a:pt x="330888" y="44245"/>
                </a:lnTo>
                <a:lnTo>
                  <a:pt x="332686" y="46615"/>
                </a:lnTo>
                <a:lnTo>
                  <a:pt x="334085" y="48018"/>
                </a:lnTo>
                <a:lnTo>
                  <a:pt x="336930" y="50172"/>
                </a:lnTo>
                <a:lnTo>
                  <a:pt x="338136" y="52214"/>
                </a:lnTo>
                <a:lnTo>
                  <a:pt x="338288" y="52864"/>
                </a:lnTo>
                <a:lnTo>
                  <a:pt x="338223" y="53493"/>
                </a:lnTo>
                <a:lnTo>
                  <a:pt x="338720" y="55785"/>
                </a:lnTo>
                <a:lnTo>
                  <a:pt x="342070" y="64052"/>
                </a:lnTo>
                <a:lnTo>
                  <a:pt x="342266" y="64536"/>
                </a:lnTo>
                <a:lnTo>
                  <a:pt x="342803" y="65859"/>
                </a:lnTo>
                <a:lnTo>
                  <a:pt x="343373" y="67270"/>
                </a:lnTo>
                <a:lnTo>
                  <a:pt x="344254" y="70390"/>
                </a:lnTo>
                <a:lnTo>
                  <a:pt x="344356" y="70749"/>
                </a:lnTo>
                <a:lnTo>
                  <a:pt x="344484" y="71012"/>
                </a:lnTo>
                <a:lnTo>
                  <a:pt x="344774" y="71061"/>
                </a:lnTo>
                <a:lnTo>
                  <a:pt x="345037" y="71452"/>
                </a:lnTo>
                <a:lnTo>
                  <a:pt x="345392" y="71990"/>
                </a:lnTo>
                <a:lnTo>
                  <a:pt x="345564" y="71983"/>
                </a:lnTo>
                <a:lnTo>
                  <a:pt x="345636" y="72115"/>
                </a:lnTo>
                <a:lnTo>
                  <a:pt x="345655" y="72301"/>
                </a:lnTo>
                <a:lnTo>
                  <a:pt x="345579" y="72490"/>
                </a:lnTo>
                <a:lnTo>
                  <a:pt x="345452" y="72605"/>
                </a:lnTo>
                <a:lnTo>
                  <a:pt x="345558" y="73084"/>
                </a:lnTo>
                <a:lnTo>
                  <a:pt x="345311" y="73368"/>
                </a:lnTo>
                <a:lnTo>
                  <a:pt x="345504" y="75023"/>
                </a:lnTo>
                <a:lnTo>
                  <a:pt x="346418" y="77877"/>
                </a:lnTo>
                <a:lnTo>
                  <a:pt x="347459" y="80060"/>
                </a:lnTo>
                <a:lnTo>
                  <a:pt x="348878" y="81834"/>
                </a:lnTo>
                <a:lnTo>
                  <a:pt x="349530" y="82649"/>
                </a:lnTo>
                <a:lnTo>
                  <a:pt x="349586" y="82840"/>
                </a:lnTo>
                <a:lnTo>
                  <a:pt x="350178" y="84859"/>
                </a:lnTo>
                <a:lnTo>
                  <a:pt x="351863" y="87175"/>
                </a:lnTo>
                <a:lnTo>
                  <a:pt x="353666" y="88721"/>
                </a:lnTo>
                <a:lnTo>
                  <a:pt x="354822" y="89089"/>
                </a:lnTo>
                <a:lnTo>
                  <a:pt x="355729" y="92012"/>
                </a:lnTo>
                <a:lnTo>
                  <a:pt x="355933" y="93937"/>
                </a:lnTo>
                <a:lnTo>
                  <a:pt x="355922" y="94647"/>
                </a:lnTo>
                <a:lnTo>
                  <a:pt x="356068" y="96000"/>
                </a:lnTo>
                <a:lnTo>
                  <a:pt x="356794" y="102976"/>
                </a:lnTo>
                <a:lnTo>
                  <a:pt x="356815" y="103284"/>
                </a:lnTo>
                <a:lnTo>
                  <a:pt x="356948" y="104502"/>
                </a:lnTo>
                <a:lnTo>
                  <a:pt x="357686" y="111787"/>
                </a:lnTo>
                <a:lnTo>
                  <a:pt x="357701" y="112295"/>
                </a:lnTo>
                <a:lnTo>
                  <a:pt x="358078" y="115925"/>
                </a:lnTo>
                <a:lnTo>
                  <a:pt x="358753" y="123268"/>
                </a:lnTo>
                <a:lnTo>
                  <a:pt x="358963" y="125298"/>
                </a:lnTo>
                <a:lnTo>
                  <a:pt x="359896" y="134250"/>
                </a:lnTo>
                <a:lnTo>
                  <a:pt x="360111" y="137341"/>
                </a:lnTo>
                <a:lnTo>
                  <a:pt x="360797" y="144452"/>
                </a:lnTo>
                <a:lnTo>
                  <a:pt x="362460" y="160688"/>
                </a:lnTo>
                <a:lnTo>
                  <a:pt x="362488" y="160962"/>
                </a:lnTo>
                <a:lnTo>
                  <a:pt x="362529" y="161507"/>
                </a:lnTo>
                <a:lnTo>
                  <a:pt x="362599" y="162183"/>
                </a:lnTo>
                <a:lnTo>
                  <a:pt x="362658" y="162765"/>
                </a:lnTo>
                <a:lnTo>
                  <a:pt x="362777" y="163942"/>
                </a:lnTo>
                <a:lnTo>
                  <a:pt x="363002" y="166179"/>
                </a:lnTo>
                <a:lnTo>
                  <a:pt x="364225" y="178069"/>
                </a:lnTo>
                <a:lnTo>
                  <a:pt x="364425" y="179850"/>
                </a:lnTo>
                <a:lnTo>
                  <a:pt x="365672" y="191959"/>
                </a:lnTo>
                <a:lnTo>
                  <a:pt x="365882" y="193968"/>
                </a:lnTo>
                <a:lnTo>
                  <a:pt x="365860" y="194141"/>
                </a:lnTo>
                <a:lnTo>
                  <a:pt x="366071" y="195923"/>
                </a:lnTo>
                <a:lnTo>
                  <a:pt x="366417" y="199038"/>
                </a:lnTo>
                <a:lnTo>
                  <a:pt x="367849" y="213495"/>
                </a:lnTo>
                <a:lnTo>
                  <a:pt x="370342" y="238321"/>
                </a:lnTo>
                <a:lnTo>
                  <a:pt x="370886" y="243719"/>
                </a:lnTo>
                <a:lnTo>
                  <a:pt x="371053" y="245486"/>
                </a:lnTo>
                <a:lnTo>
                  <a:pt x="371065" y="245637"/>
                </a:lnTo>
                <a:lnTo>
                  <a:pt x="371208" y="247299"/>
                </a:lnTo>
                <a:lnTo>
                  <a:pt x="373553" y="273424"/>
                </a:lnTo>
                <a:lnTo>
                  <a:pt x="374199" y="280594"/>
                </a:lnTo>
                <a:lnTo>
                  <a:pt x="374442" y="283276"/>
                </a:lnTo>
                <a:lnTo>
                  <a:pt x="374687" y="285985"/>
                </a:lnTo>
                <a:lnTo>
                  <a:pt x="374704" y="286450"/>
                </a:lnTo>
                <a:lnTo>
                  <a:pt x="374863" y="287834"/>
                </a:lnTo>
                <a:lnTo>
                  <a:pt x="376305" y="302787"/>
                </a:lnTo>
                <a:lnTo>
                  <a:pt x="376450" y="304195"/>
                </a:lnTo>
                <a:lnTo>
                  <a:pt x="376474" y="304474"/>
                </a:lnTo>
                <a:lnTo>
                  <a:pt x="376582" y="305744"/>
                </a:lnTo>
                <a:lnTo>
                  <a:pt x="376691" y="306947"/>
                </a:lnTo>
                <a:lnTo>
                  <a:pt x="376714" y="307278"/>
                </a:lnTo>
                <a:lnTo>
                  <a:pt x="376764" y="307762"/>
                </a:lnTo>
                <a:lnTo>
                  <a:pt x="377818" y="318598"/>
                </a:lnTo>
                <a:lnTo>
                  <a:pt x="378723" y="327458"/>
                </a:lnTo>
                <a:lnTo>
                  <a:pt x="378818" y="328321"/>
                </a:lnTo>
                <a:lnTo>
                  <a:pt x="378914" y="329265"/>
                </a:lnTo>
                <a:lnTo>
                  <a:pt x="379093" y="331049"/>
                </a:lnTo>
                <a:lnTo>
                  <a:pt x="380582" y="345417"/>
                </a:lnTo>
                <a:lnTo>
                  <a:pt x="380847" y="347718"/>
                </a:lnTo>
                <a:lnTo>
                  <a:pt x="381346" y="352490"/>
                </a:lnTo>
                <a:lnTo>
                  <a:pt x="381903" y="357811"/>
                </a:lnTo>
                <a:lnTo>
                  <a:pt x="382135" y="360043"/>
                </a:lnTo>
                <a:lnTo>
                  <a:pt x="382368" y="362369"/>
                </a:lnTo>
                <a:lnTo>
                  <a:pt x="382785" y="366230"/>
                </a:lnTo>
                <a:lnTo>
                  <a:pt x="382839" y="366699"/>
                </a:lnTo>
                <a:lnTo>
                  <a:pt x="383017" y="368493"/>
                </a:lnTo>
                <a:lnTo>
                  <a:pt x="383117" y="369443"/>
                </a:lnTo>
                <a:lnTo>
                  <a:pt x="383158" y="369830"/>
                </a:lnTo>
                <a:lnTo>
                  <a:pt x="383377" y="371889"/>
                </a:lnTo>
                <a:lnTo>
                  <a:pt x="383536" y="373331"/>
                </a:lnTo>
                <a:lnTo>
                  <a:pt x="383550" y="373463"/>
                </a:lnTo>
                <a:lnTo>
                  <a:pt x="384626" y="384379"/>
                </a:lnTo>
                <a:lnTo>
                  <a:pt x="383389" y="383881"/>
                </a:lnTo>
                <a:lnTo>
                  <a:pt x="382556" y="385507"/>
                </a:lnTo>
                <a:lnTo>
                  <a:pt x="380284" y="385754"/>
                </a:lnTo>
                <a:lnTo>
                  <a:pt x="379343" y="386658"/>
                </a:lnTo>
                <a:lnTo>
                  <a:pt x="378526" y="389339"/>
                </a:lnTo>
                <a:lnTo>
                  <a:pt x="378925" y="390966"/>
                </a:lnTo>
                <a:lnTo>
                  <a:pt x="379001" y="391342"/>
                </a:lnTo>
                <a:lnTo>
                  <a:pt x="377986" y="393202"/>
                </a:lnTo>
                <a:lnTo>
                  <a:pt x="378676" y="395754"/>
                </a:lnTo>
                <a:lnTo>
                  <a:pt x="378836" y="395944"/>
                </a:lnTo>
                <a:lnTo>
                  <a:pt x="379992" y="397319"/>
                </a:lnTo>
                <a:lnTo>
                  <a:pt x="380986" y="397700"/>
                </a:lnTo>
                <a:lnTo>
                  <a:pt x="381534" y="398963"/>
                </a:lnTo>
                <a:lnTo>
                  <a:pt x="382152" y="400709"/>
                </a:lnTo>
                <a:lnTo>
                  <a:pt x="382007" y="401627"/>
                </a:lnTo>
                <a:lnTo>
                  <a:pt x="381069" y="403373"/>
                </a:lnTo>
                <a:lnTo>
                  <a:pt x="378287" y="406512"/>
                </a:lnTo>
                <a:lnTo>
                  <a:pt x="376515" y="407691"/>
                </a:lnTo>
                <a:lnTo>
                  <a:pt x="376405" y="408844"/>
                </a:lnTo>
                <a:lnTo>
                  <a:pt x="376254" y="410427"/>
                </a:lnTo>
                <a:lnTo>
                  <a:pt x="376726" y="412408"/>
                </a:lnTo>
                <a:lnTo>
                  <a:pt x="377886" y="413516"/>
                </a:lnTo>
                <a:lnTo>
                  <a:pt x="377880" y="414064"/>
                </a:lnTo>
                <a:lnTo>
                  <a:pt x="377927" y="414524"/>
                </a:lnTo>
                <a:lnTo>
                  <a:pt x="378032" y="414979"/>
                </a:lnTo>
                <a:lnTo>
                  <a:pt x="378242" y="415268"/>
                </a:lnTo>
                <a:lnTo>
                  <a:pt x="378749" y="415528"/>
                </a:lnTo>
                <a:lnTo>
                  <a:pt x="379360" y="415622"/>
                </a:lnTo>
                <a:lnTo>
                  <a:pt x="379592" y="416141"/>
                </a:lnTo>
                <a:lnTo>
                  <a:pt x="379729" y="416903"/>
                </a:lnTo>
                <a:lnTo>
                  <a:pt x="380081" y="417410"/>
                </a:lnTo>
                <a:lnTo>
                  <a:pt x="380596" y="417746"/>
                </a:lnTo>
                <a:lnTo>
                  <a:pt x="381789" y="417975"/>
                </a:lnTo>
                <a:lnTo>
                  <a:pt x="384335" y="420494"/>
                </a:lnTo>
                <a:lnTo>
                  <a:pt x="384390" y="423372"/>
                </a:lnTo>
                <a:lnTo>
                  <a:pt x="385080" y="425121"/>
                </a:lnTo>
                <a:lnTo>
                  <a:pt x="384401" y="427400"/>
                </a:lnTo>
                <a:lnTo>
                  <a:pt x="384635" y="428968"/>
                </a:lnTo>
                <a:lnTo>
                  <a:pt x="389509" y="430570"/>
                </a:lnTo>
                <a:lnTo>
                  <a:pt x="391381" y="432554"/>
                </a:lnTo>
                <a:lnTo>
                  <a:pt x="391136" y="436454"/>
                </a:lnTo>
                <a:lnTo>
                  <a:pt x="390485" y="438446"/>
                </a:lnTo>
                <a:lnTo>
                  <a:pt x="389069" y="440153"/>
                </a:lnTo>
                <a:lnTo>
                  <a:pt x="388997" y="442578"/>
                </a:lnTo>
                <a:lnTo>
                  <a:pt x="388574" y="444144"/>
                </a:lnTo>
                <a:lnTo>
                  <a:pt x="388895" y="444582"/>
                </a:lnTo>
                <a:lnTo>
                  <a:pt x="390530" y="445293"/>
                </a:lnTo>
                <a:lnTo>
                  <a:pt x="391386" y="445666"/>
                </a:lnTo>
                <a:lnTo>
                  <a:pt x="392066" y="448355"/>
                </a:lnTo>
                <a:lnTo>
                  <a:pt x="391629" y="449449"/>
                </a:lnTo>
                <a:lnTo>
                  <a:pt x="395073" y="454010"/>
                </a:lnTo>
                <a:lnTo>
                  <a:pt x="395102" y="456588"/>
                </a:lnTo>
                <a:lnTo>
                  <a:pt x="395525" y="458413"/>
                </a:lnTo>
                <a:lnTo>
                  <a:pt x="393916" y="461853"/>
                </a:lnTo>
                <a:lnTo>
                  <a:pt x="393875" y="464232"/>
                </a:lnTo>
                <a:lnTo>
                  <a:pt x="392924" y="465962"/>
                </a:lnTo>
                <a:lnTo>
                  <a:pt x="391631" y="466890"/>
                </a:lnTo>
                <a:lnTo>
                  <a:pt x="387137" y="468610"/>
                </a:lnTo>
                <a:lnTo>
                  <a:pt x="384942" y="472295"/>
                </a:lnTo>
                <a:lnTo>
                  <a:pt x="384979" y="474849"/>
                </a:lnTo>
                <a:lnTo>
                  <a:pt x="384666" y="476548"/>
                </a:lnTo>
                <a:lnTo>
                  <a:pt x="385079" y="477559"/>
                </a:lnTo>
                <a:lnTo>
                  <a:pt x="385140" y="477922"/>
                </a:lnTo>
                <a:lnTo>
                  <a:pt x="384930" y="478305"/>
                </a:lnTo>
                <a:lnTo>
                  <a:pt x="384663" y="478468"/>
                </a:lnTo>
                <a:lnTo>
                  <a:pt x="383875" y="478728"/>
                </a:lnTo>
                <a:lnTo>
                  <a:pt x="382800" y="481360"/>
                </a:lnTo>
                <a:lnTo>
                  <a:pt x="383026" y="482817"/>
                </a:lnTo>
                <a:lnTo>
                  <a:pt x="382247" y="484775"/>
                </a:lnTo>
                <a:lnTo>
                  <a:pt x="382967" y="487170"/>
                </a:lnTo>
                <a:lnTo>
                  <a:pt x="383204" y="487621"/>
                </a:lnTo>
                <a:lnTo>
                  <a:pt x="383236" y="488297"/>
                </a:lnTo>
                <a:lnTo>
                  <a:pt x="383013" y="488907"/>
                </a:lnTo>
                <a:lnTo>
                  <a:pt x="382429" y="489492"/>
                </a:lnTo>
                <a:lnTo>
                  <a:pt x="381071" y="490184"/>
                </a:lnTo>
                <a:lnTo>
                  <a:pt x="379773" y="491604"/>
                </a:lnTo>
                <a:lnTo>
                  <a:pt x="377864" y="492805"/>
                </a:lnTo>
                <a:lnTo>
                  <a:pt x="376268" y="493107"/>
                </a:lnTo>
                <a:lnTo>
                  <a:pt x="375470" y="493639"/>
                </a:lnTo>
                <a:lnTo>
                  <a:pt x="375172" y="494573"/>
                </a:lnTo>
                <a:lnTo>
                  <a:pt x="375313" y="495646"/>
                </a:lnTo>
                <a:lnTo>
                  <a:pt x="376103" y="496316"/>
                </a:lnTo>
                <a:lnTo>
                  <a:pt x="376720" y="497057"/>
                </a:lnTo>
                <a:lnTo>
                  <a:pt x="376710" y="497506"/>
                </a:lnTo>
                <a:lnTo>
                  <a:pt x="375803" y="498506"/>
                </a:lnTo>
                <a:lnTo>
                  <a:pt x="375736" y="501127"/>
                </a:lnTo>
                <a:lnTo>
                  <a:pt x="375719" y="501811"/>
                </a:lnTo>
                <a:lnTo>
                  <a:pt x="372831" y="506829"/>
                </a:lnTo>
                <a:lnTo>
                  <a:pt x="370409" y="508022"/>
                </a:lnTo>
                <a:lnTo>
                  <a:pt x="368998" y="510173"/>
                </a:lnTo>
                <a:lnTo>
                  <a:pt x="368298" y="512978"/>
                </a:lnTo>
                <a:lnTo>
                  <a:pt x="368582" y="515134"/>
                </a:lnTo>
                <a:lnTo>
                  <a:pt x="368775" y="516092"/>
                </a:lnTo>
                <a:lnTo>
                  <a:pt x="368668" y="516850"/>
                </a:lnTo>
                <a:lnTo>
                  <a:pt x="368037" y="518553"/>
                </a:lnTo>
                <a:lnTo>
                  <a:pt x="367600" y="519022"/>
                </a:lnTo>
                <a:lnTo>
                  <a:pt x="366774" y="519263"/>
                </a:lnTo>
                <a:lnTo>
                  <a:pt x="365902" y="518741"/>
                </a:lnTo>
                <a:lnTo>
                  <a:pt x="365479" y="517578"/>
                </a:lnTo>
                <a:lnTo>
                  <a:pt x="365855" y="515632"/>
                </a:lnTo>
                <a:lnTo>
                  <a:pt x="365545" y="515110"/>
                </a:lnTo>
                <a:lnTo>
                  <a:pt x="364958" y="514863"/>
                </a:lnTo>
                <a:lnTo>
                  <a:pt x="364389" y="515173"/>
                </a:lnTo>
                <a:lnTo>
                  <a:pt x="363905" y="516026"/>
                </a:lnTo>
                <a:lnTo>
                  <a:pt x="363645" y="517373"/>
                </a:lnTo>
                <a:lnTo>
                  <a:pt x="363449" y="518355"/>
                </a:lnTo>
                <a:lnTo>
                  <a:pt x="362557" y="519163"/>
                </a:lnTo>
                <a:lnTo>
                  <a:pt x="361649" y="520603"/>
                </a:lnTo>
                <a:lnTo>
                  <a:pt x="361238" y="520698"/>
                </a:lnTo>
                <a:lnTo>
                  <a:pt x="360755" y="520504"/>
                </a:lnTo>
                <a:lnTo>
                  <a:pt x="360524" y="519803"/>
                </a:lnTo>
                <a:lnTo>
                  <a:pt x="360819" y="518976"/>
                </a:lnTo>
                <a:lnTo>
                  <a:pt x="361276" y="518065"/>
                </a:lnTo>
                <a:lnTo>
                  <a:pt x="361250" y="517276"/>
                </a:lnTo>
                <a:lnTo>
                  <a:pt x="360516" y="516894"/>
                </a:lnTo>
                <a:lnTo>
                  <a:pt x="359705" y="517061"/>
                </a:lnTo>
                <a:lnTo>
                  <a:pt x="358586" y="517941"/>
                </a:lnTo>
                <a:lnTo>
                  <a:pt x="358268" y="519640"/>
                </a:lnTo>
                <a:lnTo>
                  <a:pt x="357392" y="520311"/>
                </a:lnTo>
                <a:lnTo>
                  <a:pt x="357803" y="521528"/>
                </a:lnTo>
                <a:lnTo>
                  <a:pt x="358509" y="521933"/>
                </a:lnTo>
                <a:lnTo>
                  <a:pt x="358181" y="522582"/>
                </a:lnTo>
                <a:lnTo>
                  <a:pt x="357251" y="523127"/>
                </a:lnTo>
                <a:lnTo>
                  <a:pt x="357070" y="523974"/>
                </a:lnTo>
                <a:lnTo>
                  <a:pt x="357209" y="524564"/>
                </a:lnTo>
                <a:lnTo>
                  <a:pt x="357028" y="524951"/>
                </a:lnTo>
                <a:lnTo>
                  <a:pt x="356538" y="525085"/>
                </a:lnTo>
                <a:lnTo>
                  <a:pt x="356180" y="524998"/>
                </a:lnTo>
                <a:lnTo>
                  <a:pt x="355982" y="524587"/>
                </a:lnTo>
                <a:lnTo>
                  <a:pt x="356015" y="524275"/>
                </a:lnTo>
                <a:lnTo>
                  <a:pt x="354709" y="522777"/>
                </a:lnTo>
                <a:lnTo>
                  <a:pt x="354161" y="522787"/>
                </a:lnTo>
                <a:lnTo>
                  <a:pt x="354124" y="522952"/>
                </a:lnTo>
                <a:lnTo>
                  <a:pt x="354130" y="523788"/>
                </a:lnTo>
                <a:lnTo>
                  <a:pt x="354371" y="524756"/>
                </a:lnTo>
                <a:lnTo>
                  <a:pt x="354691" y="526050"/>
                </a:lnTo>
                <a:lnTo>
                  <a:pt x="354745" y="526268"/>
                </a:lnTo>
                <a:lnTo>
                  <a:pt x="355028" y="528510"/>
                </a:lnTo>
                <a:lnTo>
                  <a:pt x="355984" y="529922"/>
                </a:lnTo>
                <a:lnTo>
                  <a:pt x="357722" y="531424"/>
                </a:lnTo>
                <a:lnTo>
                  <a:pt x="360027" y="532713"/>
                </a:lnTo>
                <a:lnTo>
                  <a:pt x="360449" y="533644"/>
                </a:lnTo>
                <a:lnTo>
                  <a:pt x="360543" y="534631"/>
                </a:lnTo>
                <a:lnTo>
                  <a:pt x="361205" y="535109"/>
                </a:lnTo>
                <a:lnTo>
                  <a:pt x="361463" y="535791"/>
                </a:lnTo>
                <a:lnTo>
                  <a:pt x="361293" y="536391"/>
                </a:lnTo>
                <a:lnTo>
                  <a:pt x="360611" y="536719"/>
                </a:lnTo>
                <a:lnTo>
                  <a:pt x="359762" y="538389"/>
                </a:lnTo>
                <a:lnTo>
                  <a:pt x="358681" y="537715"/>
                </a:lnTo>
                <a:lnTo>
                  <a:pt x="358244" y="537856"/>
                </a:lnTo>
                <a:lnTo>
                  <a:pt x="357579" y="537915"/>
                </a:lnTo>
                <a:lnTo>
                  <a:pt x="357284" y="538342"/>
                </a:lnTo>
                <a:lnTo>
                  <a:pt x="357025" y="539369"/>
                </a:lnTo>
                <a:lnTo>
                  <a:pt x="357159" y="540529"/>
                </a:lnTo>
                <a:lnTo>
                  <a:pt x="356646" y="540995"/>
                </a:lnTo>
                <a:lnTo>
                  <a:pt x="355975" y="541167"/>
                </a:lnTo>
                <a:lnTo>
                  <a:pt x="354860" y="541108"/>
                </a:lnTo>
                <a:lnTo>
                  <a:pt x="353484" y="541854"/>
                </a:lnTo>
                <a:lnTo>
                  <a:pt x="353208" y="542658"/>
                </a:lnTo>
                <a:lnTo>
                  <a:pt x="353794" y="544088"/>
                </a:lnTo>
                <a:lnTo>
                  <a:pt x="354530" y="544180"/>
                </a:lnTo>
                <a:lnTo>
                  <a:pt x="358456" y="541808"/>
                </a:lnTo>
                <a:lnTo>
                  <a:pt x="359111" y="543205"/>
                </a:lnTo>
                <a:lnTo>
                  <a:pt x="358805" y="544473"/>
                </a:lnTo>
                <a:lnTo>
                  <a:pt x="358359" y="545903"/>
                </a:lnTo>
                <a:lnTo>
                  <a:pt x="356407" y="547518"/>
                </a:lnTo>
                <a:lnTo>
                  <a:pt x="355237" y="548131"/>
                </a:lnTo>
                <a:lnTo>
                  <a:pt x="351946" y="548495"/>
                </a:lnTo>
                <a:lnTo>
                  <a:pt x="351466" y="550148"/>
                </a:lnTo>
                <a:lnTo>
                  <a:pt x="352617" y="550964"/>
                </a:lnTo>
                <a:lnTo>
                  <a:pt x="353854" y="550346"/>
                </a:lnTo>
                <a:lnTo>
                  <a:pt x="354889" y="550941"/>
                </a:lnTo>
                <a:lnTo>
                  <a:pt x="353528" y="552770"/>
                </a:lnTo>
                <a:lnTo>
                  <a:pt x="353897" y="555150"/>
                </a:lnTo>
                <a:lnTo>
                  <a:pt x="355021" y="557385"/>
                </a:lnTo>
                <a:lnTo>
                  <a:pt x="355110" y="558681"/>
                </a:lnTo>
                <a:lnTo>
                  <a:pt x="354841" y="559322"/>
                </a:lnTo>
                <a:lnTo>
                  <a:pt x="354424" y="559638"/>
                </a:lnTo>
                <a:lnTo>
                  <a:pt x="353722" y="559822"/>
                </a:lnTo>
                <a:lnTo>
                  <a:pt x="353354" y="559834"/>
                </a:lnTo>
                <a:lnTo>
                  <a:pt x="352918" y="560089"/>
                </a:lnTo>
                <a:lnTo>
                  <a:pt x="353138" y="561819"/>
                </a:lnTo>
                <a:lnTo>
                  <a:pt x="351504" y="563179"/>
                </a:lnTo>
                <a:lnTo>
                  <a:pt x="350934" y="563133"/>
                </a:lnTo>
                <a:lnTo>
                  <a:pt x="350117" y="563864"/>
                </a:lnTo>
                <a:lnTo>
                  <a:pt x="350585" y="564920"/>
                </a:lnTo>
                <a:lnTo>
                  <a:pt x="354046" y="565252"/>
                </a:lnTo>
                <a:lnTo>
                  <a:pt x="355048" y="565336"/>
                </a:lnTo>
                <a:lnTo>
                  <a:pt x="355910" y="567490"/>
                </a:lnTo>
                <a:lnTo>
                  <a:pt x="355468" y="568332"/>
                </a:lnTo>
                <a:lnTo>
                  <a:pt x="354672" y="568083"/>
                </a:lnTo>
                <a:lnTo>
                  <a:pt x="353274" y="568125"/>
                </a:lnTo>
                <a:lnTo>
                  <a:pt x="351871" y="568324"/>
                </a:lnTo>
                <a:lnTo>
                  <a:pt x="350255" y="567910"/>
                </a:lnTo>
                <a:lnTo>
                  <a:pt x="348704" y="566830"/>
                </a:lnTo>
                <a:lnTo>
                  <a:pt x="347787" y="566905"/>
                </a:lnTo>
                <a:lnTo>
                  <a:pt x="347620" y="567453"/>
                </a:lnTo>
                <a:lnTo>
                  <a:pt x="347996" y="568387"/>
                </a:lnTo>
                <a:lnTo>
                  <a:pt x="348311" y="568679"/>
                </a:lnTo>
                <a:lnTo>
                  <a:pt x="349762" y="570026"/>
                </a:lnTo>
                <a:lnTo>
                  <a:pt x="351116" y="572756"/>
                </a:lnTo>
                <a:lnTo>
                  <a:pt x="352163" y="573668"/>
                </a:lnTo>
                <a:lnTo>
                  <a:pt x="354592" y="574178"/>
                </a:lnTo>
                <a:lnTo>
                  <a:pt x="355392" y="575441"/>
                </a:lnTo>
                <a:lnTo>
                  <a:pt x="354144" y="576646"/>
                </a:lnTo>
                <a:lnTo>
                  <a:pt x="353404" y="576793"/>
                </a:lnTo>
                <a:lnTo>
                  <a:pt x="352198" y="576768"/>
                </a:lnTo>
                <a:lnTo>
                  <a:pt x="350780" y="576121"/>
                </a:lnTo>
                <a:lnTo>
                  <a:pt x="349832" y="576085"/>
                </a:lnTo>
                <a:lnTo>
                  <a:pt x="349197" y="576852"/>
                </a:lnTo>
                <a:lnTo>
                  <a:pt x="350101" y="578449"/>
                </a:lnTo>
                <a:lnTo>
                  <a:pt x="351606" y="579535"/>
                </a:lnTo>
                <a:lnTo>
                  <a:pt x="352700" y="579301"/>
                </a:lnTo>
                <a:lnTo>
                  <a:pt x="353918" y="578374"/>
                </a:lnTo>
                <a:lnTo>
                  <a:pt x="354762" y="578176"/>
                </a:lnTo>
                <a:lnTo>
                  <a:pt x="355422" y="578847"/>
                </a:lnTo>
                <a:lnTo>
                  <a:pt x="355605" y="579372"/>
                </a:lnTo>
                <a:lnTo>
                  <a:pt x="355210" y="579765"/>
                </a:lnTo>
                <a:lnTo>
                  <a:pt x="354932" y="580342"/>
                </a:lnTo>
                <a:lnTo>
                  <a:pt x="354735" y="581304"/>
                </a:lnTo>
                <a:lnTo>
                  <a:pt x="354673" y="582825"/>
                </a:lnTo>
                <a:lnTo>
                  <a:pt x="354563" y="583450"/>
                </a:lnTo>
                <a:lnTo>
                  <a:pt x="354001" y="585120"/>
                </a:lnTo>
                <a:lnTo>
                  <a:pt x="353195" y="586618"/>
                </a:lnTo>
                <a:lnTo>
                  <a:pt x="352831" y="587143"/>
                </a:lnTo>
                <a:lnTo>
                  <a:pt x="352043" y="587882"/>
                </a:lnTo>
                <a:lnTo>
                  <a:pt x="351163" y="588325"/>
                </a:lnTo>
                <a:lnTo>
                  <a:pt x="350796" y="588583"/>
                </a:lnTo>
                <a:lnTo>
                  <a:pt x="349899" y="589335"/>
                </a:lnTo>
                <a:lnTo>
                  <a:pt x="349366" y="590025"/>
                </a:lnTo>
                <a:lnTo>
                  <a:pt x="348880" y="590334"/>
                </a:lnTo>
                <a:lnTo>
                  <a:pt x="347875" y="590842"/>
                </a:lnTo>
                <a:lnTo>
                  <a:pt x="347459" y="591240"/>
                </a:lnTo>
                <a:lnTo>
                  <a:pt x="347234" y="591582"/>
                </a:lnTo>
                <a:lnTo>
                  <a:pt x="346637" y="592872"/>
                </a:lnTo>
                <a:lnTo>
                  <a:pt x="346513" y="593583"/>
                </a:lnTo>
                <a:lnTo>
                  <a:pt x="345529" y="594779"/>
                </a:lnTo>
                <a:lnTo>
                  <a:pt x="345010" y="595756"/>
                </a:lnTo>
                <a:lnTo>
                  <a:pt x="344492" y="597112"/>
                </a:lnTo>
                <a:lnTo>
                  <a:pt x="344410" y="597454"/>
                </a:lnTo>
                <a:lnTo>
                  <a:pt x="344379" y="597984"/>
                </a:lnTo>
                <a:lnTo>
                  <a:pt x="344429" y="598383"/>
                </a:lnTo>
                <a:lnTo>
                  <a:pt x="344628" y="599013"/>
                </a:lnTo>
                <a:lnTo>
                  <a:pt x="344759" y="600134"/>
                </a:lnTo>
                <a:lnTo>
                  <a:pt x="344992" y="600998"/>
                </a:lnTo>
                <a:lnTo>
                  <a:pt x="345511" y="602185"/>
                </a:lnTo>
                <a:lnTo>
                  <a:pt x="346752" y="604433"/>
                </a:lnTo>
                <a:lnTo>
                  <a:pt x="346949" y="604982"/>
                </a:lnTo>
                <a:lnTo>
                  <a:pt x="347045" y="605456"/>
                </a:lnTo>
                <a:lnTo>
                  <a:pt x="347026" y="606002"/>
                </a:lnTo>
                <a:lnTo>
                  <a:pt x="347172" y="606536"/>
                </a:lnTo>
                <a:lnTo>
                  <a:pt x="347615" y="607258"/>
                </a:lnTo>
                <a:lnTo>
                  <a:pt x="347955" y="607975"/>
                </a:lnTo>
                <a:lnTo>
                  <a:pt x="348143" y="608114"/>
                </a:lnTo>
                <a:lnTo>
                  <a:pt x="349185" y="608611"/>
                </a:lnTo>
                <a:lnTo>
                  <a:pt x="349956" y="609279"/>
                </a:lnTo>
                <a:lnTo>
                  <a:pt x="350879" y="609936"/>
                </a:lnTo>
                <a:lnTo>
                  <a:pt x="351366" y="610491"/>
                </a:lnTo>
                <a:lnTo>
                  <a:pt x="352318" y="611850"/>
                </a:lnTo>
                <a:lnTo>
                  <a:pt x="352836" y="612360"/>
                </a:lnTo>
                <a:lnTo>
                  <a:pt x="353028" y="612458"/>
                </a:lnTo>
                <a:lnTo>
                  <a:pt x="353849" y="612647"/>
                </a:lnTo>
                <a:lnTo>
                  <a:pt x="354453" y="612987"/>
                </a:lnTo>
                <a:lnTo>
                  <a:pt x="354809" y="613390"/>
                </a:lnTo>
                <a:lnTo>
                  <a:pt x="355478" y="614509"/>
                </a:lnTo>
                <a:lnTo>
                  <a:pt x="355576" y="614771"/>
                </a:lnTo>
                <a:lnTo>
                  <a:pt x="355614" y="615441"/>
                </a:lnTo>
                <a:lnTo>
                  <a:pt x="355798" y="615782"/>
                </a:lnTo>
                <a:lnTo>
                  <a:pt x="355782" y="616933"/>
                </a:lnTo>
                <a:lnTo>
                  <a:pt x="355676" y="617431"/>
                </a:lnTo>
                <a:lnTo>
                  <a:pt x="355900" y="617776"/>
                </a:lnTo>
                <a:lnTo>
                  <a:pt x="355903" y="617927"/>
                </a:lnTo>
                <a:lnTo>
                  <a:pt x="355752" y="618349"/>
                </a:lnTo>
                <a:lnTo>
                  <a:pt x="355365" y="618711"/>
                </a:lnTo>
                <a:lnTo>
                  <a:pt x="354966" y="618545"/>
                </a:lnTo>
                <a:lnTo>
                  <a:pt x="354459" y="619017"/>
                </a:lnTo>
                <a:lnTo>
                  <a:pt x="353941" y="619988"/>
                </a:lnTo>
                <a:lnTo>
                  <a:pt x="353618" y="620222"/>
                </a:lnTo>
                <a:lnTo>
                  <a:pt x="353258" y="620053"/>
                </a:lnTo>
                <a:lnTo>
                  <a:pt x="352798" y="620056"/>
                </a:lnTo>
                <a:lnTo>
                  <a:pt x="351476" y="620262"/>
                </a:lnTo>
                <a:lnTo>
                  <a:pt x="349680" y="620662"/>
                </a:lnTo>
                <a:lnTo>
                  <a:pt x="349217" y="620576"/>
                </a:lnTo>
                <a:lnTo>
                  <a:pt x="348970" y="620591"/>
                </a:lnTo>
                <a:lnTo>
                  <a:pt x="346881" y="621368"/>
                </a:lnTo>
                <a:lnTo>
                  <a:pt x="345459" y="621665"/>
                </a:lnTo>
                <a:lnTo>
                  <a:pt x="345136" y="621921"/>
                </a:lnTo>
                <a:lnTo>
                  <a:pt x="343854" y="622276"/>
                </a:lnTo>
                <a:lnTo>
                  <a:pt x="342083" y="622653"/>
                </a:lnTo>
                <a:lnTo>
                  <a:pt x="340346" y="623161"/>
                </a:lnTo>
                <a:lnTo>
                  <a:pt x="339104" y="623348"/>
                </a:lnTo>
                <a:lnTo>
                  <a:pt x="337402" y="623514"/>
                </a:lnTo>
                <a:lnTo>
                  <a:pt x="334860" y="624263"/>
                </a:lnTo>
                <a:lnTo>
                  <a:pt x="333345" y="625119"/>
                </a:lnTo>
                <a:lnTo>
                  <a:pt x="331971" y="626016"/>
                </a:lnTo>
                <a:lnTo>
                  <a:pt x="331538" y="626603"/>
                </a:lnTo>
                <a:lnTo>
                  <a:pt x="331195" y="626817"/>
                </a:lnTo>
                <a:lnTo>
                  <a:pt x="330334" y="627563"/>
                </a:lnTo>
                <a:lnTo>
                  <a:pt x="330107" y="627845"/>
                </a:lnTo>
                <a:lnTo>
                  <a:pt x="328803" y="630006"/>
                </a:lnTo>
                <a:lnTo>
                  <a:pt x="327881" y="630822"/>
                </a:lnTo>
                <a:lnTo>
                  <a:pt x="327603" y="631081"/>
                </a:lnTo>
                <a:lnTo>
                  <a:pt x="327234" y="631271"/>
                </a:lnTo>
                <a:lnTo>
                  <a:pt x="326660" y="631192"/>
                </a:lnTo>
                <a:lnTo>
                  <a:pt x="326424" y="631014"/>
                </a:lnTo>
                <a:lnTo>
                  <a:pt x="325964" y="630377"/>
                </a:lnTo>
                <a:lnTo>
                  <a:pt x="324895" y="629650"/>
                </a:lnTo>
                <a:lnTo>
                  <a:pt x="323891" y="629102"/>
                </a:lnTo>
                <a:lnTo>
                  <a:pt x="323199" y="628855"/>
                </a:lnTo>
                <a:lnTo>
                  <a:pt x="322729" y="628766"/>
                </a:lnTo>
                <a:lnTo>
                  <a:pt x="322316" y="628896"/>
                </a:lnTo>
                <a:lnTo>
                  <a:pt x="322152" y="629010"/>
                </a:lnTo>
                <a:lnTo>
                  <a:pt x="321807" y="629249"/>
                </a:lnTo>
                <a:lnTo>
                  <a:pt x="321113" y="629627"/>
                </a:lnTo>
                <a:lnTo>
                  <a:pt x="320422" y="629847"/>
                </a:lnTo>
                <a:lnTo>
                  <a:pt x="319839" y="630117"/>
                </a:lnTo>
                <a:lnTo>
                  <a:pt x="318835" y="630790"/>
                </a:lnTo>
                <a:lnTo>
                  <a:pt x="318296" y="631239"/>
                </a:lnTo>
                <a:lnTo>
                  <a:pt x="317419" y="632301"/>
                </a:lnTo>
                <a:lnTo>
                  <a:pt x="317039" y="632867"/>
                </a:lnTo>
                <a:lnTo>
                  <a:pt x="316519" y="634075"/>
                </a:lnTo>
                <a:lnTo>
                  <a:pt x="316461" y="635544"/>
                </a:lnTo>
                <a:lnTo>
                  <a:pt x="316225" y="636857"/>
                </a:lnTo>
                <a:lnTo>
                  <a:pt x="316283" y="638053"/>
                </a:lnTo>
                <a:lnTo>
                  <a:pt x="316205" y="639212"/>
                </a:lnTo>
                <a:lnTo>
                  <a:pt x="316028" y="639972"/>
                </a:lnTo>
                <a:lnTo>
                  <a:pt x="315749" y="640561"/>
                </a:lnTo>
                <a:lnTo>
                  <a:pt x="315455" y="641498"/>
                </a:lnTo>
                <a:lnTo>
                  <a:pt x="314933" y="642766"/>
                </a:lnTo>
                <a:lnTo>
                  <a:pt x="314600" y="644030"/>
                </a:lnTo>
                <a:lnTo>
                  <a:pt x="314300" y="644614"/>
                </a:lnTo>
                <a:lnTo>
                  <a:pt x="314074" y="645232"/>
                </a:lnTo>
                <a:lnTo>
                  <a:pt x="313848" y="646191"/>
                </a:lnTo>
                <a:lnTo>
                  <a:pt x="313798" y="647050"/>
                </a:lnTo>
                <a:lnTo>
                  <a:pt x="314539" y="648301"/>
                </a:lnTo>
                <a:lnTo>
                  <a:pt x="314872" y="649106"/>
                </a:lnTo>
                <a:lnTo>
                  <a:pt x="314688" y="649683"/>
                </a:lnTo>
                <a:lnTo>
                  <a:pt x="314836" y="649901"/>
                </a:lnTo>
                <a:lnTo>
                  <a:pt x="315621" y="650657"/>
                </a:lnTo>
                <a:lnTo>
                  <a:pt x="316502" y="651214"/>
                </a:lnTo>
                <a:lnTo>
                  <a:pt x="317051" y="651705"/>
                </a:lnTo>
                <a:lnTo>
                  <a:pt x="317313" y="652090"/>
                </a:lnTo>
                <a:lnTo>
                  <a:pt x="317951" y="653415"/>
                </a:lnTo>
                <a:lnTo>
                  <a:pt x="318130" y="653691"/>
                </a:lnTo>
                <a:lnTo>
                  <a:pt x="318839" y="654505"/>
                </a:lnTo>
                <a:lnTo>
                  <a:pt x="319342" y="654847"/>
                </a:lnTo>
                <a:lnTo>
                  <a:pt x="320187" y="655203"/>
                </a:lnTo>
                <a:lnTo>
                  <a:pt x="321056" y="655928"/>
                </a:lnTo>
                <a:lnTo>
                  <a:pt x="321378" y="656334"/>
                </a:lnTo>
                <a:lnTo>
                  <a:pt x="322110" y="658062"/>
                </a:lnTo>
                <a:lnTo>
                  <a:pt x="322429" y="658936"/>
                </a:lnTo>
                <a:lnTo>
                  <a:pt x="322620" y="659133"/>
                </a:lnTo>
                <a:lnTo>
                  <a:pt x="323202" y="660830"/>
                </a:lnTo>
                <a:lnTo>
                  <a:pt x="323190" y="661054"/>
                </a:lnTo>
                <a:lnTo>
                  <a:pt x="323457" y="661497"/>
                </a:lnTo>
                <a:lnTo>
                  <a:pt x="323631" y="661683"/>
                </a:lnTo>
                <a:lnTo>
                  <a:pt x="323819" y="661778"/>
                </a:lnTo>
                <a:lnTo>
                  <a:pt x="324241" y="662400"/>
                </a:lnTo>
                <a:lnTo>
                  <a:pt x="324233" y="662713"/>
                </a:lnTo>
                <a:lnTo>
                  <a:pt x="323518" y="665684"/>
                </a:lnTo>
                <a:lnTo>
                  <a:pt x="323423" y="665862"/>
                </a:lnTo>
                <a:lnTo>
                  <a:pt x="322934" y="668037"/>
                </a:lnTo>
                <a:lnTo>
                  <a:pt x="322854" y="669188"/>
                </a:lnTo>
                <a:lnTo>
                  <a:pt x="321718" y="672360"/>
                </a:lnTo>
                <a:lnTo>
                  <a:pt x="320090" y="673197"/>
                </a:lnTo>
                <a:lnTo>
                  <a:pt x="319440" y="673393"/>
                </a:lnTo>
                <a:lnTo>
                  <a:pt x="318702" y="673370"/>
                </a:lnTo>
                <a:lnTo>
                  <a:pt x="317338" y="673811"/>
                </a:lnTo>
                <a:lnTo>
                  <a:pt x="316362" y="673902"/>
                </a:lnTo>
                <a:lnTo>
                  <a:pt x="315662" y="673921"/>
                </a:lnTo>
                <a:lnTo>
                  <a:pt x="314646" y="673813"/>
                </a:lnTo>
                <a:lnTo>
                  <a:pt x="313255" y="673590"/>
                </a:lnTo>
                <a:lnTo>
                  <a:pt x="311750" y="672981"/>
                </a:lnTo>
                <a:lnTo>
                  <a:pt x="311347" y="672703"/>
                </a:lnTo>
                <a:lnTo>
                  <a:pt x="310763" y="672301"/>
                </a:lnTo>
                <a:lnTo>
                  <a:pt x="310001" y="671918"/>
                </a:lnTo>
                <a:lnTo>
                  <a:pt x="309466" y="671383"/>
                </a:lnTo>
                <a:lnTo>
                  <a:pt x="308622" y="670333"/>
                </a:lnTo>
                <a:lnTo>
                  <a:pt x="308136" y="670115"/>
                </a:lnTo>
                <a:lnTo>
                  <a:pt x="307367" y="669525"/>
                </a:lnTo>
                <a:lnTo>
                  <a:pt x="306293" y="668919"/>
                </a:lnTo>
                <a:lnTo>
                  <a:pt x="304800" y="668221"/>
                </a:lnTo>
                <a:lnTo>
                  <a:pt x="304319" y="668072"/>
                </a:lnTo>
                <a:lnTo>
                  <a:pt x="303591" y="668098"/>
                </a:lnTo>
                <a:lnTo>
                  <a:pt x="302897" y="667970"/>
                </a:lnTo>
                <a:lnTo>
                  <a:pt x="298501" y="666310"/>
                </a:lnTo>
                <a:lnTo>
                  <a:pt x="297871" y="666145"/>
                </a:lnTo>
                <a:lnTo>
                  <a:pt x="297013" y="666036"/>
                </a:lnTo>
                <a:lnTo>
                  <a:pt x="295297" y="666434"/>
                </a:lnTo>
                <a:lnTo>
                  <a:pt x="294975" y="666393"/>
                </a:lnTo>
                <a:lnTo>
                  <a:pt x="294094" y="666128"/>
                </a:lnTo>
                <a:lnTo>
                  <a:pt x="293493" y="665864"/>
                </a:lnTo>
                <a:lnTo>
                  <a:pt x="292640" y="665313"/>
                </a:lnTo>
                <a:lnTo>
                  <a:pt x="291919" y="664988"/>
                </a:lnTo>
                <a:lnTo>
                  <a:pt x="290626" y="664115"/>
                </a:lnTo>
                <a:lnTo>
                  <a:pt x="289520" y="663454"/>
                </a:lnTo>
                <a:lnTo>
                  <a:pt x="289135" y="663028"/>
                </a:lnTo>
                <a:lnTo>
                  <a:pt x="288335" y="662343"/>
                </a:lnTo>
                <a:lnTo>
                  <a:pt x="287244" y="661662"/>
                </a:lnTo>
                <a:lnTo>
                  <a:pt x="286385" y="661273"/>
                </a:lnTo>
                <a:lnTo>
                  <a:pt x="284852" y="660959"/>
                </a:lnTo>
                <a:lnTo>
                  <a:pt x="283420" y="660552"/>
                </a:lnTo>
                <a:lnTo>
                  <a:pt x="279894" y="659217"/>
                </a:lnTo>
                <a:lnTo>
                  <a:pt x="276522" y="658319"/>
                </a:lnTo>
                <a:lnTo>
                  <a:pt x="275086" y="657823"/>
                </a:lnTo>
                <a:lnTo>
                  <a:pt x="274694" y="657797"/>
                </a:lnTo>
                <a:lnTo>
                  <a:pt x="273973" y="657629"/>
                </a:lnTo>
                <a:lnTo>
                  <a:pt x="273597" y="657541"/>
                </a:lnTo>
                <a:lnTo>
                  <a:pt x="273465" y="657533"/>
                </a:lnTo>
                <a:lnTo>
                  <a:pt x="272567" y="657477"/>
                </a:lnTo>
                <a:lnTo>
                  <a:pt x="270128" y="657550"/>
                </a:lnTo>
                <a:lnTo>
                  <a:pt x="268527" y="657834"/>
                </a:lnTo>
                <a:lnTo>
                  <a:pt x="266832" y="658506"/>
                </a:lnTo>
                <a:lnTo>
                  <a:pt x="266129" y="659038"/>
                </a:lnTo>
                <a:lnTo>
                  <a:pt x="266379" y="658941"/>
                </a:lnTo>
                <a:lnTo>
                  <a:pt x="265638" y="659635"/>
                </a:lnTo>
                <a:lnTo>
                  <a:pt x="264119" y="660374"/>
                </a:lnTo>
                <a:lnTo>
                  <a:pt x="263448" y="661322"/>
                </a:lnTo>
                <a:lnTo>
                  <a:pt x="263096" y="661481"/>
                </a:lnTo>
                <a:lnTo>
                  <a:pt x="261592" y="663353"/>
                </a:lnTo>
                <a:lnTo>
                  <a:pt x="259944" y="665177"/>
                </a:lnTo>
                <a:lnTo>
                  <a:pt x="259029" y="666431"/>
                </a:lnTo>
                <a:lnTo>
                  <a:pt x="258492" y="667609"/>
                </a:lnTo>
                <a:lnTo>
                  <a:pt x="258276" y="668375"/>
                </a:lnTo>
                <a:lnTo>
                  <a:pt x="258229" y="668897"/>
                </a:lnTo>
                <a:lnTo>
                  <a:pt x="258048" y="669560"/>
                </a:lnTo>
                <a:lnTo>
                  <a:pt x="257077" y="672351"/>
                </a:lnTo>
                <a:lnTo>
                  <a:pt x="256678" y="672788"/>
                </a:lnTo>
                <a:lnTo>
                  <a:pt x="256221" y="673110"/>
                </a:lnTo>
                <a:lnTo>
                  <a:pt x="256090" y="673386"/>
                </a:lnTo>
                <a:lnTo>
                  <a:pt x="255815" y="673721"/>
                </a:lnTo>
                <a:lnTo>
                  <a:pt x="254901" y="674481"/>
                </a:lnTo>
                <a:lnTo>
                  <a:pt x="254822" y="674621"/>
                </a:lnTo>
                <a:lnTo>
                  <a:pt x="254641" y="675291"/>
                </a:lnTo>
                <a:lnTo>
                  <a:pt x="254367" y="675689"/>
                </a:lnTo>
                <a:lnTo>
                  <a:pt x="253880" y="676119"/>
                </a:lnTo>
                <a:lnTo>
                  <a:pt x="253574" y="676254"/>
                </a:lnTo>
                <a:lnTo>
                  <a:pt x="253420" y="676185"/>
                </a:lnTo>
                <a:lnTo>
                  <a:pt x="253120" y="676405"/>
                </a:lnTo>
                <a:lnTo>
                  <a:pt x="251931" y="678319"/>
                </a:lnTo>
                <a:lnTo>
                  <a:pt x="251618" y="679091"/>
                </a:lnTo>
                <a:lnTo>
                  <a:pt x="251301" y="679873"/>
                </a:lnTo>
                <a:lnTo>
                  <a:pt x="251032" y="681015"/>
                </a:lnTo>
                <a:lnTo>
                  <a:pt x="250904" y="681855"/>
                </a:lnTo>
                <a:lnTo>
                  <a:pt x="250883" y="682974"/>
                </a:lnTo>
                <a:lnTo>
                  <a:pt x="251151" y="684242"/>
                </a:lnTo>
                <a:lnTo>
                  <a:pt x="251395" y="684953"/>
                </a:lnTo>
                <a:lnTo>
                  <a:pt x="252021" y="686079"/>
                </a:lnTo>
                <a:lnTo>
                  <a:pt x="252298" y="686469"/>
                </a:lnTo>
                <a:lnTo>
                  <a:pt x="252806" y="687013"/>
                </a:lnTo>
                <a:lnTo>
                  <a:pt x="253409" y="687370"/>
                </a:lnTo>
                <a:lnTo>
                  <a:pt x="255751" y="689028"/>
                </a:lnTo>
                <a:lnTo>
                  <a:pt x="256326" y="689355"/>
                </a:lnTo>
                <a:lnTo>
                  <a:pt x="255574" y="689744"/>
                </a:lnTo>
                <a:lnTo>
                  <a:pt x="255252" y="689805"/>
                </a:lnTo>
                <a:lnTo>
                  <a:pt x="254698" y="690036"/>
                </a:lnTo>
                <a:lnTo>
                  <a:pt x="253576" y="690730"/>
                </a:lnTo>
                <a:lnTo>
                  <a:pt x="252788" y="691100"/>
                </a:lnTo>
                <a:lnTo>
                  <a:pt x="252070" y="691086"/>
                </a:lnTo>
                <a:lnTo>
                  <a:pt x="251229" y="690830"/>
                </a:lnTo>
                <a:lnTo>
                  <a:pt x="250513" y="690087"/>
                </a:lnTo>
                <a:lnTo>
                  <a:pt x="250125" y="688910"/>
                </a:lnTo>
                <a:lnTo>
                  <a:pt x="250023" y="687647"/>
                </a:lnTo>
                <a:lnTo>
                  <a:pt x="249565" y="686241"/>
                </a:lnTo>
                <a:lnTo>
                  <a:pt x="249293" y="685714"/>
                </a:lnTo>
                <a:lnTo>
                  <a:pt x="248836" y="685271"/>
                </a:lnTo>
                <a:lnTo>
                  <a:pt x="246712" y="684080"/>
                </a:lnTo>
                <a:lnTo>
                  <a:pt x="245806" y="683387"/>
                </a:lnTo>
                <a:lnTo>
                  <a:pt x="245336" y="682736"/>
                </a:lnTo>
                <a:lnTo>
                  <a:pt x="244459" y="680961"/>
                </a:lnTo>
                <a:lnTo>
                  <a:pt x="243404" y="679286"/>
                </a:lnTo>
                <a:lnTo>
                  <a:pt x="242990" y="680302"/>
                </a:lnTo>
                <a:lnTo>
                  <a:pt x="242535" y="680247"/>
                </a:lnTo>
                <a:lnTo>
                  <a:pt x="240966" y="680323"/>
                </a:lnTo>
                <a:lnTo>
                  <a:pt x="240625" y="680164"/>
                </a:lnTo>
                <a:lnTo>
                  <a:pt x="239600" y="680171"/>
                </a:lnTo>
                <a:lnTo>
                  <a:pt x="238229" y="679996"/>
                </a:lnTo>
                <a:lnTo>
                  <a:pt x="238186" y="680158"/>
                </a:lnTo>
                <a:lnTo>
                  <a:pt x="238041" y="681465"/>
                </a:lnTo>
                <a:lnTo>
                  <a:pt x="238221" y="681960"/>
                </a:lnTo>
                <a:lnTo>
                  <a:pt x="238451" y="682355"/>
                </a:lnTo>
                <a:lnTo>
                  <a:pt x="238740" y="682686"/>
                </a:lnTo>
                <a:lnTo>
                  <a:pt x="239099" y="682976"/>
                </a:lnTo>
                <a:lnTo>
                  <a:pt x="240147" y="683458"/>
                </a:lnTo>
                <a:lnTo>
                  <a:pt x="241516" y="683875"/>
                </a:lnTo>
                <a:lnTo>
                  <a:pt x="242716" y="684700"/>
                </a:lnTo>
                <a:lnTo>
                  <a:pt x="243389" y="685313"/>
                </a:lnTo>
                <a:lnTo>
                  <a:pt x="243702" y="686251"/>
                </a:lnTo>
                <a:lnTo>
                  <a:pt x="243272" y="688196"/>
                </a:lnTo>
                <a:lnTo>
                  <a:pt x="243042" y="688678"/>
                </a:lnTo>
                <a:lnTo>
                  <a:pt x="242743" y="689061"/>
                </a:lnTo>
                <a:lnTo>
                  <a:pt x="242315" y="689455"/>
                </a:lnTo>
                <a:lnTo>
                  <a:pt x="241897" y="689714"/>
                </a:lnTo>
                <a:lnTo>
                  <a:pt x="240531" y="689389"/>
                </a:lnTo>
                <a:lnTo>
                  <a:pt x="238343" y="687481"/>
                </a:lnTo>
                <a:lnTo>
                  <a:pt x="237860" y="687059"/>
                </a:lnTo>
                <a:lnTo>
                  <a:pt x="237255" y="686697"/>
                </a:lnTo>
                <a:lnTo>
                  <a:pt x="236411" y="686289"/>
                </a:lnTo>
                <a:lnTo>
                  <a:pt x="234894" y="685720"/>
                </a:lnTo>
                <a:lnTo>
                  <a:pt x="233233" y="685279"/>
                </a:lnTo>
                <a:lnTo>
                  <a:pt x="231576" y="684243"/>
                </a:lnTo>
                <a:lnTo>
                  <a:pt x="231211" y="683851"/>
                </a:lnTo>
                <a:lnTo>
                  <a:pt x="230952" y="683447"/>
                </a:lnTo>
                <a:lnTo>
                  <a:pt x="230861" y="683231"/>
                </a:lnTo>
                <a:lnTo>
                  <a:pt x="230720" y="682391"/>
                </a:lnTo>
                <a:lnTo>
                  <a:pt x="230719" y="682068"/>
                </a:lnTo>
                <a:lnTo>
                  <a:pt x="231214" y="680452"/>
                </a:lnTo>
                <a:lnTo>
                  <a:pt x="231429" y="679197"/>
                </a:lnTo>
                <a:lnTo>
                  <a:pt x="231386" y="678529"/>
                </a:lnTo>
                <a:lnTo>
                  <a:pt x="230996" y="677491"/>
                </a:lnTo>
                <a:lnTo>
                  <a:pt x="230374" y="676467"/>
                </a:lnTo>
                <a:lnTo>
                  <a:pt x="229951" y="675979"/>
                </a:lnTo>
                <a:lnTo>
                  <a:pt x="229386" y="675565"/>
                </a:lnTo>
                <a:lnTo>
                  <a:pt x="227927" y="674677"/>
                </a:lnTo>
                <a:lnTo>
                  <a:pt x="227475" y="674317"/>
                </a:lnTo>
                <a:lnTo>
                  <a:pt x="227180" y="674026"/>
                </a:lnTo>
                <a:lnTo>
                  <a:pt x="225960" y="672492"/>
                </a:lnTo>
                <a:lnTo>
                  <a:pt x="224879" y="670864"/>
                </a:lnTo>
                <a:lnTo>
                  <a:pt x="224487" y="669758"/>
                </a:lnTo>
                <a:lnTo>
                  <a:pt x="222475" y="666598"/>
                </a:lnTo>
                <a:lnTo>
                  <a:pt x="221799" y="665242"/>
                </a:lnTo>
                <a:lnTo>
                  <a:pt x="221682" y="664777"/>
                </a:lnTo>
                <a:lnTo>
                  <a:pt x="221052" y="662990"/>
                </a:lnTo>
                <a:lnTo>
                  <a:pt x="221030" y="662541"/>
                </a:lnTo>
                <a:lnTo>
                  <a:pt x="221754" y="660194"/>
                </a:lnTo>
                <a:lnTo>
                  <a:pt x="221779" y="659916"/>
                </a:lnTo>
                <a:lnTo>
                  <a:pt x="221695" y="659370"/>
                </a:lnTo>
                <a:lnTo>
                  <a:pt x="221623" y="659178"/>
                </a:lnTo>
                <a:lnTo>
                  <a:pt x="221421" y="658957"/>
                </a:lnTo>
                <a:lnTo>
                  <a:pt x="221219" y="658857"/>
                </a:lnTo>
                <a:lnTo>
                  <a:pt x="220429" y="658691"/>
                </a:lnTo>
                <a:lnTo>
                  <a:pt x="219579" y="658796"/>
                </a:lnTo>
                <a:lnTo>
                  <a:pt x="218544" y="659092"/>
                </a:lnTo>
                <a:lnTo>
                  <a:pt x="217840" y="658261"/>
                </a:lnTo>
                <a:lnTo>
                  <a:pt x="217208" y="657660"/>
                </a:lnTo>
                <a:lnTo>
                  <a:pt x="216723" y="657104"/>
                </a:lnTo>
                <a:lnTo>
                  <a:pt x="215940" y="656098"/>
                </a:lnTo>
                <a:lnTo>
                  <a:pt x="215588" y="655537"/>
                </a:lnTo>
                <a:lnTo>
                  <a:pt x="215425" y="655108"/>
                </a:lnTo>
                <a:lnTo>
                  <a:pt x="215383" y="654634"/>
                </a:lnTo>
                <a:lnTo>
                  <a:pt x="215426" y="654299"/>
                </a:lnTo>
                <a:lnTo>
                  <a:pt x="215586" y="653875"/>
                </a:lnTo>
                <a:lnTo>
                  <a:pt x="215659" y="653380"/>
                </a:lnTo>
                <a:lnTo>
                  <a:pt x="215672" y="652828"/>
                </a:lnTo>
                <a:lnTo>
                  <a:pt x="215820" y="651945"/>
                </a:lnTo>
                <a:lnTo>
                  <a:pt x="215998" y="651506"/>
                </a:lnTo>
                <a:lnTo>
                  <a:pt x="216134" y="651322"/>
                </a:lnTo>
                <a:lnTo>
                  <a:pt x="216969" y="650536"/>
                </a:lnTo>
                <a:lnTo>
                  <a:pt x="217323" y="650100"/>
                </a:lnTo>
                <a:lnTo>
                  <a:pt x="217649" y="649262"/>
                </a:lnTo>
                <a:lnTo>
                  <a:pt x="217845" y="648999"/>
                </a:lnTo>
                <a:lnTo>
                  <a:pt x="218132" y="648795"/>
                </a:lnTo>
                <a:lnTo>
                  <a:pt x="218293" y="648682"/>
                </a:lnTo>
                <a:lnTo>
                  <a:pt x="219214" y="648298"/>
                </a:lnTo>
                <a:lnTo>
                  <a:pt x="221150" y="648008"/>
                </a:lnTo>
                <a:lnTo>
                  <a:pt x="221842" y="647806"/>
                </a:lnTo>
                <a:lnTo>
                  <a:pt x="222933" y="647230"/>
                </a:lnTo>
                <a:lnTo>
                  <a:pt x="223222" y="646883"/>
                </a:lnTo>
                <a:lnTo>
                  <a:pt x="223478" y="646257"/>
                </a:lnTo>
                <a:lnTo>
                  <a:pt x="223590" y="645729"/>
                </a:lnTo>
                <a:lnTo>
                  <a:pt x="223956" y="642685"/>
                </a:lnTo>
                <a:lnTo>
                  <a:pt x="223983" y="641800"/>
                </a:lnTo>
                <a:lnTo>
                  <a:pt x="223914" y="641260"/>
                </a:lnTo>
                <a:lnTo>
                  <a:pt x="223753" y="640647"/>
                </a:lnTo>
                <a:lnTo>
                  <a:pt x="223312" y="639403"/>
                </a:lnTo>
                <a:lnTo>
                  <a:pt x="222321" y="637085"/>
                </a:lnTo>
                <a:lnTo>
                  <a:pt x="221669" y="635856"/>
                </a:lnTo>
                <a:lnTo>
                  <a:pt x="221256" y="635278"/>
                </a:lnTo>
                <a:lnTo>
                  <a:pt x="220447" y="634360"/>
                </a:lnTo>
                <a:lnTo>
                  <a:pt x="218308" y="632499"/>
                </a:lnTo>
                <a:lnTo>
                  <a:pt x="217837" y="631927"/>
                </a:lnTo>
                <a:lnTo>
                  <a:pt x="216002" y="629273"/>
                </a:lnTo>
                <a:lnTo>
                  <a:pt x="215345" y="627971"/>
                </a:lnTo>
                <a:lnTo>
                  <a:pt x="215020" y="627006"/>
                </a:lnTo>
                <a:lnTo>
                  <a:pt x="214710" y="626422"/>
                </a:lnTo>
                <a:lnTo>
                  <a:pt x="214203" y="625663"/>
                </a:lnTo>
                <a:lnTo>
                  <a:pt x="213667" y="625026"/>
                </a:lnTo>
                <a:lnTo>
                  <a:pt x="213217" y="624350"/>
                </a:lnTo>
                <a:lnTo>
                  <a:pt x="213141" y="624143"/>
                </a:lnTo>
                <a:lnTo>
                  <a:pt x="212588" y="622142"/>
                </a:lnTo>
                <a:lnTo>
                  <a:pt x="212440" y="621296"/>
                </a:lnTo>
                <a:lnTo>
                  <a:pt x="212407" y="620621"/>
                </a:lnTo>
                <a:lnTo>
                  <a:pt x="212379" y="620058"/>
                </a:lnTo>
                <a:lnTo>
                  <a:pt x="212370" y="619889"/>
                </a:lnTo>
                <a:lnTo>
                  <a:pt x="212329" y="619049"/>
                </a:lnTo>
                <a:lnTo>
                  <a:pt x="212354" y="618777"/>
                </a:lnTo>
                <a:lnTo>
                  <a:pt x="212436" y="618573"/>
                </a:lnTo>
                <a:lnTo>
                  <a:pt x="212739" y="618332"/>
                </a:lnTo>
                <a:lnTo>
                  <a:pt x="212990" y="618274"/>
                </a:lnTo>
                <a:lnTo>
                  <a:pt x="213426" y="618323"/>
                </a:lnTo>
                <a:lnTo>
                  <a:pt x="214979" y="618700"/>
                </a:lnTo>
                <a:lnTo>
                  <a:pt x="215753" y="618549"/>
                </a:lnTo>
                <a:lnTo>
                  <a:pt x="216216" y="618250"/>
                </a:lnTo>
                <a:lnTo>
                  <a:pt x="216536" y="617865"/>
                </a:lnTo>
                <a:lnTo>
                  <a:pt x="216643" y="617319"/>
                </a:lnTo>
                <a:lnTo>
                  <a:pt x="216626" y="616978"/>
                </a:lnTo>
                <a:lnTo>
                  <a:pt x="216544" y="616668"/>
                </a:lnTo>
                <a:lnTo>
                  <a:pt x="216328" y="616275"/>
                </a:lnTo>
                <a:lnTo>
                  <a:pt x="215526" y="615312"/>
                </a:lnTo>
                <a:lnTo>
                  <a:pt x="213325" y="613270"/>
                </a:lnTo>
                <a:lnTo>
                  <a:pt x="212874" y="612476"/>
                </a:lnTo>
                <a:lnTo>
                  <a:pt x="212328" y="611938"/>
                </a:lnTo>
                <a:lnTo>
                  <a:pt x="212081" y="611367"/>
                </a:lnTo>
                <a:lnTo>
                  <a:pt x="212113" y="611046"/>
                </a:lnTo>
                <a:lnTo>
                  <a:pt x="212220" y="610820"/>
                </a:lnTo>
                <a:lnTo>
                  <a:pt x="212166" y="610174"/>
                </a:lnTo>
                <a:lnTo>
                  <a:pt x="212025" y="609531"/>
                </a:lnTo>
                <a:lnTo>
                  <a:pt x="211978" y="608064"/>
                </a:lnTo>
                <a:lnTo>
                  <a:pt x="212112" y="606990"/>
                </a:lnTo>
                <a:lnTo>
                  <a:pt x="212254" y="606433"/>
                </a:lnTo>
                <a:lnTo>
                  <a:pt x="212213" y="605875"/>
                </a:lnTo>
                <a:lnTo>
                  <a:pt x="211952" y="605351"/>
                </a:lnTo>
                <a:lnTo>
                  <a:pt x="211688" y="605020"/>
                </a:lnTo>
                <a:lnTo>
                  <a:pt x="211139" y="604604"/>
                </a:lnTo>
                <a:lnTo>
                  <a:pt x="210751" y="604390"/>
                </a:lnTo>
                <a:lnTo>
                  <a:pt x="210177" y="604201"/>
                </a:lnTo>
                <a:lnTo>
                  <a:pt x="209465" y="604167"/>
                </a:lnTo>
                <a:lnTo>
                  <a:pt x="206669" y="603624"/>
                </a:lnTo>
                <a:lnTo>
                  <a:pt x="205987" y="603445"/>
                </a:lnTo>
                <a:lnTo>
                  <a:pt x="204991" y="603003"/>
                </a:lnTo>
                <a:lnTo>
                  <a:pt x="204571" y="602509"/>
                </a:lnTo>
                <a:lnTo>
                  <a:pt x="204115" y="601791"/>
                </a:lnTo>
                <a:lnTo>
                  <a:pt x="203513" y="600688"/>
                </a:lnTo>
                <a:lnTo>
                  <a:pt x="202909" y="600289"/>
                </a:lnTo>
                <a:lnTo>
                  <a:pt x="202259" y="599944"/>
                </a:lnTo>
                <a:lnTo>
                  <a:pt x="201893" y="599928"/>
                </a:lnTo>
                <a:lnTo>
                  <a:pt x="201568" y="599667"/>
                </a:lnTo>
                <a:lnTo>
                  <a:pt x="201491" y="599434"/>
                </a:lnTo>
                <a:lnTo>
                  <a:pt x="201334" y="598773"/>
                </a:lnTo>
                <a:lnTo>
                  <a:pt x="200682" y="598897"/>
                </a:lnTo>
                <a:lnTo>
                  <a:pt x="200302" y="599048"/>
                </a:lnTo>
                <a:lnTo>
                  <a:pt x="199802" y="599378"/>
                </a:lnTo>
                <a:lnTo>
                  <a:pt x="198623" y="599427"/>
                </a:lnTo>
                <a:lnTo>
                  <a:pt x="198228" y="599533"/>
                </a:lnTo>
                <a:lnTo>
                  <a:pt x="197337" y="599327"/>
                </a:lnTo>
                <a:lnTo>
                  <a:pt x="196838" y="599076"/>
                </a:lnTo>
                <a:lnTo>
                  <a:pt x="196605" y="598841"/>
                </a:lnTo>
                <a:lnTo>
                  <a:pt x="196297" y="597950"/>
                </a:lnTo>
                <a:lnTo>
                  <a:pt x="196401" y="597359"/>
                </a:lnTo>
                <a:lnTo>
                  <a:pt x="196589" y="596811"/>
                </a:lnTo>
                <a:lnTo>
                  <a:pt x="196808" y="595901"/>
                </a:lnTo>
                <a:lnTo>
                  <a:pt x="196852" y="595241"/>
                </a:lnTo>
                <a:lnTo>
                  <a:pt x="196788" y="594595"/>
                </a:lnTo>
                <a:lnTo>
                  <a:pt x="196678" y="594367"/>
                </a:lnTo>
                <a:lnTo>
                  <a:pt x="196395" y="594068"/>
                </a:lnTo>
                <a:lnTo>
                  <a:pt x="195757" y="592988"/>
                </a:lnTo>
                <a:lnTo>
                  <a:pt x="195266" y="592645"/>
                </a:lnTo>
                <a:lnTo>
                  <a:pt x="194934" y="592414"/>
                </a:lnTo>
                <a:lnTo>
                  <a:pt x="194397" y="592118"/>
                </a:lnTo>
                <a:lnTo>
                  <a:pt x="193000" y="591413"/>
                </a:lnTo>
                <a:lnTo>
                  <a:pt x="192365" y="591155"/>
                </a:lnTo>
                <a:lnTo>
                  <a:pt x="190856" y="590167"/>
                </a:lnTo>
                <a:lnTo>
                  <a:pt x="189606" y="589103"/>
                </a:lnTo>
                <a:lnTo>
                  <a:pt x="189252" y="588706"/>
                </a:lnTo>
                <a:lnTo>
                  <a:pt x="188845" y="588120"/>
                </a:lnTo>
                <a:lnTo>
                  <a:pt x="188479" y="587722"/>
                </a:lnTo>
                <a:lnTo>
                  <a:pt x="187496" y="587789"/>
                </a:lnTo>
                <a:lnTo>
                  <a:pt x="187098" y="587897"/>
                </a:lnTo>
                <a:lnTo>
                  <a:pt x="186769" y="587766"/>
                </a:lnTo>
                <a:lnTo>
                  <a:pt x="186290" y="587425"/>
                </a:lnTo>
                <a:lnTo>
                  <a:pt x="185965" y="587311"/>
                </a:lnTo>
                <a:lnTo>
                  <a:pt x="185077" y="587335"/>
                </a:lnTo>
                <a:lnTo>
                  <a:pt x="184523" y="587157"/>
                </a:lnTo>
                <a:lnTo>
                  <a:pt x="184298" y="587026"/>
                </a:lnTo>
                <a:lnTo>
                  <a:pt x="183906" y="587471"/>
                </a:lnTo>
                <a:lnTo>
                  <a:pt x="183142" y="586869"/>
                </a:lnTo>
                <a:lnTo>
                  <a:pt x="182889" y="586585"/>
                </a:lnTo>
                <a:lnTo>
                  <a:pt x="182389" y="585494"/>
                </a:lnTo>
                <a:lnTo>
                  <a:pt x="182415" y="585153"/>
                </a:lnTo>
                <a:lnTo>
                  <a:pt x="182599" y="584788"/>
                </a:lnTo>
                <a:lnTo>
                  <a:pt x="182514" y="584120"/>
                </a:lnTo>
                <a:lnTo>
                  <a:pt x="182371" y="583900"/>
                </a:lnTo>
                <a:lnTo>
                  <a:pt x="181911" y="583753"/>
                </a:lnTo>
                <a:lnTo>
                  <a:pt x="180921" y="583242"/>
                </a:lnTo>
                <a:lnTo>
                  <a:pt x="178592" y="581671"/>
                </a:lnTo>
                <a:lnTo>
                  <a:pt x="177939" y="581300"/>
                </a:lnTo>
                <a:lnTo>
                  <a:pt x="177727" y="581269"/>
                </a:lnTo>
                <a:lnTo>
                  <a:pt x="177132" y="581510"/>
                </a:lnTo>
                <a:lnTo>
                  <a:pt x="176038" y="582466"/>
                </a:lnTo>
                <a:lnTo>
                  <a:pt x="175676" y="582912"/>
                </a:lnTo>
                <a:lnTo>
                  <a:pt x="174834" y="584239"/>
                </a:lnTo>
                <a:lnTo>
                  <a:pt x="174392" y="584730"/>
                </a:lnTo>
                <a:lnTo>
                  <a:pt x="172924" y="585825"/>
                </a:lnTo>
                <a:lnTo>
                  <a:pt x="172499" y="586077"/>
                </a:lnTo>
                <a:lnTo>
                  <a:pt x="171382" y="586181"/>
                </a:lnTo>
                <a:lnTo>
                  <a:pt x="170412" y="586125"/>
                </a:lnTo>
                <a:lnTo>
                  <a:pt x="168911" y="585685"/>
                </a:lnTo>
                <a:lnTo>
                  <a:pt x="167646" y="584984"/>
                </a:lnTo>
                <a:lnTo>
                  <a:pt x="167446" y="584789"/>
                </a:lnTo>
                <a:lnTo>
                  <a:pt x="165295" y="580981"/>
                </a:lnTo>
                <a:lnTo>
                  <a:pt x="165080" y="580700"/>
                </a:lnTo>
                <a:lnTo>
                  <a:pt x="165010" y="580513"/>
                </a:lnTo>
                <a:lnTo>
                  <a:pt x="164875" y="579594"/>
                </a:lnTo>
                <a:lnTo>
                  <a:pt x="165470" y="578965"/>
                </a:lnTo>
                <a:lnTo>
                  <a:pt x="166037" y="578564"/>
                </a:lnTo>
                <a:lnTo>
                  <a:pt x="166240" y="577828"/>
                </a:lnTo>
                <a:lnTo>
                  <a:pt x="167427" y="577724"/>
                </a:lnTo>
                <a:lnTo>
                  <a:pt x="168299" y="576936"/>
                </a:lnTo>
                <a:lnTo>
                  <a:pt x="168818" y="576737"/>
                </a:lnTo>
                <a:lnTo>
                  <a:pt x="169447" y="575870"/>
                </a:lnTo>
                <a:lnTo>
                  <a:pt x="169488" y="575658"/>
                </a:lnTo>
                <a:lnTo>
                  <a:pt x="169423" y="575143"/>
                </a:lnTo>
                <a:lnTo>
                  <a:pt x="168584" y="575313"/>
                </a:lnTo>
                <a:lnTo>
                  <a:pt x="168377" y="575274"/>
                </a:lnTo>
                <a:lnTo>
                  <a:pt x="168263" y="575101"/>
                </a:lnTo>
                <a:lnTo>
                  <a:pt x="168148" y="574621"/>
                </a:lnTo>
                <a:lnTo>
                  <a:pt x="167679" y="574021"/>
                </a:lnTo>
                <a:lnTo>
                  <a:pt x="166464" y="574539"/>
                </a:lnTo>
                <a:lnTo>
                  <a:pt x="164164" y="575183"/>
                </a:lnTo>
                <a:lnTo>
                  <a:pt x="163452" y="575308"/>
                </a:lnTo>
                <a:lnTo>
                  <a:pt x="162392" y="575258"/>
                </a:lnTo>
                <a:lnTo>
                  <a:pt x="162088" y="575114"/>
                </a:lnTo>
                <a:lnTo>
                  <a:pt x="161236" y="574481"/>
                </a:lnTo>
                <a:lnTo>
                  <a:pt x="158676" y="571562"/>
                </a:lnTo>
                <a:lnTo>
                  <a:pt x="157321" y="571066"/>
                </a:lnTo>
                <a:lnTo>
                  <a:pt x="156996" y="570884"/>
                </a:lnTo>
                <a:lnTo>
                  <a:pt x="156761" y="570669"/>
                </a:lnTo>
                <a:lnTo>
                  <a:pt x="156592" y="570394"/>
                </a:lnTo>
                <a:lnTo>
                  <a:pt x="156506" y="570087"/>
                </a:lnTo>
                <a:lnTo>
                  <a:pt x="156294" y="569667"/>
                </a:lnTo>
                <a:lnTo>
                  <a:pt x="156091" y="569384"/>
                </a:lnTo>
                <a:lnTo>
                  <a:pt x="155877" y="569253"/>
                </a:lnTo>
                <a:lnTo>
                  <a:pt x="155314" y="569129"/>
                </a:lnTo>
                <a:lnTo>
                  <a:pt x="154609" y="569163"/>
                </a:lnTo>
                <a:lnTo>
                  <a:pt x="153780" y="569417"/>
                </a:lnTo>
                <a:lnTo>
                  <a:pt x="153067" y="569425"/>
                </a:lnTo>
                <a:lnTo>
                  <a:pt x="152514" y="569210"/>
                </a:lnTo>
                <a:lnTo>
                  <a:pt x="150810" y="568252"/>
                </a:lnTo>
                <a:lnTo>
                  <a:pt x="150095" y="567665"/>
                </a:lnTo>
                <a:lnTo>
                  <a:pt x="149164" y="566618"/>
                </a:lnTo>
                <a:lnTo>
                  <a:pt x="149095" y="566217"/>
                </a:lnTo>
                <a:lnTo>
                  <a:pt x="149097" y="565402"/>
                </a:lnTo>
                <a:lnTo>
                  <a:pt x="149021" y="564872"/>
                </a:lnTo>
                <a:lnTo>
                  <a:pt x="148809" y="564300"/>
                </a:lnTo>
                <a:lnTo>
                  <a:pt x="148530" y="563986"/>
                </a:lnTo>
                <a:lnTo>
                  <a:pt x="147135" y="563257"/>
                </a:lnTo>
                <a:lnTo>
                  <a:pt x="145728" y="562650"/>
                </a:lnTo>
                <a:lnTo>
                  <a:pt x="145433" y="562651"/>
                </a:lnTo>
                <a:lnTo>
                  <a:pt x="145258" y="562731"/>
                </a:lnTo>
                <a:lnTo>
                  <a:pt x="144443" y="563371"/>
                </a:lnTo>
                <a:lnTo>
                  <a:pt x="140939" y="561348"/>
                </a:lnTo>
                <a:lnTo>
                  <a:pt x="139717" y="560642"/>
                </a:lnTo>
                <a:lnTo>
                  <a:pt x="137192" y="558553"/>
                </a:lnTo>
                <a:lnTo>
                  <a:pt x="136407" y="557075"/>
                </a:lnTo>
                <a:lnTo>
                  <a:pt x="136136" y="556753"/>
                </a:lnTo>
                <a:lnTo>
                  <a:pt x="133723" y="553232"/>
                </a:lnTo>
                <a:lnTo>
                  <a:pt x="132873" y="552446"/>
                </a:lnTo>
                <a:lnTo>
                  <a:pt x="132078" y="551757"/>
                </a:lnTo>
                <a:lnTo>
                  <a:pt x="131095" y="551232"/>
                </a:lnTo>
                <a:lnTo>
                  <a:pt x="130084" y="550890"/>
                </a:lnTo>
                <a:lnTo>
                  <a:pt x="129474" y="550822"/>
                </a:lnTo>
                <a:lnTo>
                  <a:pt x="128921" y="550596"/>
                </a:lnTo>
                <a:lnTo>
                  <a:pt x="127979" y="549920"/>
                </a:lnTo>
                <a:lnTo>
                  <a:pt x="127697" y="549648"/>
                </a:lnTo>
                <a:lnTo>
                  <a:pt x="125592" y="546832"/>
                </a:lnTo>
                <a:lnTo>
                  <a:pt x="125424" y="546540"/>
                </a:lnTo>
                <a:lnTo>
                  <a:pt x="125341" y="546398"/>
                </a:lnTo>
                <a:lnTo>
                  <a:pt x="124955" y="545555"/>
                </a:lnTo>
                <a:lnTo>
                  <a:pt x="124433" y="544127"/>
                </a:lnTo>
                <a:lnTo>
                  <a:pt x="124019" y="542460"/>
                </a:lnTo>
                <a:lnTo>
                  <a:pt x="123898" y="541757"/>
                </a:lnTo>
                <a:lnTo>
                  <a:pt x="123498" y="540344"/>
                </a:lnTo>
                <a:lnTo>
                  <a:pt x="123349" y="539552"/>
                </a:lnTo>
                <a:lnTo>
                  <a:pt x="123084" y="538589"/>
                </a:lnTo>
                <a:lnTo>
                  <a:pt x="122989" y="537037"/>
                </a:lnTo>
                <a:lnTo>
                  <a:pt x="123110" y="535804"/>
                </a:lnTo>
                <a:lnTo>
                  <a:pt x="122873" y="533469"/>
                </a:lnTo>
                <a:lnTo>
                  <a:pt x="122953" y="532202"/>
                </a:lnTo>
                <a:lnTo>
                  <a:pt x="123148" y="531359"/>
                </a:lnTo>
                <a:lnTo>
                  <a:pt x="124131" y="528805"/>
                </a:lnTo>
                <a:lnTo>
                  <a:pt x="124622" y="526637"/>
                </a:lnTo>
                <a:lnTo>
                  <a:pt x="124937" y="526090"/>
                </a:lnTo>
                <a:lnTo>
                  <a:pt x="125196" y="525627"/>
                </a:lnTo>
                <a:lnTo>
                  <a:pt x="125407" y="525359"/>
                </a:lnTo>
                <a:lnTo>
                  <a:pt x="126501" y="523967"/>
                </a:lnTo>
                <a:lnTo>
                  <a:pt x="127070" y="523482"/>
                </a:lnTo>
                <a:lnTo>
                  <a:pt x="129467" y="520224"/>
                </a:lnTo>
                <a:lnTo>
                  <a:pt x="129996" y="518740"/>
                </a:lnTo>
                <a:lnTo>
                  <a:pt x="130301" y="518100"/>
                </a:lnTo>
                <a:lnTo>
                  <a:pt x="130353" y="517156"/>
                </a:lnTo>
                <a:lnTo>
                  <a:pt x="130634" y="514488"/>
                </a:lnTo>
                <a:lnTo>
                  <a:pt x="130893" y="513592"/>
                </a:lnTo>
                <a:lnTo>
                  <a:pt x="130932" y="512760"/>
                </a:lnTo>
                <a:lnTo>
                  <a:pt x="131196" y="511529"/>
                </a:lnTo>
                <a:lnTo>
                  <a:pt x="131352" y="510268"/>
                </a:lnTo>
                <a:lnTo>
                  <a:pt x="131718" y="508435"/>
                </a:lnTo>
                <a:lnTo>
                  <a:pt x="131983" y="507477"/>
                </a:lnTo>
                <a:lnTo>
                  <a:pt x="132197" y="507010"/>
                </a:lnTo>
                <a:lnTo>
                  <a:pt x="132942" y="505381"/>
                </a:lnTo>
                <a:lnTo>
                  <a:pt x="135064" y="501483"/>
                </a:lnTo>
                <a:lnTo>
                  <a:pt x="135255" y="501297"/>
                </a:lnTo>
                <a:lnTo>
                  <a:pt x="135755" y="500977"/>
                </a:lnTo>
                <a:lnTo>
                  <a:pt x="136347" y="500292"/>
                </a:lnTo>
                <a:lnTo>
                  <a:pt x="137039" y="499662"/>
                </a:lnTo>
                <a:lnTo>
                  <a:pt x="137615" y="498904"/>
                </a:lnTo>
                <a:lnTo>
                  <a:pt x="137981" y="498321"/>
                </a:lnTo>
                <a:lnTo>
                  <a:pt x="138576" y="496720"/>
                </a:lnTo>
                <a:lnTo>
                  <a:pt x="138973" y="494514"/>
                </a:lnTo>
                <a:lnTo>
                  <a:pt x="139010" y="493942"/>
                </a:lnTo>
                <a:lnTo>
                  <a:pt x="138961" y="492831"/>
                </a:lnTo>
                <a:lnTo>
                  <a:pt x="138461" y="490683"/>
                </a:lnTo>
                <a:lnTo>
                  <a:pt x="138294" y="490080"/>
                </a:lnTo>
                <a:lnTo>
                  <a:pt x="137847" y="488948"/>
                </a:lnTo>
                <a:lnTo>
                  <a:pt x="136890" y="487430"/>
                </a:lnTo>
                <a:lnTo>
                  <a:pt x="136166" y="486750"/>
                </a:lnTo>
                <a:lnTo>
                  <a:pt x="135413" y="485652"/>
                </a:lnTo>
                <a:lnTo>
                  <a:pt x="135066" y="484562"/>
                </a:lnTo>
                <a:lnTo>
                  <a:pt x="135022" y="483797"/>
                </a:lnTo>
                <a:lnTo>
                  <a:pt x="135041" y="483375"/>
                </a:lnTo>
                <a:lnTo>
                  <a:pt x="135145" y="482786"/>
                </a:lnTo>
                <a:lnTo>
                  <a:pt x="135545" y="482003"/>
                </a:lnTo>
                <a:lnTo>
                  <a:pt x="136788" y="480579"/>
                </a:lnTo>
                <a:lnTo>
                  <a:pt x="137514" y="480045"/>
                </a:lnTo>
                <a:lnTo>
                  <a:pt x="138131" y="479061"/>
                </a:lnTo>
                <a:lnTo>
                  <a:pt x="138196" y="478339"/>
                </a:lnTo>
                <a:lnTo>
                  <a:pt x="138507" y="477537"/>
                </a:lnTo>
                <a:lnTo>
                  <a:pt x="138925" y="476752"/>
                </a:lnTo>
                <a:lnTo>
                  <a:pt x="140728" y="475338"/>
                </a:lnTo>
                <a:lnTo>
                  <a:pt x="142864" y="473330"/>
                </a:lnTo>
                <a:lnTo>
                  <a:pt x="143316" y="472345"/>
                </a:lnTo>
                <a:lnTo>
                  <a:pt x="143523" y="471178"/>
                </a:lnTo>
                <a:lnTo>
                  <a:pt x="143865" y="468381"/>
                </a:lnTo>
                <a:lnTo>
                  <a:pt x="143782" y="467631"/>
                </a:lnTo>
                <a:lnTo>
                  <a:pt x="143356" y="466949"/>
                </a:lnTo>
                <a:lnTo>
                  <a:pt x="139537" y="465009"/>
                </a:lnTo>
                <a:lnTo>
                  <a:pt x="138027" y="463976"/>
                </a:lnTo>
                <a:lnTo>
                  <a:pt x="135985" y="463042"/>
                </a:lnTo>
                <a:lnTo>
                  <a:pt x="135649" y="462917"/>
                </a:lnTo>
                <a:lnTo>
                  <a:pt x="135174" y="462889"/>
                </a:lnTo>
                <a:lnTo>
                  <a:pt x="134936" y="462794"/>
                </a:lnTo>
                <a:lnTo>
                  <a:pt x="133742" y="461720"/>
                </a:lnTo>
                <a:lnTo>
                  <a:pt x="133300" y="461322"/>
                </a:lnTo>
                <a:lnTo>
                  <a:pt x="132328" y="460531"/>
                </a:lnTo>
                <a:lnTo>
                  <a:pt x="131598" y="460152"/>
                </a:lnTo>
                <a:lnTo>
                  <a:pt x="130474" y="459739"/>
                </a:lnTo>
                <a:lnTo>
                  <a:pt x="129616" y="459240"/>
                </a:lnTo>
                <a:lnTo>
                  <a:pt x="129244" y="459124"/>
                </a:lnTo>
                <a:lnTo>
                  <a:pt x="128958" y="459109"/>
                </a:lnTo>
                <a:lnTo>
                  <a:pt x="128405" y="459200"/>
                </a:lnTo>
                <a:lnTo>
                  <a:pt x="127707" y="458974"/>
                </a:lnTo>
                <a:lnTo>
                  <a:pt x="127129" y="458901"/>
                </a:lnTo>
                <a:lnTo>
                  <a:pt x="126969" y="458881"/>
                </a:lnTo>
                <a:lnTo>
                  <a:pt x="126368" y="458882"/>
                </a:lnTo>
                <a:lnTo>
                  <a:pt x="124935" y="459061"/>
                </a:lnTo>
                <a:lnTo>
                  <a:pt x="124224" y="459094"/>
                </a:lnTo>
                <a:lnTo>
                  <a:pt x="123899" y="459042"/>
                </a:lnTo>
                <a:lnTo>
                  <a:pt x="123089" y="458628"/>
                </a:lnTo>
                <a:lnTo>
                  <a:pt x="122439" y="458436"/>
                </a:lnTo>
                <a:lnTo>
                  <a:pt x="121511" y="458046"/>
                </a:lnTo>
                <a:lnTo>
                  <a:pt x="120212" y="457230"/>
                </a:lnTo>
                <a:lnTo>
                  <a:pt x="116573" y="455662"/>
                </a:lnTo>
                <a:lnTo>
                  <a:pt x="115319" y="455180"/>
                </a:lnTo>
                <a:lnTo>
                  <a:pt x="114287" y="454938"/>
                </a:lnTo>
                <a:lnTo>
                  <a:pt x="113634" y="454886"/>
                </a:lnTo>
                <a:lnTo>
                  <a:pt x="112517" y="454904"/>
                </a:lnTo>
                <a:lnTo>
                  <a:pt x="111639" y="454748"/>
                </a:lnTo>
                <a:lnTo>
                  <a:pt x="111016" y="454562"/>
                </a:lnTo>
                <a:lnTo>
                  <a:pt x="109985" y="454582"/>
                </a:lnTo>
                <a:lnTo>
                  <a:pt x="108901" y="455080"/>
                </a:lnTo>
                <a:lnTo>
                  <a:pt x="108407" y="455424"/>
                </a:lnTo>
                <a:lnTo>
                  <a:pt x="108016" y="455818"/>
                </a:lnTo>
                <a:lnTo>
                  <a:pt x="107147" y="457656"/>
                </a:lnTo>
                <a:lnTo>
                  <a:pt x="107078" y="457949"/>
                </a:lnTo>
                <a:lnTo>
                  <a:pt x="107081" y="458159"/>
                </a:lnTo>
                <a:lnTo>
                  <a:pt x="107197" y="458859"/>
                </a:lnTo>
                <a:lnTo>
                  <a:pt x="106862" y="459963"/>
                </a:lnTo>
                <a:lnTo>
                  <a:pt x="105729" y="461966"/>
                </a:lnTo>
                <a:lnTo>
                  <a:pt x="105088" y="462954"/>
                </a:lnTo>
                <a:lnTo>
                  <a:pt x="104207" y="463501"/>
                </a:lnTo>
                <a:lnTo>
                  <a:pt x="102945" y="465038"/>
                </a:lnTo>
                <a:lnTo>
                  <a:pt x="101803" y="466602"/>
                </a:lnTo>
                <a:lnTo>
                  <a:pt x="101635" y="466742"/>
                </a:lnTo>
                <a:lnTo>
                  <a:pt x="100719" y="467201"/>
                </a:lnTo>
                <a:lnTo>
                  <a:pt x="99692" y="467508"/>
                </a:lnTo>
                <a:lnTo>
                  <a:pt x="98720" y="467635"/>
                </a:lnTo>
                <a:lnTo>
                  <a:pt x="98075" y="467592"/>
                </a:lnTo>
                <a:lnTo>
                  <a:pt x="96878" y="466925"/>
                </a:lnTo>
                <a:lnTo>
                  <a:pt x="93912" y="465434"/>
                </a:lnTo>
                <a:lnTo>
                  <a:pt x="93566" y="465089"/>
                </a:lnTo>
                <a:lnTo>
                  <a:pt x="92756" y="463617"/>
                </a:lnTo>
                <a:lnTo>
                  <a:pt x="92336" y="463108"/>
                </a:lnTo>
                <a:lnTo>
                  <a:pt x="91531" y="462685"/>
                </a:lnTo>
                <a:lnTo>
                  <a:pt x="91002" y="462220"/>
                </a:lnTo>
                <a:lnTo>
                  <a:pt x="90577" y="461736"/>
                </a:lnTo>
                <a:lnTo>
                  <a:pt x="90142" y="461180"/>
                </a:lnTo>
                <a:lnTo>
                  <a:pt x="89929" y="460816"/>
                </a:lnTo>
                <a:lnTo>
                  <a:pt x="89669" y="460071"/>
                </a:lnTo>
                <a:lnTo>
                  <a:pt x="89207" y="458370"/>
                </a:lnTo>
                <a:lnTo>
                  <a:pt x="88924" y="457879"/>
                </a:lnTo>
                <a:lnTo>
                  <a:pt x="88452" y="456691"/>
                </a:lnTo>
                <a:lnTo>
                  <a:pt x="88378" y="456241"/>
                </a:lnTo>
                <a:lnTo>
                  <a:pt x="88235" y="453987"/>
                </a:lnTo>
                <a:lnTo>
                  <a:pt x="88002" y="453042"/>
                </a:lnTo>
                <a:lnTo>
                  <a:pt x="87576" y="452212"/>
                </a:lnTo>
                <a:lnTo>
                  <a:pt x="87411" y="452065"/>
                </a:lnTo>
                <a:lnTo>
                  <a:pt x="86982" y="451434"/>
                </a:lnTo>
                <a:lnTo>
                  <a:pt x="86862" y="451198"/>
                </a:lnTo>
                <a:lnTo>
                  <a:pt x="86710" y="450610"/>
                </a:lnTo>
                <a:lnTo>
                  <a:pt x="86444" y="450072"/>
                </a:lnTo>
                <a:lnTo>
                  <a:pt x="85562" y="448591"/>
                </a:lnTo>
                <a:lnTo>
                  <a:pt x="84760" y="447010"/>
                </a:lnTo>
                <a:lnTo>
                  <a:pt x="84370" y="446473"/>
                </a:lnTo>
                <a:lnTo>
                  <a:pt x="84118" y="445601"/>
                </a:lnTo>
                <a:lnTo>
                  <a:pt x="84109" y="445404"/>
                </a:lnTo>
                <a:lnTo>
                  <a:pt x="84198" y="445213"/>
                </a:lnTo>
                <a:lnTo>
                  <a:pt x="85126" y="444101"/>
                </a:lnTo>
                <a:lnTo>
                  <a:pt x="85179" y="443499"/>
                </a:lnTo>
                <a:lnTo>
                  <a:pt x="85241" y="443324"/>
                </a:lnTo>
                <a:lnTo>
                  <a:pt x="86802" y="441174"/>
                </a:lnTo>
                <a:lnTo>
                  <a:pt x="86860" y="440958"/>
                </a:lnTo>
                <a:lnTo>
                  <a:pt x="86864" y="439655"/>
                </a:lnTo>
                <a:lnTo>
                  <a:pt x="86433" y="438076"/>
                </a:lnTo>
                <a:lnTo>
                  <a:pt x="86253" y="437565"/>
                </a:lnTo>
                <a:lnTo>
                  <a:pt x="85308" y="436153"/>
                </a:lnTo>
                <a:lnTo>
                  <a:pt x="84735" y="435477"/>
                </a:lnTo>
                <a:lnTo>
                  <a:pt x="84474" y="435084"/>
                </a:lnTo>
                <a:lnTo>
                  <a:pt x="84225" y="434555"/>
                </a:lnTo>
                <a:lnTo>
                  <a:pt x="83902" y="433621"/>
                </a:lnTo>
                <a:lnTo>
                  <a:pt x="83750" y="433105"/>
                </a:lnTo>
                <a:lnTo>
                  <a:pt x="83533" y="430914"/>
                </a:lnTo>
                <a:lnTo>
                  <a:pt x="83455" y="430492"/>
                </a:lnTo>
                <a:lnTo>
                  <a:pt x="83013" y="429414"/>
                </a:lnTo>
                <a:lnTo>
                  <a:pt x="82628" y="427940"/>
                </a:lnTo>
                <a:lnTo>
                  <a:pt x="82584" y="427277"/>
                </a:lnTo>
                <a:lnTo>
                  <a:pt x="82624" y="426787"/>
                </a:lnTo>
                <a:lnTo>
                  <a:pt x="82603" y="426332"/>
                </a:lnTo>
                <a:lnTo>
                  <a:pt x="82526" y="425904"/>
                </a:lnTo>
                <a:lnTo>
                  <a:pt x="81995" y="424675"/>
                </a:lnTo>
                <a:lnTo>
                  <a:pt x="82009" y="423923"/>
                </a:lnTo>
                <a:lnTo>
                  <a:pt x="81950" y="423611"/>
                </a:lnTo>
                <a:lnTo>
                  <a:pt x="81291" y="421369"/>
                </a:lnTo>
                <a:lnTo>
                  <a:pt x="80970" y="420805"/>
                </a:lnTo>
                <a:lnTo>
                  <a:pt x="80561" y="420435"/>
                </a:lnTo>
                <a:lnTo>
                  <a:pt x="80052" y="420121"/>
                </a:lnTo>
                <a:lnTo>
                  <a:pt x="79100" y="419905"/>
                </a:lnTo>
                <a:lnTo>
                  <a:pt x="78830" y="419761"/>
                </a:lnTo>
                <a:lnTo>
                  <a:pt x="77185" y="418058"/>
                </a:lnTo>
                <a:lnTo>
                  <a:pt x="76508" y="416799"/>
                </a:lnTo>
                <a:lnTo>
                  <a:pt x="76320" y="416530"/>
                </a:lnTo>
                <a:lnTo>
                  <a:pt x="75512" y="416042"/>
                </a:lnTo>
                <a:lnTo>
                  <a:pt x="74810" y="415375"/>
                </a:lnTo>
                <a:lnTo>
                  <a:pt x="74682" y="414882"/>
                </a:lnTo>
                <a:lnTo>
                  <a:pt x="74493" y="414579"/>
                </a:lnTo>
                <a:lnTo>
                  <a:pt x="73904" y="414172"/>
                </a:lnTo>
                <a:lnTo>
                  <a:pt x="72178" y="413363"/>
                </a:lnTo>
                <a:lnTo>
                  <a:pt x="71729" y="412999"/>
                </a:lnTo>
                <a:lnTo>
                  <a:pt x="69807" y="411042"/>
                </a:lnTo>
                <a:lnTo>
                  <a:pt x="69065" y="410490"/>
                </a:lnTo>
                <a:lnTo>
                  <a:pt x="67912" y="409807"/>
                </a:lnTo>
                <a:lnTo>
                  <a:pt x="64486" y="408041"/>
                </a:lnTo>
                <a:lnTo>
                  <a:pt x="63846" y="407461"/>
                </a:lnTo>
                <a:lnTo>
                  <a:pt x="63579" y="407104"/>
                </a:lnTo>
                <a:lnTo>
                  <a:pt x="63539" y="406838"/>
                </a:lnTo>
                <a:lnTo>
                  <a:pt x="63338" y="406619"/>
                </a:lnTo>
                <a:lnTo>
                  <a:pt x="63029" y="406464"/>
                </a:lnTo>
                <a:lnTo>
                  <a:pt x="62386" y="406362"/>
                </a:lnTo>
                <a:lnTo>
                  <a:pt x="61771" y="406185"/>
                </a:lnTo>
                <a:lnTo>
                  <a:pt x="61414" y="406028"/>
                </a:lnTo>
                <a:lnTo>
                  <a:pt x="61001" y="405755"/>
                </a:lnTo>
                <a:lnTo>
                  <a:pt x="60465" y="405220"/>
                </a:lnTo>
                <a:lnTo>
                  <a:pt x="60262" y="404589"/>
                </a:lnTo>
                <a:lnTo>
                  <a:pt x="60146" y="404329"/>
                </a:lnTo>
                <a:lnTo>
                  <a:pt x="60075" y="404170"/>
                </a:lnTo>
                <a:lnTo>
                  <a:pt x="59907" y="403940"/>
                </a:lnTo>
                <a:lnTo>
                  <a:pt x="59732" y="403798"/>
                </a:lnTo>
                <a:lnTo>
                  <a:pt x="58988" y="403407"/>
                </a:lnTo>
                <a:lnTo>
                  <a:pt x="58105" y="403276"/>
                </a:lnTo>
                <a:lnTo>
                  <a:pt x="57128" y="402971"/>
                </a:lnTo>
                <a:lnTo>
                  <a:pt x="56637" y="402729"/>
                </a:lnTo>
                <a:lnTo>
                  <a:pt x="56115" y="402247"/>
                </a:lnTo>
                <a:lnTo>
                  <a:pt x="55585" y="402010"/>
                </a:lnTo>
                <a:lnTo>
                  <a:pt x="54540" y="401765"/>
                </a:lnTo>
                <a:lnTo>
                  <a:pt x="53563" y="401249"/>
                </a:lnTo>
                <a:lnTo>
                  <a:pt x="52739" y="400672"/>
                </a:lnTo>
                <a:lnTo>
                  <a:pt x="51584" y="399995"/>
                </a:lnTo>
                <a:lnTo>
                  <a:pt x="50116" y="398877"/>
                </a:lnTo>
                <a:lnTo>
                  <a:pt x="48608" y="397274"/>
                </a:lnTo>
                <a:lnTo>
                  <a:pt x="47951" y="396479"/>
                </a:lnTo>
                <a:lnTo>
                  <a:pt x="47629" y="395847"/>
                </a:lnTo>
                <a:lnTo>
                  <a:pt x="47298" y="393326"/>
                </a:lnTo>
                <a:lnTo>
                  <a:pt x="46191" y="392377"/>
                </a:lnTo>
                <a:lnTo>
                  <a:pt x="45731" y="391800"/>
                </a:lnTo>
                <a:lnTo>
                  <a:pt x="45042" y="390675"/>
                </a:lnTo>
                <a:lnTo>
                  <a:pt x="44327" y="389216"/>
                </a:lnTo>
                <a:lnTo>
                  <a:pt x="43551" y="388096"/>
                </a:lnTo>
                <a:lnTo>
                  <a:pt x="42203" y="387878"/>
                </a:lnTo>
                <a:lnTo>
                  <a:pt x="41023" y="387808"/>
                </a:lnTo>
                <a:lnTo>
                  <a:pt x="38940" y="387489"/>
                </a:lnTo>
                <a:lnTo>
                  <a:pt x="38413" y="387216"/>
                </a:lnTo>
                <a:lnTo>
                  <a:pt x="37906" y="386652"/>
                </a:lnTo>
                <a:lnTo>
                  <a:pt x="37388" y="385999"/>
                </a:lnTo>
                <a:lnTo>
                  <a:pt x="36887" y="385241"/>
                </a:lnTo>
                <a:lnTo>
                  <a:pt x="36721" y="384678"/>
                </a:lnTo>
                <a:lnTo>
                  <a:pt x="36459" y="383165"/>
                </a:lnTo>
                <a:lnTo>
                  <a:pt x="36140" y="381936"/>
                </a:lnTo>
                <a:lnTo>
                  <a:pt x="36090" y="381773"/>
                </a:lnTo>
                <a:lnTo>
                  <a:pt x="35736" y="381190"/>
                </a:lnTo>
                <a:lnTo>
                  <a:pt x="35331" y="380659"/>
                </a:lnTo>
                <a:lnTo>
                  <a:pt x="34935" y="380379"/>
                </a:lnTo>
                <a:lnTo>
                  <a:pt x="31946" y="379315"/>
                </a:lnTo>
                <a:lnTo>
                  <a:pt x="31293" y="379045"/>
                </a:lnTo>
                <a:lnTo>
                  <a:pt x="30702" y="378677"/>
                </a:lnTo>
                <a:lnTo>
                  <a:pt x="29505" y="377606"/>
                </a:lnTo>
                <a:lnTo>
                  <a:pt x="29262" y="377249"/>
                </a:lnTo>
                <a:lnTo>
                  <a:pt x="29009" y="376738"/>
                </a:lnTo>
                <a:lnTo>
                  <a:pt x="28712" y="376313"/>
                </a:lnTo>
                <a:lnTo>
                  <a:pt x="27544" y="375372"/>
                </a:lnTo>
                <a:lnTo>
                  <a:pt x="26890" y="374423"/>
                </a:lnTo>
                <a:lnTo>
                  <a:pt x="25939" y="373392"/>
                </a:lnTo>
                <a:lnTo>
                  <a:pt x="25226" y="372892"/>
                </a:lnTo>
                <a:lnTo>
                  <a:pt x="24201" y="372377"/>
                </a:lnTo>
                <a:lnTo>
                  <a:pt x="23341" y="371823"/>
                </a:lnTo>
                <a:lnTo>
                  <a:pt x="23039" y="371305"/>
                </a:lnTo>
                <a:lnTo>
                  <a:pt x="22906" y="371198"/>
                </a:lnTo>
                <a:lnTo>
                  <a:pt x="21796" y="370307"/>
                </a:lnTo>
                <a:lnTo>
                  <a:pt x="20434" y="369413"/>
                </a:lnTo>
                <a:lnTo>
                  <a:pt x="19072" y="368380"/>
                </a:lnTo>
                <a:lnTo>
                  <a:pt x="18325" y="367695"/>
                </a:lnTo>
                <a:lnTo>
                  <a:pt x="16807" y="366078"/>
                </a:lnTo>
                <a:lnTo>
                  <a:pt x="16569" y="365659"/>
                </a:lnTo>
                <a:lnTo>
                  <a:pt x="16488" y="364114"/>
                </a:lnTo>
                <a:lnTo>
                  <a:pt x="16668" y="363010"/>
                </a:lnTo>
                <a:lnTo>
                  <a:pt x="16782" y="362746"/>
                </a:lnTo>
                <a:lnTo>
                  <a:pt x="16850" y="362400"/>
                </a:lnTo>
                <a:lnTo>
                  <a:pt x="16733" y="361635"/>
                </a:lnTo>
                <a:lnTo>
                  <a:pt x="16684" y="360405"/>
                </a:lnTo>
                <a:lnTo>
                  <a:pt x="16733" y="359848"/>
                </a:lnTo>
                <a:lnTo>
                  <a:pt x="16988" y="359129"/>
                </a:lnTo>
                <a:lnTo>
                  <a:pt x="16987" y="358824"/>
                </a:lnTo>
                <a:lnTo>
                  <a:pt x="16773" y="358185"/>
                </a:lnTo>
                <a:lnTo>
                  <a:pt x="16292" y="357271"/>
                </a:lnTo>
                <a:lnTo>
                  <a:pt x="15553" y="356266"/>
                </a:lnTo>
                <a:lnTo>
                  <a:pt x="15269" y="355983"/>
                </a:lnTo>
                <a:lnTo>
                  <a:pt x="14501" y="355496"/>
                </a:lnTo>
                <a:lnTo>
                  <a:pt x="13319" y="354873"/>
                </a:lnTo>
                <a:lnTo>
                  <a:pt x="12490" y="354257"/>
                </a:lnTo>
                <a:lnTo>
                  <a:pt x="11681" y="353867"/>
                </a:lnTo>
                <a:lnTo>
                  <a:pt x="10207" y="352981"/>
                </a:lnTo>
                <a:lnTo>
                  <a:pt x="9867" y="352659"/>
                </a:lnTo>
                <a:lnTo>
                  <a:pt x="9536" y="352064"/>
                </a:lnTo>
                <a:lnTo>
                  <a:pt x="8389" y="349047"/>
                </a:lnTo>
                <a:lnTo>
                  <a:pt x="8199" y="348122"/>
                </a:lnTo>
                <a:lnTo>
                  <a:pt x="8252" y="347490"/>
                </a:lnTo>
                <a:lnTo>
                  <a:pt x="8502" y="346170"/>
                </a:lnTo>
                <a:lnTo>
                  <a:pt x="9782" y="344348"/>
                </a:lnTo>
                <a:lnTo>
                  <a:pt x="10496" y="343425"/>
                </a:lnTo>
                <a:lnTo>
                  <a:pt x="10579" y="343214"/>
                </a:lnTo>
                <a:lnTo>
                  <a:pt x="10642" y="342518"/>
                </a:lnTo>
                <a:lnTo>
                  <a:pt x="10552" y="341831"/>
                </a:lnTo>
                <a:lnTo>
                  <a:pt x="10282" y="341195"/>
                </a:lnTo>
                <a:lnTo>
                  <a:pt x="9876" y="340624"/>
                </a:lnTo>
                <a:lnTo>
                  <a:pt x="9546" y="340274"/>
                </a:lnTo>
                <a:lnTo>
                  <a:pt x="8908" y="339748"/>
                </a:lnTo>
                <a:lnTo>
                  <a:pt x="8748" y="339616"/>
                </a:lnTo>
                <a:lnTo>
                  <a:pt x="8293" y="339036"/>
                </a:lnTo>
                <a:lnTo>
                  <a:pt x="7700" y="338054"/>
                </a:lnTo>
                <a:lnTo>
                  <a:pt x="7418" y="337354"/>
                </a:lnTo>
                <a:lnTo>
                  <a:pt x="6920" y="336635"/>
                </a:lnTo>
                <a:lnTo>
                  <a:pt x="6400" y="335601"/>
                </a:lnTo>
                <a:lnTo>
                  <a:pt x="5995" y="335382"/>
                </a:lnTo>
                <a:lnTo>
                  <a:pt x="5826" y="335125"/>
                </a:lnTo>
                <a:lnTo>
                  <a:pt x="5675" y="334730"/>
                </a:lnTo>
                <a:lnTo>
                  <a:pt x="5594" y="334316"/>
                </a:lnTo>
                <a:lnTo>
                  <a:pt x="5378" y="333746"/>
                </a:lnTo>
                <a:lnTo>
                  <a:pt x="4525" y="332101"/>
                </a:lnTo>
                <a:lnTo>
                  <a:pt x="3816" y="330860"/>
                </a:lnTo>
                <a:lnTo>
                  <a:pt x="3480" y="330400"/>
                </a:lnTo>
                <a:lnTo>
                  <a:pt x="2680" y="328803"/>
                </a:lnTo>
                <a:lnTo>
                  <a:pt x="3035" y="326186"/>
                </a:lnTo>
                <a:lnTo>
                  <a:pt x="2401" y="324547"/>
                </a:lnTo>
                <a:lnTo>
                  <a:pt x="2135" y="323657"/>
                </a:lnTo>
                <a:lnTo>
                  <a:pt x="1751" y="322106"/>
                </a:lnTo>
                <a:lnTo>
                  <a:pt x="1147" y="320013"/>
                </a:lnTo>
                <a:lnTo>
                  <a:pt x="749" y="318332"/>
                </a:lnTo>
                <a:lnTo>
                  <a:pt x="606" y="317583"/>
                </a:lnTo>
                <a:lnTo>
                  <a:pt x="343" y="315232"/>
                </a:lnTo>
                <a:lnTo>
                  <a:pt x="344" y="314963"/>
                </a:lnTo>
                <a:lnTo>
                  <a:pt x="604" y="314075"/>
                </a:lnTo>
                <a:lnTo>
                  <a:pt x="604" y="313909"/>
                </a:lnTo>
                <a:lnTo>
                  <a:pt x="167" y="312351"/>
                </a:lnTo>
                <a:lnTo>
                  <a:pt x="7" y="311357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0" name="pg190"/>
          <p:cNvSpPr/>
          <p:nvPr/>
        </p:nvSpPr>
        <p:spPr>
          <a:xfrm>
            <a:off x="5359557" y="3304170"/>
            <a:ext cx="305277" cy="523640"/>
          </a:xfrm>
          <a:custGeom>
            <a:avLst/>
            <a:gdLst/>
            <a:ahLst/>
            <a:cxnLst/>
            <a:rect l="0" t="0" r="0" b="0"/>
            <a:pathLst>
              <a:path w="305277" h="523640">
                <a:moveTo>
                  <a:pt x="166" y="508501"/>
                </a:moveTo>
                <a:lnTo>
                  <a:pt x="1083" y="508426"/>
                </a:lnTo>
                <a:lnTo>
                  <a:pt x="2635" y="509506"/>
                </a:lnTo>
                <a:lnTo>
                  <a:pt x="4250" y="509919"/>
                </a:lnTo>
                <a:lnTo>
                  <a:pt x="5654" y="509720"/>
                </a:lnTo>
                <a:lnTo>
                  <a:pt x="7051" y="509679"/>
                </a:lnTo>
                <a:lnTo>
                  <a:pt x="7847" y="509928"/>
                </a:lnTo>
                <a:lnTo>
                  <a:pt x="8290" y="509086"/>
                </a:lnTo>
                <a:lnTo>
                  <a:pt x="7427" y="506932"/>
                </a:lnTo>
                <a:lnTo>
                  <a:pt x="6425" y="506848"/>
                </a:lnTo>
                <a:lnTo>
                  <a:pt x="2964" y="506516"/>
                </a:lnTo>
                <a:lnTo>
                  <a:pt x="2496" y="505459"/>
                </a:lnTo>
                <a:lnTo>
                  <a:pt x="3313" y="504729"/>
                </a:lnTo>
                <a:lnTo>
                  <a:pt x="3884" y="504774"/>
                </a:lnTo>
                <a:lnTo>
                  <a:pt x="5517" y="503414"/>
                </a:lnTo>
                <a:lnTo>
                  <a:pt x="5297" y="501684"/>
                </a:lnTo>
                <a:lnTo>
                  <a:pt x="5733" y="501430"/>
                </a:lnTo>
                <a:lnTo>
                  <a:pt x="6101" y="501417"/>
                </a:lnTo>
                <a:lnTo>
                  <a:pt x="6804" y="501233"/>
                </a:lnTo>
                <a:lnTo>
                  <a:pt x="7220" y="500918"/>
                </a:lnTo>
                <a:lnTo>
                  <a:pt x="7490" y="500276"/>
                </a:lnTo>
                <a:lnTo>
                  <a:pt x="7401" y="498981"/>
                </a:lnTo>
                <a:lnTo>
                  <a:pt x="6276" y="496746"/>
                </a:lnTo>
                <a:lnTo>
                  <a:pt x="5907" y="494366"/>
                </a:lnTo>
                <a:lnTo>
                  <a:pt x="7269" y="492537"/>
                </a:lnTo>
                <a:lnTo>
                  <a:pt x="6233" y="491942"/>
                </a:lnTo>
                <a:lnTo>
                  <a:pt x="4996" y="492560"/>
                </a:lnTo>
                <a:lnTo>
                  <a:pt x="3846" y="491744"/>
                </a:lnTo>
                <a:lnTo>
                  <a:pt x="4325" y="490091"/>
                </a:lnTo>
                <a:lnTo>
                  <a:pt x="7616" y="489727"/>
                </a:lnTo>
                <a:lnTo>
                  <a:pt x="8786" y="489113"/>
                </a:lnTo>
                <a:lnTo>
                  <a:pt x="10738" y="487499"/>
                </a:lnTo>
                <a:lnTo>
                  <a:pt x="11184" y="486068"/>
                </a:lnTo>
                <a:lnTo>
                  <a:pt x="11490" y="484800"/>
                </a:lnTo>
                <a:lnTo>
                  <a:pt x="10835" y="483404"/>
                </a:lnTo>
                <a:lnTo>
                  <a:pt x="6909" y="485775"/>
                </a:lnTo>
                <a:lnTo>
                  <a:pt x="6173" y="485683"/>
                </a:lnTo>
                <a:lnTo>
                  <a:pt x="5587" y="484254"/>
                </a:lnTo>
                <a:lnTo>
                  <a:pt x="5864" y="483450"/>
                </a:lnTo>
                <a:lnTo>
                  <a:pt x="7239" y="482703"/>
                </a:lnTo>
                <a:lnTo>
                  <a:pt x="8354" y="482762"/>
                </a:lnTo>
                <a:lnTo>
                  <a:pt x="9025" y="482590"/>
                </a:lnTo>
                <a:lnTo>
                  <a:pt x="9538" y="482124"/>
                </a:lnTo>
                <a:lnTo>
                  <a:pt x="9405" y="480965"/>
                </a:lnTo>
                <a:lnTo>
                  <a:pt x="9663" y="479938"/>
                </a:lnTo>
                <a:lnTo>
                  <a:pt x="9958" y="479510"/>
                </a:lnTo>
                <a:lnTo>
                  <a:pt x="10624" y="479452"/>
                </a:lnTo>
                <a:lnTo>
                  <a:pt x="11060" y="479310"/>
                </a:lnTo>
                <a:lnTo>
                  <a:pt x="12141" y="479985"/>
                </a:lnTo>
                <a:lnTo>
                  <a:pt x="12990" y="478315"/>
                </a:lnTo>
                <a:lnTo>
                  <a:pt x="13672" y="477986"/>
                </a:lnTo>
                <a:lnTo>
                  <a:pt x="13842" y="477386"/>
                </a:lnTo>
                <a:lnTo>
                  <a:pt x="13584" y="476705"/>
                </a:lnTo>
                <a:lnTo>
                  <a:pt x="12922" y="476227"/>
                </a:lnTo>
                <a:lnTo>
                  <a:pt x="12828" y="475240"/>
                </a:lnTo>
                <a:lnTo>
                  <a:pt x="12406" y="474309"/>
                </a:lnTo>
                <a:lnTo>
                  <a:pt x="10101" y="473020"/>
                </a:lnTo>
                <a:lnTo>
                  <a:pt x="8364" y="471518"/>
                </a:lnTo>
                <a:lnTo>
                  <a:pt x="7407" y="470106"/>
                </a:lnTo>
                <a:lnTo>
                  <a:pt x="7124" y="467864"/>
                </a:lnTo>
                <a:lnTo>
                  <a:pt x="7070" y="467645"/>
                </a:lnTo>
                <a:lnTo>
                  <a:pt x="6750" y="466352"/>
                </a:lnTo>
                <a:lnTo>
                  <a:pt x="6510" y="465383"/>
                </a:lnTo>
                <a:lnTo>
                  <a:pt x="6503" y="464547"/>
                </a:lnTo>
                <a:lnTo>
                  <a:pt x="6567" y="464263"/>
                </a:lnTo>
                <a:lnTo>
                  <a:pt x="7088" y="464372"/>
                </a:lnTo>
                <a:lnTo>
                  <a:pt x="8394" y="465870"/>
                </a:lnTo>
                <a:lnTo>
                  <a:pt x="8361" y="466183"/>
                </a:lnTo>
                <a:lnTo>
                  <a:pt x="8559" y="466594"/>
                </a:lnTo>
                <a:lnTo>
                  <a:pt x="8918" y="466681"/>
                </a:lnTo>
                <a:lnTo>
                  <a:pt x="9408" y="466546"/>
                </a:lnTo>
                <a:lnTo>
                  <a:pt x="9588" y="466160"/>
                </a:lnTo>
                <a:lnTo>
                  <a:pt x="9449" y="465569"/>
                </a:lnTo>
                <a:lnTo>
                  <a:pt x="9630" y="464722"/>
                </a:lnTo>
                <a:lnTo>
                  <a:pt x="10561" y="464178"/>
                </a:lnTo>
                <a:lnTo>
                  <a:pt x="10888" y="463529"/>
                </a:lnTo>
                <a:lnTo>
                  <a:pt x="10182" y="463124"/>
                </a:lnTo>
                <a:lnTo>
                  <a:pt x="9771" y="461906"/>
                </a:lnTo>
                <a:lnTo>
                  <a:pt x="10647" y="461236"/>
                </a:lnTo>
                <a:lnTo>
                  <a:pt x="10965" y="459537"/>
                </a:lnTo>
                <a:lnTo>
                  <a:pt x="12084" y="458656"/>
                </a:lnTo>
                <a:lnTo>
                  <a:pt x="12895" y="458490"/>
                </a:lnTo>
                <a:lnTo>
                  <a:pt x="13629" y="458872"/>
                </a:lnTo>
                <a:lnTo>
                  <a:pt x="13655" y="459661"/>
                </a:lnTo>
                <a:lnTo>
                  <a:pt x="13198" y="460571"/>
                </a:lnTo>
                <a:lnTo>
                  <a:pt x="12903" y="461399"/>
                </a:lnTo>
                <a:lnTo>
                  <a:pt x="13134" y="462100"/>
                </a:lnTo>
                <a:lnTo>
                  <a:pt x="13618" y="462294"/>
                </a:lnTo>
                <a:lnTo>
                  <a:pt x="14029" y="462199"/>
                </a:lnTo>
                <a:lnTo>
                  <a:pt x="14936" y="460759"/>
                </a:lnTo>
                <a:lnTo>
                  <a:pt x="15828" y="459951"/>
                </a:lnTo>
                <a:lnTo>
                  <a:pt x="16025" y="458969"/>
                </a:lnTo>
                <a:lnTo>
                  <a:pt x="16285" y="457621"/>
                </a:lnTo>
                <a:lnTo>
                  <a:pt x="16769" y="456769"/>
                </a:lnTo>
                <a:lnTo>
                  <a:pt x="17337" y="456458"/>
                </a:lnTo>
                <a:lnTo>
                  <a:pt x="17924" y="456706"/>
                </a:lnTo>
                <a:lnTo>
                  <a:pt x="18234" y="457228"/>
                </a:lnTo>
                <a:lnTo>
                  <a:pt x="17858" y="459173"/>
                </a:lnTo>
                <a:lnTo>
                  <a:pt x="18282" y="460337"/>
                </a:lnTo>
                <a:lnTo>
                  <a:pt x="19154" y="460858"/>
                </a:lnTo>
                <a:lnTo>
                  <a:pt x="19979" y="460618"/>
                </a:lnTo>
                <a:lnTo>
                  <a:pt x="20416" y="460149"/>
                </a:lnTo>
                <a:lnTo>
                  <a:pt x="21048" y="458446"/>
                </a:lnTo>
                <a:lnTo>
                  <a:pt x="21154" y="457688"/>
                </a:lnTo>
                <a:lnTo>
                  <a:pt x="20961" y="456730"/>
                </a:lnTo>
                <a:lnTo>
                  <a:pt x="20677" y="454573"/>
                </a:lnTo>
                <a:lnTo>
                  <a:pt x="21377" y="451769"/>
                </a:lnTo>
                <a:lnTo>
                  <a:pt x="22788" y="449617"/>
                </a:lnTo>
                <a:lnTo>
                  <a:pt x="25210" y="448425"/>
                </a:lnTo>
                <a:lnTo>
                  <a:pt x="28098" y="443407"/>
                </a:lnTo>
                <a:lnTo>
                  <a:pt x="28116" y="442723"/>
                </a:lnTo>
                <a:lnTo>
                  <a:pt x="28182" y="440101"/>
                </a:lnTo>
                <a:lnTo>
                  <a:pt x="29089" y="439102"/>
                </a:lnTo>
                <a:lnTo>
                  <a:pt x="29100" y="438653"/>
                </a:lnTo>
                <a:lnTo>
                  <a:pt x="28482" y="437912"/>
                </a:lnTo>
                <a:lnTo>
                  <a:pt x="27692" y="437241"/>
                </a:lnTo>
                <a:lnTo>
                  <a:pt x="27551" y="436169"/>
                </a:lnTo>
                <a:lnTo>
                  <a:pt x="27849" y="435235"/>
                </a:lnTo>
                <a:lnTo>
                  <a:pt x="28647" y="434703"/>
                </a:lnTo>
                <a:lnTo>
                  <a:pt x="30243" y="434401"/>
                </a:lnTo>
                <a:lnTo>
                  <a:pt x="32152" y="433199"/>
                </a:lnTo>
                <a:lnTo>
                  <a:pt x="33451" y="431780"/>
                </a:lnTo>
                <a:lnTo>
                  <a:pt x="34808" y="431087"/>
                </a:lnTo>
                <a:lnTo>
                  <a:pt x="35393" y="430503"/>
                </a:lnTo>
                <a:lnTo>
                  <a:pt x="35615" y="429892"/>
                </a:lnTo>
                <a:lnTo>
                  <a:pt x="35583" y="429217"/>
                </a:lnTo>
                <a:lnTo>
                  <a:pt x="35346" y="428766"/>
                </a:lnTo>
                <a:lnTo>
                  <a:pt x="34626" y="426370"/>
                </a:lnTo>
                <a:lnTo>
                  <a:pt x="35405" y="424413"/>
                </a:lnTo>
                <a:lnTo>
                  <a:pt x="35179" y="422955"/>
                </a:lnTo>
                <a:lnTo>
                  <a:pt x="36254" y="420323"/>
                </a:lnTo>
                <a:lnTo>
                  <a:pt x="37042" y="420063"/>
                </a:lnTo>
                <a:lnTo>
                  <a:pt x="37309" y="419901"/>
                </a:lnTo>
                <a:lnTo>
                  <a:pt x="37519" y="419518"/>
                </a:lnTo>
                <a:lnTo>
                  <a:pt x="37458" y="419155"/>
                </a:lnTo>
                <a:lnTo>
                  <a:pt x="37046" y="418143"/>
                </a:lnTo>
                <a:lnTo>
                  <a:pt x="37358" y="416445"/>
                </a:lnTo>
                <a:lnTo>
                  <a:pt x="37321" y="413890"/>
                </a:lnTo>
                <a:lnTo>
                  <a:pt x="39516" y="410206"/>
                </a:lnTo>
                <a:lnTo>
                  <a:pt x="44010" y="408486"/>
                </a:lnTo>
                <a:lnTo>
                  <a:pt x="45303" y="407558"/>
                </a:lnTo>
                <a:lnTo>
                  <a:pt x="46255" y="405828"/>
                </a:lnTo>
                <a:lnTo>
                  <a:pt x="46295" y="403448"/>
                </a:lnTo>
                <a:lnTo>
                  <a:pt x="47904" y="400009"/>
                </a:lnTo>
                <a:lnTo>
                  <a:pt x="47481" y="398184"/>
                </a:lnTo>
                <a:lnTo>
                  <a:pt x="47452" y="395605"/>
                </a:lnTo>
                <a:lnTo>
                  <a:pt x="44008" y="391045"/>
                </a:lnTo>
                <a:lnTo>
                  <a:pt x="44445" y="389951"/>
                </a:lnTo>
                <a:lnTo>
                  <a:pt x="43765" y="387262"/>
                </a:lnTo>
                <a:lnTo>
                  <a:pt x="42909" y="386889"/>
                </a:lnTo>
                <a:lnTo>
                  <a:pt x="41275" y="386177"/>
                </a:lnTo>
                <a:lnTo>
                  <a:pt x="40953" y="385740"/>
                </a:lnTo>
                <a:lnTo>
                  <a:pt x="41376" y="384174"/>
                </a:lnTo>
                <a:lnTo>
                  <a:pt x="41448" y="381749"/>
                </a:lnTo>
                <a:lnTo>
                  <a:pt x="42865" y="380042"/>
                </a:lnTo>
                <a:lnTo>
                  <a:pt x="43515" y="378049"/>
                </a:lnTo>
                <a:lnTo>
                  <a:pt x="43761" y="374149"/>
                </a:lnTo>
                <a:lnTo>
                  <a:pt x="41888" y="372165"/>
                </a:lnTo>
                <a:lnTo>
                  <a:pt x="37015" y="370564"/>
                </a:lnTo>
                <a:lnTo>
                  <a:pt x="36780" y="368996"/>
                </a:lnTo>
                <a:lnTo>
                  <a:pt x="37459" y="366717"/>
                </a:lnTo>
                <a:lnTo>
                  <a:pt x="36769" y="364968"/>
                </a:lnTo>
                <a:lnTo>
                  <a:pt x="36714" y="362090"/>
                </a:lnTo>
                <a:lnTo>
                  <a:pt x="34168" y="359571"/>
                </a:lnTo>
                <a:lnTo>
                  <a:pt x="32975" y="359342"/>
                </a:lnTo>
                <a:lnTo>
                  <a:pt x="32460" y="359006"/>
                </a:lnTo>
                <a:lnTo>
                  <a:pt x="32108" y="358498"/>
                </a:lnTo>
                <a:lnTo>
                  <a:pt x="31972" y="357737"/>
                </a:lnTo>
                <a:lnTo>
                  <a:pt x="31739" y="357217"/>
                </a:lnTo>
                <a:lnTo>
                  <a:pt x="31128" y="357123"/>
                </a:lnTo>
                <a:lnTo>
                  <a:pt x="30621" y="356864"/>
                </a:lnTo>
                <a:lnTo>
                  <a:pt x="30411" y="356575"/>
                </a:lnTo>
                <a:lnTo>
                  <a:pt x="30306" y="356120"/>
                </a:lnTo>
                <a:lnTo>
                  <a:pt x="30260" y="355659"/>
                </a:lnTo>
                <a:lnTo>
                  <a:pt x="30266" y="355112"/>
                </a:lnTo>
                <a:lnTo>
                  <a:pt x="29105" y="354004"/>
                </a:lnTo>
                <a:lnTo>
                  <a:pt x="28633" y="352022"/>
                </a:lnTo>
                <a:lnTo>
                  <a:pt x="28785" y="350440"/>
                </a:lnTo>
                <a:lnTo>
                  <a:pt x="28895" y="349286"/>
                </a:lnTo>
                <a:lnTo>
                  <a:pt x="30667" y="348108"/>
                </a:lnTo>
                <a:lnTo>
                  <a:pt x="33448" y="344969"/>
                </a:lnTo>
                <a:lnTo>
                  <a:pt x="34387" y="343223"/>
                </a:lnTo>
                <a:lnTo>
                  <a:pt x="34532" y="342304"/>
                </a:lnTo>
                <a:lnTo>
                  <a:pt x="33913" y="340559"/>
                </a:lnTo>
                <a:lnTo>
                  <a:pt x="33366" y="339296"/>
                </a:lnTo>
                <a:lnTo>
                  <a:pt x="32371" y="338915"/>
                </a:lnTo>
                <a:lnTo>
                  <a:pt x="31215" y="337540"/>
                </a:lnTo>
                <a:lnTo>
                  <a:pt x="31055" y="337349"/>
                </a:lnTo>
                <a:lnTo>
                  <a:pt x="30366" y="334797"/>
                </a:lnTo>
                <a:lnTo>
                  <a:pt x="31380" y="332938"/>
                </a:lnTo>
                <a:lnTo>
                  <a:pt x="31304" y="332561"/>
                </a:lnTo>
                <a:lnTo>
                  <a:pt x="30905" y="330934"/>
                </a:lnTo>
                <a:lnTo>
                  <a:pt x="31722" y="328253"/>
                </a:lnTo>
                <a:lnTo>
                  <a:pt x="32663" y="327350"/>
                </a:lnTo>
                <a:lnTo>
                  <a:pt x="34936" y="327103"/>
                </a:lnTo>
                <a:lnTo>
                  <a:pt x="35768" y="325477"/>
                </a:lnTo>
                <a:lnTo>
                  <a:pt x="37006" y="325975"/>
                </a:lnTo>
                <a:lnTo>
                  <a:pt x="35929" y="315059"/>
                </a:lnTo>
                <a:lnTo>
                  <a:pt x="35915" y="314927"/>
                </a:lnTo>
                <a:lnTo>
                  <a:pt x="35757" y="313484"/>
                </a:lnTo>
                <a:lnTo>
                  <a:pt x="35537" y="311426"/>
                </a:lnTo>
                <a:lnTo>
                  <a:pt x="35496" y="311039"/>
                </a:lnTo>
                <a:lnTo>
                  <a:pt x="35396" y="310087"/>
                </a:lnTo>
                <a:lnTo>
                  <a:pt x="35218" y="308294"/>
                </a:lnTo>
                <a:lnTo>
                  <a:pt x="35164" y="307826"/>
                </a:lnTo>
                <a:lnTo>
                  <a:pt x="34748" y="303965"/>
                </a:lnTo>
                <a:lnTo>
                  <a:pt x="34515" y="301639"/>
                </a:lnTo>
                <a:lnTo>
                  <a:pt x="34282" y="299407"/>
                </a:lnTo>
                <a:lnTo>
                  <a:pt x="33726" y="294086"/>
                </a:lnTo>
                <a:lnTo>
                  <a:pt x="33219" y="289318"/>
                </a:lnTo>
                <a:lnTo>
                  <a:pt x="32961" y="287013"/>
                </a:lnTo>
                <a:lnTo>
                  <a:pt x="31473" y="272644"/>
                </a:lnTo>
                <a:lnTo>
                  <a:pt x="31293" y="270861"/>
                </a:lnTo>
                <a:lnTo>
                  <a:pt x="31198" y="269917"/>
                </a:lnTo>
                <a:lnTo>
                  <a:pt x="31102" y="269054"/>
                </a:lnTo>
                <a:lnTo>
                  <a:pt x="30196" y="260178"/>
                </a:lnTo>
                <a:lnTo>
                  <a:pt x="29144" y="249357"/>
                </a:lnTo>
                <a:lnTo>
                  <a:pt x="29093" y="248874"/>
                </a:lnTo>
                <a:lnTo>
                  <a:pt x="29070" y="248543"/>
                </a:lnTo>
                <a:lnTo>
                  <a:pt x="28962" y="247340"/>
                </a:lnTo>
                <a:lnTo>
                  <a:pt x="28853" y="246069"/>
                </a:lnTo>
                <a:lnTo>
                  <a:pt x="28829" y="245791"/>
                </a:lnTo>
                <a:lnTo>
                  <a:pt x="28683" y="244371"/>
                </a:lnTo>
                <a:lnTo>
                  <a:pt x="27242" y="229430"/>
                </a:lnTo>
                <a:lnTo>
                  <a:pt x="27083" y="228046"/>
                </a:lnTo>
                <a:lnTo>
                  <a:pt x="27065" y="227569"/>
                </a:lnTo>
                <a:lnTo>
                  <a:pt x="26821" y="224872"/>
                </a:lnTo>
                <a:lnTo>
                  <a:pt x="26579" y="222189"/>
                </a:lnTo>
                <a:lnTo>
                  <a:pt x="25918" y="214942"/>
                </a:lnTo>
                <a:lnTo>
                  <a:pt x="23588" y="188894"/>
                </a:lnTo>
                <a:lnTo>
                  <a:pt x="23444" y="187232"/>
                </a:lnTo>
                <a:lnTo>
                  <a:pt x="23430" y="187048"/>
                </a:lnTo>
                <a:lnTo>
                  <a:pt x="23262" y="185273"/>
                </a:lnTo>
                <a:lnTo>
                  <a:pt x="22724" y="179880"/>
                </a:lnTo>
                <a:lnTo>
                  <a:pt x="20228" y="155083"/>
                </a:lnTo>
                <a:lnTo>
                  <a:pt x="18797" y="140634"/>
                </a:lnTo>
                <a:lnTo>
                  <a:pt x="18453" y="137405"/>
                </a:lnTo>
                <a:lnTo>
                  <a:pt x="18239" y="135737"/>
                </a:lnTo>
                <a:lnTo>
                  <a:pt x="18261" y="135564"/>
                </a:lnTo>
                <a:lnTo>
                  <a:pt x="18051" y="133555"/>
                </a:lnTo>
                <a:lnTo>
                  <a:pt x="16798" y="121417"/>
                </a:lnTo>
                <a:lnTo>
                  <a:pt x="16604" y="119665"/>
                </a:lnTo>
                <a:lnTo>
                  <a:pt x="15382" y="107774"/>
                </a:lnTo>
                <a:lnTo>
                  <a:pt x="15156" y="105538"/>
                </a:lnTo>
                <a:lnTo>
                  <a:pt x="15038" y="104361"/>
                </a:lnTo>
                <a:lnTo>
                  <a:pt x="14979" y="103778"/>
                </a:lnTo>
                <a:lnTo>
                  <a:pt x="14905" y="103023"/>
                </a:lnTo>
                <a:lnTo>
                  <a:pt x="14867" y="102558"/>
                </a:lnTo>
                <a:lnTo>
                  <a:pt x="14839" y="102283"/>
                </a:lnTo>
                <a:lnTo>
                  <a:pt x="13175" y="86032"/>
                </a:lnTo>
                <a:lnTo>
                  <a:pt x="12490" y="78937"/>
                </a:lnTo>
                <a:lnTo>
                  <a:pt x="12275" y="75846"/>
                </a:lnTo>
                <a:lnTo>
                  <a:pt x="11343" y="66893"/>
                </a:lnTo>
                <a:lnTo>
                  <a:pt x="11131" y="64843"/>
                </a:lnTo>
                <a:lnTo>
                  <a:pt x="10457" y="57520"/>
                </a:lnTo>
                <a:lnTo>
                  <a:pt x="10080" y="53891"/>
                </a:lnTo>
                <a:lnTo>
                  <a:pt x="10065" y="53383"/>
                </a:lnTo>
                <a:lnTo>
                  <a:pt x="9327" y="46097"/>
                </a:lnTo>
                <a:lnTo>
                  <a:pt x="9195" y="44880"/>
                </a:lnTo>
                <a:lnTo>
                  <a:pt x="9173" y="44571"/>
                </a:lnTo>
                <a:lnTo>
                  <a:pt x="8447" y="37596"/>
                </a:lnTo>
                <a:lnTo>
                  <a:pt x="8301" y="36243"/>
                </a:lnTo>
                <a:lnTo>
                  <a:pt x="8313" y="35533"/>
                </a:lnTo>
                <a:lnTo>
                  <a:pt x="8613" y="35304"/>
                </a:lnTo>
                <a:lnTo>
                  <a:pt x="9170" y="35956"/>
                </a:lnTo>
                <a:lnTo>
                  <a:pt x="9651" y="36864"/>
                </a:lnTo>
                <a:lnTo>
                  <a:pt x="10236" y="37427"/>
                </a:lnTo>
                <a:lnTo>
                  <a:pt x="13641" y="39405"/>
                </a:lnTo>
                <a:lnTo>
                  <a:pt x="13897" y="39429"/>
                </a:lnTo>
                <a:lnTo>
                  <a:pt x="14192" y="38847"/>
                </a:lnTo>
                <a:lnTo>
                  <a:pt x="15425" y="37808"/>
                </a:lnTo>
                <a:lnTo>
                  <a:pt x="17628" y="36854"/>
                </a:lnTo>
                <a:lnTo>
                  <a:pt x="18483" y="37002"/>
                </a:lnTo>
                <a:lnTo>
                  <a:pt x="18989" y="37471"/>
                </a:lnTo>
                <a:lnTo>
                  <a:pt x="20014" y="38160"/>
                </a:lnTo>
                <a:lnTo>
                  <a:pt x="18355" y="40579"/>
                </a:lnTo>
                <a:lnTo>
                  <a:pt x="16789" y="41384"/>
                </a:lnTo>
                <a:lnTo>
                  <a:pt x="17729" y="42320"/>
                </a:lnTo>
                <a:lnTo>
                  <a:pt x="18356" y="42653"/>
                </a:lnTo>
                <a:lnTo>
                  <a:pt x="21077" y="43070"/>
                </a:lnTo>
                <a:lnTo>
                  <a:pt x="23844" y="43743"/>
                </a:lnTo>
                <a:lnTo>
                  <a:pt x="27696" y="44153"/>
                </a:lnTo>
                <a:lnTo>
                  <a:pt x="31073" y="43901"/>
                </a:lnTo>
                <a:lnTo>
                  <a:pt x="31949" y="44121"/>
                </a:lnTo>
                <a:lnTo>
                  <a:pt x="33491" y="43886"/>
                </a:lnTo>
                <a:lnTo>
                  <a:pt x="37009" y="43042"/>
                </a:lnTo>
                <a:lnTo>
                  <a:pt x="37188" y="42999"/>
                </a:lnTo>
                <a:lnTo>
                  <a:pt x="40147" y="42029"/>
                </a:lnTo>
                <a:lnTo>
                  <a:pt x="42526" y="40831"/>
                </a:lnTo>
                <a:lnTo>
                  <a:pt x="42406" y="39834"/>
                </a:lnTo>
                <a:lnTo>
                  <a:pt x="45546" y="38890"/>
                </a:lnTo>
                <a:lnTo>
                  <a:pt x="46111" y="39403"/>
                </a:lnTo>
                <a:lnTo>
                  <a:pt x="50876" y="36888"/>
                </a:lnTo>
                <a:lnTo>
                  <a:pt x="54203" y="34938"/>
                </a:lnTo>
                <a:lnTo>
                  <a:pt x="62262" y="29718"/>
                </a:lnTo>
                <a:lnTo>
                  <a:pt x="62434" y="29525"/>
                </a:lnTo>
                <a:lnTo>
                  <a:pt x="64384" y="27336"/>
                </a:lnTo>
                <a:lnTo>
                  <a:pt x="67321" y="25648"/>
                </a:lnTo>
                <a:lnTo>
                  <a:pt x="71761" y="22388"/>
                </a:lnTo>
                <a:lnTo>
                  <a:pt x="73517" y="22195"/>
                </a:lnTo>
                <a:lnTo>
                  <a:pt x="73866" y="22155"/>
                </a:lnTo>
                <a:lnTo>
                  <a:pt x="78673" y="21661"/>
                </a:lnTo>
                <a:lnTo>
                  <a:pt x="78817" y="21643"/>
                </a:lnTo>
                <a:lnTo>
                  <a:pt x="88559" y="20600"/>
                </a:lnTo>
                <a:lnTo>
                  <a:pt x="99153" y="19436"/>
                </a:lnTo>
                <a:lnTo>
                  <a:pt x="99602" y="19386"/>
                </a:lnTo>
                <a:lnTo>
                  <a:pt x="101205" y="19191"/>
                </a:lnTo>
                <a:lnTo>
                  <a:pt x="122796" y="16632"/>
                </a:lnTo>
                <a:lnTo>
                  <a:pt x="126402" y="16236"/>
                </a:lnTo>
                <a:lnTo>
                  <a:pt x="127177" y="16146"/>
                </a:lnTo>
                <a:lnTo>
                  <a:pt x="135371" y="15113"/>
                </a:lnTo>
                <a:lnTo>
                  <a:pt x="135625" y="15085"/>
                </a:lnTo>
                <a:lnTo>
                  <a:pt x="141336" y="14416"/>
                </a:lnTo>
                <a:lnTo>
                  <a:pt x="143305" y="14185"/>
                </a:lnTo>
                <a:lnTo>
                  <a:pt x="147857" y="13713"/>
                </a:lnTo>
                <a:lnTo>
                  <a:pt x="149357" y="13546"/>
                </a:lnTo>
                <a:lnTo>
                  <a:pt x="157227" y="12654"/>
                </a:lnTo>
                <a:lnTo>
                  <a:pt x="158492" y="12511"/>
                </a:lnTo>
                <a:lnTo>
                  <a:pt x="158762" y="12476"/>
                </a:lnTo>
                <a:lnTo>
                  <a:pt x="166139" y="11620"/>
                </a:lnTo>
                <a:lnTo>
                  <a:pt x="167626" y="11427"/>
                </a:lnTo>
                <a:lnTo>
                  <a:pt x="169914" y="11154"/>
                </a:lnTo>
                <a:lnTo>
                  <a:pt x="172240" y="10871"/>
                </a:lnTo>
                <a:lnTo>
                  <a:pt x="178156" y="10141"/>
                </a:lnTo>
                <a:lnTo>
                  <a:pt x="178979" y="10039"/>
                </a:lnTo>
                <a:lnTo>
                  <a:pt x="179258" y="10002"/>
                </a:lnTo>
                <a:lnTo>
                  <a:pt x="180625" y="9829"/>
                </a:lnTo>
                <a:lnTo>
                  <a:pt x="181331" y="9750"/>
                </a:lnTo>
                <a:lnTo>
                  <a:pt x="181549" y="9728"/>
                </a:lnTo>
                <a:lnTo>
                  <a:pt x="182924" y="9554"/>
                </a:lnTo>
                <a:lnTo>
                  <a:pt x="191072" y="8486"/>
                </a:lnTo>
                <a:lnTo>
                  <a:pt x="191283" y="8480"/>
                </a:lnTo>
                <a:lnTo>
                  <a:pt x="198901" y="7482"/>
                </a:lnTo>
                <a:lnTo>
                  <a:pt x="199350" y="7423"/>
                </a:lnTo>
                <a:lnTo>
                  <a:pt x="203767" y="6844"/>
                </a:lnTo>
                <a:lnTo>
                  <a:pt x="206410" y="6504"/>
                </a:lnTo>
                <a:lnTo>
                  <a:pt x="208194" y="6269"/>
                </a:lnTo>
                <a:lnTo>
                  <a:pt x="209334" y="6123"/>
                </a:lnTo>
                <a:lnTo>
                  <a:pt x="210244" y="5993"/>
                </a:lnTo>
                <a:lnTo>
                  <a:pt x="211138" y="5888"/>
                </a:lnTo>
                <a:lnTo>
                  <a:pt x="211711" y="5823"/>
                </a:lnTo>
                <a:lnTo>
                  <a:pt x="213525" y="5586"/>
                </a:lnTo>
                <a:lnTo>
                  <a:pt x="217122" y="5145"/>
                </a:lnTo>
                <a:lnTo>
                  <a:pt x="220427" y="4733"/>
                </a:lnTo>
                <a:lnTo>
                  <a:pt x="222657" y="4460"/>
                </a:lnTo>
                <a:lnTo>
                  <a:pt x="227138" y="3865"/>
                </a:lnTo>
                <a:lnTo>
                  <a:pt x="227671" y="3801"/>
                </a:lnTo>
                <a:lnTo>
                  <a:pt x="234768" y="2841"/>
                </a:lnTo>
                <a:lnTo>
                  <a:pt x="234919" y="2845"/>
                </a:lnTo>
                <a:lnTo>
                  <a:pt x="240970" y="2086"/>
                </a:lnTo>
                <a:lnTo>
                  <a:pt x="241946" y="1968"/>
                </a:lnTo>
                <a:lnTo>
                  <a:pt x="244531" y="1596"/>
                </a:lnTo>
                <a:lnTo>
                  <a:pt x="254319" y="261"/>
                </a:lnTo>
                <a:lnTo>
                  <a:pt x="254889" y="177"/>
                </a:lnTo>
                <a:lnTo>
                  <a:pt x="256071" y="0"/>
                </a:lnTo>
                <a:lnTo>
                  <a:pt x="256328" y="2099"/>
                </a:lnTo>
                <a:lnTo>
                  <a:pt x="256423" y="2774"/>
                </a:lnTo>
                <a:lnTo>
                  <a:pt x="256501" y="3350"/>
                </a:lnTo>
                <a:lnTo>
                  <a:pt x="256705" y="4865"/>
                </a:lnTo>
                <a:lnTo>
                  <a:pt x="256921" y="6466"/>
                </a:lnTo>
                <a:lnTo>
                  <a:pt x="257102" y="7864"/>
                </a:lnTo>
                <a:lnTo>
                  <a:pt x="257443" y="10507"/>
                </a:lnTo>
                <a:lnTo>
                  <a:pt x="258196" y="15791"/>
                </a:lnTo>
                <a:lnTo>
                  <a:pt x="258485" y="18043"/>
                </a:lnTo>
                <a:lnTo>
                  <a:pt x="259942" y="28200"/>
                </a:lnTo>
                <a:lnTo>
                  <a:pt x="260444" y="31842"/>
                </a:lnTo>
                <a:lnTo>
                  <a:pt x="260652" y="33330"/>
                </a:lnTo>
                <a:lnTo>
                  <a:pt x="261563" y="39783"/>
                </a:lnTo>
                <a:lnTo>
                  <a:pt x="261715" y="40947"/>
                </a:lnTo>
                <a:lnTo>
                  <a:pt x="261945" y="42712"/>
                </a:lnTo>
                <a:lnTo>
                  <a:pt x="261989" y="43125"/>
                </a:lnTo>
                <a:lnTo>
                  <a:pt x="262668" y="48068"/>
                </a:lnTo>
                <a:lnTo>
                  <a:pt x="264287" y="59958"/>
                </a:lnTo>
                <a:lnTo>
                  <a:pt x="264597" y="62214"/>
                </a:lnTo>
                <a:lnTo>
                  <a:pt x="265885" y="71940"/>
                </a:lnTo>
                <a:lnTo>
                  <a:pt x="266042" y="72987"/>
                </a:lnTo>
                <a:lnTo>
                  <a:pt x="266403" y="75949"/>
                </a:lnTo>
                <a:lnTo>
                  <a:pt x="266766" y="78285"/>
                </a:lnTo>
                <a:lnTo>
                  <a:pt x="267278" y="82223"/>
                </a:lnTo>
                <a:lnTo>
                  <a:pt x="268922" y="94493"/>
                </a:lnTo>
                <a:lnTo>
                  <a:pt x="270050" y="102681"/>
                </a:lnTo>
                <a:lnTo>
                  <a:pt x="272114" y="117599"/>
                </a:lnTo>
                <a:lnTo>
                  <a:pt x="272654" y="121904"/>
                </a:lnTo>
                <a:lnTo>
                  <a:pt x="273059" y="124746"/>
                </a:lnTo>
                <a:lnTo>
                  <a:pt x="273304" y="126479"/>
                </a:lnTo>
                <a:lnTo>
                  <a:pt x="273454" y="127650"/>
                </a:lnTo>
                <a:lnTo>
                  <a:pt x="273726" y="129625"/>
                </a:lnTo>
                <a:lnTo>
                  <a:pt x="273904" y="130983"/>
                </a:lnTo>
                <a:lnTo>
                  <a:pt x="273936" y="131238"/>
                </a:lnTo>
                <a:lnTo>
                  <a:pt x="274168" y="133022"/>
                </a:lnTo>
                <a:lnTo>
                  <a:pt x="274407" y="134797"/>
                </a:lnTo>
                <a:lnTo>
                  <a:pt x="274665" y="136688"/>
                </a:lnTo>
                <a:lnTo>
                  <a:pt x="275842" y="145594"/>
                </a:lnTo>
                <a:lnTo>
                  <a:pt x="276544" y="151010"/>
                </a:lnTo>
                <a:lnTo>
                  <a:pt x="276967" y="154226"/>
                </a:lnTo>
                <a:lnTo>
                  <a:pt x="277444" y="158705"/>
                </a:lnTo>
                <a:lnTo>
                  <a:pt x="277481" y="159054"/>
                </a:lnTo>
                <a:lnTo>
                  <a:pt x="278262" y="165313"/>
                </a:lnTo>
                <a:lnTo>
                  <a:pt x="279259" y="172514"/>
                </a:lnTo>
                <a:lnTo>
                  <a:pt x="279976" y="177740"/>
                </a:lnTo>
                <a:lnTo>
                  <a:pt x="280083" y="178673"/>
                </a:lnTo>
                <a:lnTo>
                  <a:pt x="281230" y="188354"/>
                </a:lnTo>
                <a:lnTo>
                  <a:pt x="281598" y="191506"/>
                </a:lnTo>
                <a:lnTo>
                  <a:pt x="281676" y="192211"/>
                </a:lnTo>
                <a:lnTo>
                  <a:pt x="281835" y="193702"/>
                </a:lnTo>
                <a:lnTo>
                  <a:pt x="282528" y="199984"/>
                </a:lnTo>
                <a:lnTo>
                  <a:pt x="282560" y="200230"/>
                </a:lnTo>
                <a:lnTo>
                  <a:pt x="282846" y="202661"/>
                </a:lnTo>
                <a:lnTo>
                  <a:pt x="283702" y="209817"/>
                </a:lnTo>
                <a:lnTo>
                  <a:pt x="283909" y="211624"/>
                </a:lnTo>
                <a:lnTo>
                  <a:pt x="284307" y="215205"/>
                </a:lnTo>
                <a:lnTo>
                  <a:pt x="284440" y="216403"/>
                </a:lnTo>
                <a:lnTo>
                  <a:pt x="285459" y="224746"/>
                </a:lnTo>
                <a:lnTo>
                  <a:pt x="285535" y="225431"/>
                </a:lnTo>
                <a:lnTo>
                  <a:pt x="285609" y="226026"/>
                </a:lnTo>
                <a:lnTo>
                  <a:pt x="286000" y="229227"/>
                </a:lnTo>
                <a:lnTo>
                  <a:pt x="286267" y="231420"/>
                </a:lnTo>
                <a:lnTo>
                  <a:pt x="286550" y="233838"/>
                </a:lnTo>
                <a:lnTo>
                  <a:pt x="286583" y="234144"/>
                </a:lnTo>
                <a:lnTo>
                  <a:pt x="286695" y="235091"/>
                </a:lnTo>
                <a:lnTo>
                  <a:pt x="286952" y="237088"/>
                </a:lnTo>
                <a:lnTo>
                  <a:pt x="286982" y="237352"/>
                </a:lnTo>
                <a:lnTo>
                  <a:pt x="287121" y="238631"/>
                </a:lnTo>
                <a:lnTo>
                  <a:pt x="287173" y="238976"/>
                </a:lnTo>
                <a:lnTo>
                  <a:pt x="287355" y="240403"/>
                </a:lnTo>
                <a:lnTo>
                  <a:pt x="287568" y="241983"/>
                </a:lnTo>
                <a:lnTo>
                  <a:pt x="287588" y="242141"/>
                </a:lnTo>
                <a:lnTo>
                  <a:pt x="288558" y="249370"/>
                </a:lnTo>
                <a:lnTo>
                  <a:pt x="289274" y="255026"/>
                </a:lnTo>
                <a:lnTo>
                  <a:pt x="289449" y="256406"/>
                </a:lnTo>
                <a:lnTo>
                  <a:pt x="289695" y="258039"/>
                </a:lnTo>
                <a:lnTo>
                  <a:pt x="290100" y="261346"/>
                </a:lnTo>
                <a:lnTo>
                  <a:pt x="291099" y="269019"/>
                </a:lnTo>
                <a:lnTo>
                  <a:pt x="291377" y="271251"/>
                </a:lnTo>
                <a:lnTo>
                  <a:pt x="291784" y="274450"/>
                </a:lnTo>
                <a:lnTo>
                  <a:pt x="291945" y="275800"/>
                </a:lnTo>
                <a:lnTo>
                  <a:pt x="292475" y="279918"/>
                </a:lnTo>
                <a:lnTo>
                  <a:pt x="293712" y="290424"/>
                </a:lnTo>
                <a:lnTo>
                  <a:pt x="294876" y="300528"/>
                </a:lnTo>
                <a:lnTo>
                  <a:pt x="294937" y="301056"/>
                </a:lnTo>
                <a:lnTo>
                  <a:pt x="295469" y="305169"/>
                </a:lnTo>
                <a:lnTo>
                  <a:pt x="295627" y="306361"/>
                </a:lnTo>
                <a:lnTo>
                  <a:pt x="295782" y="307691"/>
                </a:lnTo>
                <a:lnTo>
                  <a:pt x="295840" y="308084"/>
                </a:lnTo>
                <a:lnTo>
                  <a:pt x="295895" y="308509"/>
                </a:lnTo>
                <a:lnTo>
                  <a:pt x="296142" y="310609"/>
                </a:lnTo>
                <a:lnTo>
                  <a:pt x="297312" y="319129"/>
                </a:lnTo>
                <a:lnTo>
                  <a:pt x="297434" y="320177"/>
                </a:lnTo>
                <a:lnTo>
                  <a:pt x="298129" y="325518"/>
                </a:lnTo>
                <a:lnTo>
                  <a:pt x="297572" y="325755"/>
                </a:lnTo>
                <a:lnTo>
                  <a:pt x="297138" y="326094"/>
                </a:lnTo>
                <a:lnTo>
                  <a:pt x="296456" y="327011"/>
                </a:lnTo>
                <a:lnTo>
                  <a:pt x="295614" y="327998"/>
                </a:lnTo>
                <a:lnTo>
                  <a:pt x="294723" y="329378"/>
                </a:lnTo>
                <a:lnTo>
                  <a:pt x="292235" y="331174"/>
                </a:lnTo>
                <a:lnTo>
                  <a:pt x="291823" y="331716"/>
                </a:lnTo>
                <a:lnTo>
                  <a:pt x="291573" y="332383"/>
                </a:lnTo>
                <a:lnTo>
                  <a:pt x="291672" y="332990"/>
                </a:lnTo>
                <a:lnTo>
                  <a:pt x="291993" y="333300"/>
                </a:lnTo>
                <a:lnTo>
                  <a:pt x="292631" y="334306"/>
                </a:lnTo>
                <a:lnTo>
                  <a:pt x="293332" y="335060"/>
                </a:lnTo>
                <a:lnTo>
                  <a:pt x="293841" y="335392"/>
                </a:lnTo>
                <a:lnTo>
                  <a:pt x="294676" y="335938"/>
                </a:lnTo>
                <a:lnTo>
                  <a:pt x="296161" y="337488"/>
                </a:lnTo>
                <a:lnTo>
                  <a:pt x="296924" y="338418"/>
                </a:lnTo>
                <a:lnTo>
                  <a:pt x="297048" y="338692"/>
                </a:lnTo>
                <a:lnTo>
                  <a:pt x="297331" y="339105"/>
                </a:lnTo>
                <a:lnTo>
                  <a:pt x="298120" y="339750"/>
                </a:lnTo>
                <a:lnTo>
                  <a:pt x="298431" y="340111"/>
                </a:lnTo>
                <a:lnTo>
                  <a:pt x="298885" y="340865"/>
                </a:lnTo>
                <a:lnTo>
                  <a:pt x="299264" y="341640"/>
                </a:lnTo>
                <a:lnTo>
                  <a:pt x="299427" y="342306"/>
                </a:lnTo>
                <a:lnTo>
                  <a:pt x="299293" y="343311"/>
                </a:lnTo>
                <a:lnTo>
                  <a:pt x="299108" y="343772"/>
                </a:lnTo>
                <a:lnTo>
                  <a:pt x="296667" y="346970"/>
                </a:lnTo>
                <a:lnTo>
                  <a:pt x="296185" y="347740"/>
                </a:lnTo>
                <a:lnTo>
                  <a:pt x="295662" y="348915"/>
                </a:lnTo>
                <a:lnTo>
                  <a:pt x="295587" y="349453"/>
                </a:lnTo>
                <a:lnTo>
                  <a:pt x="295674" y="349780"/>
                </a:lnTo>
                <a:lnTo>
                  <a:pt x="295916" y="350294"/>
                </a:lnTo>
                <a:lnTo>
                  <a:pt x="296714" y="351263"/>
                </a:lnTo>
                <a:lnTo>
                  <a:pt x="296958" y="351387"/>
                </a:lnTo>
                <a:lnTo>
                  <a:pt x="297651" y="351480"/>
                </a:lnTo>
                <a:lnTo>
                  <a:pt x="300544" y="351145"/>
                </a:lnTo>
                <a:lnTo>
                  <a:pt x="301659" y="351219"/>
                </a:lnTo>
                <a:lnTo>
                  <a:pt x="302268" y="351180"/>
                </a:lnTo>
                <a:lnTo>
                  <a:pt x="303526" y="351518"/>
                </a:lnTo>
                <a:lnTo>
                  <a:pt x="304799" y="352263"/>
                </a:lnTo>
                <a:lnTo>
                  <a:pt x="304990" y="352425"/>
                </a:lnTo>
                <a:lnTo>
                  <a:pt x="305130" y="352628"/>
                </a:lnTo>
                <a:lnTo>
                  <a:pt x="305277" y="353247"/>
                </a:lnTo>
                <a:lnTo>
                  <a:pt x="305256" y="353975"/>
                </a:lnTo>
                <a:lnTo>
                  <a:pt x="305102" y="354640"/>
                </a:lnTo>
                <a:lnTo>
                  <a:pt x="304906" y="355134"/>
                </a:lnTo>
                <a:lnTo>
                  <a:pt x="304617" y="355603"/>
                </a:lnTo>
                <a:lnTo>
                  <a:pt x="303899" y="356496"/>
                </a:lnTo>
                <a:lnTo>
                  <a:pt x="302690" y="357567"/>
                </a:lnTo>
                <a:lnTo>
                  <a:pt x="302169" y="358163"/>
                </a:lnTo>
                <a:lnTo>
                  <a:pt x="301845" y="358740"/>
                </a:lnTo>
                <a:lnTo>
                  <a:pt x="301679" y="359295"/>
                </a:lnTo>
                <a:lnTo>
                  <a:pt x="301771" y="359934"/>
                </a:lnTo>
                <a:lnTo>
                  <a:pt x="302148" y="360727"/>
                </a:lnTo>
                <a:lnTo>
                  <a:pt x="303376" y="362223"/>
                </a:lnTo>
                <a:lnTo>
                  <a:pt x="303704" y="362816"/>
                </a:lnTo>
                <a:lnTo>
                  <a:pt x="304044" y="363698"/>
                </a:lnTo>
                <a:lnTo>
                  <a:pt x="304093" y="364139"/>
                </a:lnTo>
                <a:lnTo>
                  <a:pt x="304036" y="364531"/>
                </a:lnTo>
                <a:lnTo>
                  <a:pt x="303894" y="364749"/>
                </a:lnTo>
                <a:lnTo>
                  <a:pt x="303273" y="365004"/>
                </a:lnTo>
                <a:lnTo>
                  <a:pt x="302571" y="365085"/>
                </a:lnTo>
                <a:lnTo>
                  <a:pt x="301889" y="365041"/>
                </a:lnTo>
                <a:lnTo>
                  <a:pt x="300658" y="364729"/>
                </a:lnTo>
                <a:lnTo>
                  <a:pt x="299766" y="364584"/>
                </a:lnTo>
                <a:lnTo>
                  <a:pt x="296733" y="364435"/>
                </a:lnTo>
                <a:lnTo>
                  <a:pt x="296174" y="364627"/>
                </a:lnTo>
                <a:lnTo>
                  <a:pt x="295466" y="365107"/>
                </a:lnTo>
                <a:lnTo>
                  <a:pt x="294296" y="366073"/>
                </a:lnTo>
                <a:lnTo>
                  <a:pt x="292708" y="367101"/>
                </a:lnTo>
                <a:lnTo>
                  <a:pt x="291966" y="367435"/>
                </a:lnTo>
                <a:lnTo>
                  <a:pt x="291344" y="367561"/>
                </a:lnTo>
                <a:lnTo>
                  <a:pt x="289877" y="367410"/>
                </a:lnTo>
                <a:lnTo>
                  <a:pt x="288312" y="367461"/>
                </a:lnTo>
                <a:lnTo>
                  <a:pt x="287248" y="367712"/>
                </a:lnTo>
                <a:lnTo>
                  <a:pt x="286708" y="367986"/>
                </a:lnTo>
                <a:lnTo>
                  <a:pt x="286358" y="368286"/>
                </a:lnTo>
                <a:lnTo>
                  <a:pt x="285357" y="369414"/>
                </a:lnTo>
                <a:lnTo>
                  <a:pt x="284304" y="370134"/>
                </a:lnTo>
                <a:lnTo>
                  <a:pt x="282756" y="371192"/>
                </a:lnTo>
                <a:lnTo>
                  <a:pt x="282153" y="371808"/>
                </a:lnTo>
                <a:lnTo>
                  <a:pt x="281073" y="372684"/>
                </a:lnTo>
                <a:lnTo>
                  <a:pt x="280012" y="373244"/>
                </a:lnTo>
                <a:lnTo>
                  <a:pt x="279621" y="373553"/>
                </a:lnTo>
                <a:lnTo>
                  <a:pt x="279130" y="374122"/>
                </a:lnTo>
                <a:lnTo>
                  <a:pt x="277472" y="375413"/>
                </a:lnTo>
                <a:lnTo>
                  <a:pt x="277271" y="375623"/>
                </a:lnTo>
                <a:lnTo>
                  <a:pt x="277000" y="376223"/>
                </a:lnTo>
                <a:lnTo>
                  <a:pt x="275770" y="377573"/>
                </a:lnTo>
                <a:lnTo>
                  <a:pt x="274793" y="378803"/>
                </a:lnTo>
                <a:lnTo>
                  <a:pt x="274305" y="379265"/>
                </a:lnTo>
                <a:lnTo>
                  <a:pt x="273582" y="379825"/>
                </a:lnTo>
                <a:lnTo>
                  <a:pt x="272743" y="380328"/>
                </a:lnTo>
                <a:lnTo>
                  <a:pt x="271243" y="381041"/>
                </a:lnTo>
                <a:lnTo>
                  <a:pt x="270800" y="381058"/>
                </a:lnTo>
                <a:lnTo>
                  <a:pt x="269840" y="381281"/>
                </a:lnTo>
                <a:lnTo>
                  <a:pt x="269526" y="381279"/>
                </a:lnTo>
                <a:lnTo>
                  <a:pt x="268419" y="381053"/>
                </a:lnTo>
                <a:lnTo>
                  <a:pt x="268128" y="380993"/>
                </a:lnTo>
                <a:lnTo>
                  <a:pt x="267231" y="380641"/>
                </a:lnTo>
                <a:lnTo>
                  <a:pt x="266392" y="380063"/>
                </a:lnTo>
                <a:lnTo>
                  <a:pt x="265849" y="379573"/>
                </a:lnTo>
                <a:lnTo>
                  <a:pt x="264376" y="377641"/>
                </a:lnTo>
                <a:lnTo>
                  <a:pt x="263957" y="377229"/>
                </a:lnTo>
                <a:lnTo>
                  <a:pt x="263480" y="376594"/>
                </a:lnTo>
                <a:lnTo>
                  <a:pt x="262207" y="376019"/>
                </a:lnTo>
                <a:lnTo>
                  <a:pt x="261333" y="375863"/>
                </a:lnTo>
                <a:lnTo>
                  <a:pt x="260566" y="375803"/>
                </a:lnTo>
                <a:lnTo>
                  <a:pt x="259230" y="375820"/>
                </a:lnTo>
                <a:lnTo>
                  <a:pt x="257634" y="376118"/>
                </a:lnTo>
                <a:lnTo>
                  <a:pt x="255344" y="377025"/>
                </a:lnTo>
                <a:lnTo>
                  <a:pt x="255139" y="377129"/>
                </a:lnTo>
                <a:lnTo>
                  <a:pt x="254418" y="377493"/>
                </a:lnTo>
                <a:lnTo>
                  <a:pt x="253418" y="377901"/>
                </a:lnTo>
                <a:lnTo>
                  <a:pt x="252284" y="378189"/>
                </a:lnTo>
                <a:lnTo>
                  <a:pt x="251473" y="378280"/>
                </a:lnTo>
                <a:lnTo>
                  <a:pt x="248693" y="377959"/>
                </a:lnTo>
                <a:lnTo>
                  <a:pt x="247678" y="377950"/>
                </a:lnTo>
                <a:lnTo>
                  <a:pt x="247145" y="378118"/>
                </a:lnTo>
                <a:lnTo>
                  <a:pt x="246651" y="378359"/>
                </a:lnTo>
                <a:lnTo>
                  <a:pt x="245583" y="379164"/>
                </a:lnTo>
                <a:lnTo>
                  <a:pt x="245276" y="379582"/>
                </a:lnTo>
                <a:lnTo>
                  <a:pt x="244946" y="380439"/>
                </a:lnTo>
                <a:lnTo>
                  <a:pt x="244416" y="381313"/>
                </a:lnTo>
                <a:lnTo>
                  <a:pt x="244167" y="381845"/>
                </a:lnTo>
                <a:lnTo>
                  <a:pt x="244009" y="383569"/>
                </a:lnTo>
                <a:lnTo>
                  <a:pt x="244013" y="384380"/>
                </a:lnTo>
                <a:lnTo>
                  <a:pt x="244123" y="384872"/>
                </a:lnTo>
                <a:lnTo>
                  <a:pt x="244264" y="385225"/>
                </a:lnTo>
                <a:lnTo>
                  <a:pt x="245470" y="386568"/>
                </a:lnTo>
                <a:lnTo>
                  <a:pt x="246218" y="387813"/>
                </a:lnTo>
                <a:lnTo>
                  <a:pt x="246475" y="389078"/>
                </a:lnTo>
                <a:lnTo>
                  <a:pt x="246565" y="391124"/>
                </a:lnTo>
                <a:lnTo>
                  <a:pt x="246914" y="393815"/>
                </a:lnTo>
                <a:lnTo>
                  <a:pt x="247064" y="394417"/>
                </a:lnTo>
                <a:lnTo>
                  <a:pt x="247231" y="394854"/>
                </a:lnTo>
                <a:lnTo>
                  <a:pt x="247406" y="395259"/>
                </a:lnTo>
                <a:lnTo>
                  <a:pt x="248346" y="396630"/>
                </a:lnTo>
                <a:lnTo>
                  <a:pt x="249349" y="398092"/>
                </a:lnTo>
                <a:lnTo>
                  <a:pt x="249893" y="399268"/>
                </a:lnTo>
                <a:lnTo>
                  <a:pt x="250071" y="400259"/>
                </a:lnTo>
                <a:lnTo>
                  <a:pt x="250180" y="401375"/>
                </a:lnTo>
                <a:lnTo>
                  <a:pt x="250101" y="402079"/>
                </a:lnTo>
                <a:lnTo>
                  <a:pt x="249691" y="403273"/>
                </a:lnTo>
                <a:lnTo>
                  <a:pt x="249475" y="403655"/>
                </a:lnTo>
                <a:lnTo>
                  <a:pt x="248845" y="404334"/>
                </a:lnTo>
                <a:lnTo>
                  <a:pt x="248078" y="404894"/>
                </a:lnTo>
                <a:lnTo>
                  <a:pt x="246559" y="405806"/>
                </a:lnTo>
                <a:lnTo>
                  <a:pt x="246200" y="406075"/>
                </a:lnTo>
                <a:lnTo>
                  <a:pt x="245836" y="406409"/>
                </a:lnTo>
                <a:lnTo>
                  <a:pt x="245367" y="406966"/>
                </a:lnTo>
                <a:lnTo>
                  <a:pt x="245196" y="407262"/>
                </a:lnTo>
                <a:lnTo>
                  <a:pt x="244966" y="408007"/>
                </a:lnTo>
                <a:lnTo>
                  <a:pt x="244851" y="408492"/>
                </a:lnTo>
                <a:lnTo>
                  <a:pt x="244776" y="409268"/>
                </a:lnTo>
                <a:lnTo>
                  <a:pt x="244658" y="409616"/>
                </a:lnTo>
                <a:lnTo>
                  <a:pt x="244009" y="411066"/>
                </a:lnTo>
                <a:lnTo>
                  <a:pt x="243393" y="411947"/>
                </a:lnTo>
                <a:lnTo>
                  <a:pt x="241764" y="413007"/>
                </a:lnTo>
                <a:lnTo>
                  <a:pt x="240829" y="413506"/>
                </a:lnTo>
                <a:lnTo>
                  <a:pt x="239962" y="413889"/>
                </a:lnTo>
                <a:lnTo>
                  <a:pt x="238386" y="414359"/>
                </a:lnTo>
                <a:lnTo>
                  <a:pt x="236286" y="414694"/>
                </a:lnTo>
                <a:lnTo>
                  <a:pt x="235128" y="415185"/>
                </a:lnTo>
                <a:lnTo>
                  <a:pt x="233712" y="416406"/>
                </a:lnTo>
                <a:lnTo>
                  <a:pt x="233389" y="416794"/>
                </a:lnTo>
                <a:lnTo>
                  <a:pt x="232396" y="418932"/>
                </a:lnTo>
                <a:lnTo>
                  <a:pt x="232436" y="419102"/>
                </a:lnTo>
                <a:lnTo>
                  <a:pt x="232381" y="419682"/>
                </a:lnTo>
                <a:lnTo>
                  <a:pt x="231804" y="421592"/>
                </a:lnTo>
                <a:lnTo>
                  <a:pt x="231619" y="422441"/>
                </a:lnTo>
                <a:lnTo>
                  <a:pt x="231360" y="424386"/>
                </a:lnTo>
                <a:lnTo>
                  <a:pt x="231368" y="424819"/>
                </a:lnTo>
                <a:lnTo>
                  <a:pt x="231579" y="426122"/>
                </a:lnTo>
                <a:lnTo>
                  <a:pt x="231576" y="426704"/>
                </a:lnTo>
                <a:lnTo>
                  <a:pt x="231142" y="429062"/>
                </a:lnTo>
                <a:lnTo>
                  <a:pt x="230665" y="431087"/>
                </a:lnTo>
                <a:lnTo>
                  <a:pt x="230179" y="432106"/>
                </a:lnTo>
                <a:lnTo>
                  <a:pt x="229466" y="433298"/>
                </a:lnTo>
                <a:lnTo>
                  <a:pt x="228997" y="434500"/>
                </a:lnTo>
                <a:lnTo>
                  <a:pt x="228262" y="435318"/>
                </a:lnTo>
                <a:lnTo>
                  <a:pt x="223340" y="439168"/>
                </a:lnTo>
                <a:lnTo>
                  <a:pt x="222784" y="439510"/>
                </a:lnTo>
                <a:lnTo>
                  <a:pt x="222186" y="439496"/>
                </a:lnTo>
                <a:lnTo>
                  <a:pt x="221142" y="439039"/>
                </a:lnTo>
                <a:lnTo>
                  <a:pt x="220536" y="438478"/>
                </a:lnTo>
                <a:lnTo>
                  <a:pt x="220552" y="438128"/>
                </a:lnTo>
                <a:lnTo>
                  <a:pt x="219754" y="437517"/>
                </a:lnTo>
                <a:lnTo>
                  <a:pt x="218988" y="437324"/>
                </a:lnTo>
                <a:lnTo>
                  <a:pt x="217964" y="437437"/>
                </a:lnTo>
                <a:lnTo>
                  <a:pt x="217735" y="437552"/>
                </a:lnTo>
                <a:lnTo>
                  <a:pt x="217560" y="437722"/>
                </a:lnTo>
                <a:lnTo>
                  <a:pt x="216960" y="438007"/>
                </a:lnTo>
                <a:lnTo>
                  <a:pt x="215679" y="438411"/>
                </a:lnTo>
                <a:lnTo>
                  <a:pt x="214983" y="438794"/>
                </a:lnTo>
                <a:lnTo>
                  <a:pt x="214500" y="439325"/>
                </a:lnTo>
                <a:lnTo>
                  <a:pt x="214100" y="440455"/>
                </a:lnTo>
                <a:lnTo>
                  <a:pt x="213950" y="441804"/>
                </a:lnTo>
                <a:lnTo>
                  <a:pt x="214052" y="442562"/>
                </a:lnTo>
                <a:lnTo>
                  <a:pt x="214057" y="443979"/>
                </a:lnTo>
                <a:lnTo>
                  <a:pt x="213639" y="445211"/>
                </a:lnTo>
                <a:lnTo>
                  <a:pt x="213169" y="446148"/>
                </a:lnTo>
                <a:lnTo>
                  <a:pt x="211683" y="447723"/>
                </a:lnTo>
                <a:lnTo>
                  <a:pt x="210682" y="448913"/>
                </a:lnTo>
                <a:lnTo>
                  <a:pt x="209504" y="450908"/>
                </a:lnTo>
                <a:lnTo>
                  <a:pt x="209286" y="451456"/>
                </a:lnTo>
                <a:lnTo>
                  <a:pt x="209162" y="451959"/>
                </a:lnTo>
                <a:lnTo>
                  <a:pt x="208556" y="454416"/>
                </a:lnTo>
                <a:lnTo>
                  <a:pt x="208800" y="457009"/>
                </a:lnTo>
                <a:lnTo>
                  <a:pt x="209643" y="460513"/>
                </a:lnTo>
                <a:lnTo>
                  <a:pt x="209860" y="461829"/>
                </a:lnTo>
                <a:lnTo>
                  <a:pt x="209914" y="463576"/>
                </a:lnTo>
                <a:lnTo>
                  <a:pt x="209426" y="465225"/>
                </a:lnTo>
                <a:lnTo>
                  <a:pt x="209288" y="466100"/>
                </a:lnTo>
                <a:lnTo>
                  <a:pt x="209226" y="466682"/>
                </a:lnTo>
                <a:lnTo>
                  <a:pt x="209204" y="467633"/>
                </a:lnTo>
                <a:lnTo>
                  <a:pt x="209283" y="469256"/>
                </a:lnTo>
                <a:lnTo>
                  <a:pt x="209240" y="470373"/>
                </a:lnTo>
                <a:lnTo>
                  <a:pt x="209192" y="470808"/>
                </a:lnTo>
                <a:lnTo>
                  <a:pt x="209116" y="471047"/>
                </a:lnTo>
                <a:lnTo>
                  <a:pt x="208977" y="471484"/>
                </a:lnTo>
                <a:lnTo>
                  <a:pt x="208587" y="472170"/>
                </a:lnTo>
                <a:lnTo>
                  <a:pt x="208218" y="472697"/>
                </a:lnTo>
                <a:lnTo>
                  <a:pt x="207800" y="473179"/>
                </a:lnTo>
                <a:lnTo>
                  <a:pt x="207479" y="473415"/>
                </a:lnTo>
                <a:lnTo>
                  <a:pt x="207030" y="473745"/>
                </a:lnTo>
                <a:lnTo>
                  <a:pt x="206720" y="473973"/>
                </a:lnTo>
                <a:lnTo>
                  <a:pt x="206073" y="474174"/>
                </a:lnTo>
                <a:lnTo>
                  <a:pt x="204374" y="474508"/>
                </a:lnTo>
                <a:lnTo>
                  <a:pt x="202436" y="475173"/>
                </a:lnTo>
                <a:lnTo>
                  <a:pt x="202210" y="475236"/>
                </a:lnTo>
                <a:lnTo>
                  <a:pt x="201245" y="475507"/>
                </a:lnTo>
                <a:lnTo>
                  <a:pt x="200165" y="475935"/>
                </a:lnTo>
                <a:lnTo>
                  <a:pt x="199359" y="476463"/>
                </a:lnTo>
                <a:lnTo>
                  <a:pt x="199109" y="476809"/>
                </a:lnTo>
                <a:lnTo>
                  <a:pt x="198940" y="477486"/>
                </a:lnTo>
                <a:lnTo>
                  <a:pt x="198967" y="477928"/>
                </a:lnTo>
                <a:lnTo>
                  <a:pt x="199308" y="479235"/>
                </a:lnTo>
                <a:lnTo>
                  <a:pt x="199298" y="479952"/>
                </a:lnTo>
                <a:lnTo>
                  <a:pt x="199180" y="480329"/>
                </a:lnTo>
                <a:lnTo>
                  <a:pt x="199004" y="480642"/>
                </a:lnTo>
                <a:lnTo>
                  <a:pt x="198620" y="480854"/>
                </a:lnTo>
                <a:lnTo>
                  <a:pt x="198340" y="480857"/>
                </a:lnTo>
                <a:lnTo>
                  <a:pt x="198009" y="480758"/>
                </a:lnTo>
                <a:lnTo>
                  <a:pt x="197420" y="480306"/>
                </a:lnTo>
                <a:lnTo>
                  <a:pt x="196550" y="479446"/>
                </a:lnTo>
                <a:lnTo>
                  <a:pt x="196185" y="478955"/>
                </a:lnTo>
                <a:lnTo>
                  <a:pt x="195360" y="477614"/>
                </a:lnTo>
                <a:lnTo>
                  <a:pt x="194955" y="476898"/>
                </a:lnTo>
                <a:lnTo>
                  <a:pt x="195014" y="476630"/>
                </a:lnTo>
                <a:lnTo>
                  <a:pt x="194856" y="476462"/>
                </a:lnTo>
                <a:lnTo>
                  <a:pt x="194350" y="476038"/>
                </a:lnTo>
                <a:lnTo>
                  <a:pt x="193563" y="475599"/>
                </a:lnTo>
                <a:lnTo>
                  <a:pt x="192711" y="475227"/>
                </a:lnTo>
                <a:lnTo>
                  <a:pt x="191447" y="474819"/>
                </a:lnTo>
                <a:lnTo>
                  <a:pt x="190448" y="474705"/>
                </a:lnTo>
                <a:lnTo>
                  <a:pt x="189532" y="474722"/>
                </a:lnTo>
                <a:lnTo>
                  <a:pt x="188234" y="474942"/>
                </a:lnTo>
                <a:lnTo>
                  <a:pt x="185775" y="475926"/>
                </a:lnTo>
                <a:lnTo>
                  <a:pt x="185303" y="475976"/>
                </a:lnTo>
                <a:lnTo>
                  <a:pt x="184625" y="475883"/>
                </a:lnTo>
                <a:lnTo>
                  <a:pt x="183396" y="475390"/>
                </a:lnTo>
                <a:lnTo>
                  <a:pt x="181817" y="474899"/>
                </a:lnTo>
                <a:lnTo>
                  <a:pt x="180383" y="474315"/>
                </a:lnTo>
                <a:lnTo>
                  <a:pt x="179808" y="473716"/>
                </a:lnTo>
                <a:lnTo>
                  <a:pt x="178993" y="473063"/>
                </a:lnTo>
                <a:lnTo>
                  <a:pt x="177264" y="472454"/>
                </a:lnTo>
                <a:lnTo>
                  <a:pt x="176072" y="471736"/>
                </a:lnTo>
                <a:lnTo>
                  <a:pt x="175418" y="471199"/>
                </a:lnTo>
                <a:lnTo>
                  <a:pt x="174672" y="470069"/>
                </a:lnTo>
                <a:lnTo>
                  <a:pt x="173865" y="467447"/>
                </a:lnTo>
                <a:lnTo>
                  <a:pt x="173740" y="466318"/>
                </a:lnTo>
                <a:lnTo>
                  <a:pt x="174009" y="462360"/>
                </a:lnTo>
                <a:lnTo>
                  <a:pt x="173842" y="461415"/>
                </a:lnTo>
                <a:lnTo>
                  <a:pt x="172013" y="459120"/>
                </a:lnTo>
                <a:lnTo>
                  <a:pt x="170292" y="458099"/>
                </a:lnTo>
                <a:lnTo>
                  <a:pt x="168967" y="457627"/>
                </a:lnTo>
                <a:lnTo>
                  <a:pt x="167607" y="456760"/>
                </a:lnTo>
                <a:lnTo>
                  <a:pt x="167312" y="456572"/>
                </a:lnTo>
                <a:lnTo>
                  <a:pt x="165695" y="455214"/>
                </a:lnTo>
                <a:lnTo>
                  <a:pt x="164427" y="454934"/>
                </a:lnTo>
                <a:lnTo>
                  <a:pt x="163208" y="455750"/>
                </a:lnTo>
                <a:lnTo>
                  <a:pt x="163104" y="456072"/>
                </a:lnTo>
                <a:lnTo>
                  <a:pt x="162894" y="456719"/>
                </a:lnTo>
                <a:lnTo>
                  <a:pt x="163167" y="458485"/>
                </a:lnTo>
                <a:lnTo>
                  <a:pt x="163818" y="459304"/>
                </a:lnTo>
                <a:lnTo>
                  <a:pt x="165632" y="459667"/>
                </a:lnTo>
                <a:lnTo>
                  <a:pt x="168380" y="460004"/>
                </a:lnTo>
                <a:lnTo>
                  <a:pt x="168928" y="460798"/>
                </a:lnTo>
                <a:lnTo>
                  <a:pt x="168837" y="461851"/>
                </a:lnTo>
                <a:lnTo>
                  <a:pt x="168446" y="462660"/>
                </a:lnTo>
                <a:lnTo>
                  <a:pt x="167846" y="463181"/>
                </a:lnTo>
                <a:lnTo>
                  <a:pt x="166183" y="463470"/>
                </a:lnTo>
                <a:lnTo>
                  <a:pt x="163944" y="463458"/>
                </a:lnTo>
                <a:lnTo>
                  <a:pt x="163533" y="463674"/>
                </a:lnTo>
                <a:lnTo>
                  <a:pt x="162880" y="464325"/>
                </a:lnTo>
                <a:lnTo>
                  <a:pt x="162247" y="466490"/>
                </a:lnTo>
                <a:lnTo>
                  <a:pt x="161755" y="466844"/>
                </a:lnTo>
                <a:lnTo>
                  <a:pt x="161419" y="466832"/>
                </a:lnTo>
                <a:lnTo>
                  <a:pt x="159929" y="465525"/>
                </a:lnTo>
                <a:lnTo>
                  <a:pt x="158556" y="464635"/>
                </a:lnTo>
                <a:lnTo>
                  <a:pt x="156797" y="464699"/>
                </a:lnTo>
                <a:lnTo>
                  <a:pt x="156127" y="465110"/>
                </a:lnTo>
                <a:lnTo>
                  <a:pt x="155795" y="465564"/>
                </a:lnTo>
                <a:lnTo>
                  <a:pt x="155608" y="465821"/>
                </a:lnTo>
                <a:lnTo>
                  <a:pt x="155401" y="466446"/>
                </a:lnTo>
                <a:lnTo>
                  <a:pt x="155495" y="467386"/>
                </a:lnTo>
                <a:lnTo>
                  <a:pt x="155801" y="468048"/>
                </a:lnTo>
                <a:lnTo>
                  <a:pt x="156357" y="468577"/>
                </a:lnTo>
                <a:lnTo>
                  <a:pt x="158885" y="469487"/>
                </a:lnTo>
                <a:lnTo>
                  <a:pt x="159381" y="470439"/>
                </a:lnTo>
                <a:lnTo>
                  <a:pt x="159281" y="471875"/>
                </a:lnTo>
                <a:lnTo>
                  <a:pt x="158848" y="472762"/>
                </a:lnTo>
                <a:lnTo>
                  <a:pt x="157637" y="474135"/>
                </a:lnTo>
                <a:lnTo>
                  <a:pt x="155790" y="474875"/>
                </a:lnTo>
                <a:lnTo>
                  <a:pt x="154977" y="475047"/>
                </a:lnTo>
                <a:lnTo>
                  <a:pt x="153972" y="475150"/>
                </a:lnTo>
                <a:lnTo>
                  <a:pt x="153073" y="475241"/>
                </a:lnTo>
                <a:lnTo>
                  <a:pt x="151958" y="475530"/>
                </a:lnTo>
                <a:lnTo>
                  <a:pt x="151448" y="475813"/>
                </a:lnTo>
                <a:lnTo>
                  <a:pt x="151263" y="476007"/>
                </a:lnTo>
                <a:lnTo>
                  <a:pt x="151069" y="476391"/>
                </a:lnTo>
                <a:lnTo>
                  <a:pt x="150910" y="477706"/>
                </a:lnTo>
                <a:lnTo>
                  <a:pt x="151095" y="478837"/>
                </a:lnTo>
                <a:lnTo>
                  <a:pt x="151148" y="479541"/>
                </a:lnTo>
                <a:lnTo>
                  <a:pt x="151130" y="480257"/>
                </a:lnTo>
                <a:lnTo>
                  <a:pt x="151234" y="481333"/>
                </a:lnTo>
                <a:lnTo>
                  <a:pt x="151556" y="483352"/>
                </a:lnTo>
                <a:lnTo>
                  <a:pt x="151717" y="485023"/>
                </a:lnTo>
                <a:lnTo>
                  <a:pt x="151931" y="485751"/>
                </a:lnTo>
                <a:lnTo>
                  <a:pt x="152361" y="486663"/>
                </a:lnTo>
                <a:lnTo>
                  <a:pt x="152584" y="486965"/>
                </a:lnTo>
                <a:lnTo>
                  <a:pt x="153232" y="487494"/>
                </a:lnTo>
                <a:lnTo>
                  <a:pt x="153604" y="488006"/>
                </a:lnTo>
                <a:lnTo>
                  <a:pt x="153915" y="488722"/>
                </a:lnTo>
                <a:lnTo>
                  <a:pt x="154036" y="489419"/>
                </a:lnTo>
                <a:lnTo>
                  <a:pt x="153944" y="489664"/>
                </a:lnTo>
                <a:lnTo>
                  <a:pt x="153674" y="490031"/>
                </a:lnTo>
                <a:lnTo>
                  <a:pt x="152931" y="490606"/>
                </a:lnTo>
                <a:lnTo>
                  <a:pt x="152104" y="491140"/>
                </a:lnTo>
                <a:lnTo>
                  <a:pt x="151557" y="491402"/>
                </a:lnTo>
                <a:lnTo>
                  <a:pt x="150922" y="491490"/>
                </a:lnTo>
                <a:lnTo>
                  <a:pt x="150154" y="491457"/>
                </a:lnTo>
                <a:lnTo>
                  <a:pt x="148374" y="491121"/>
                </a:lnTo>
                <a:lnTo>
                  <a:pt x="146997" y="491154"/>
                </a:lnTo>
                <a:lnTo>
                  <a:pt x="146406" y="491327"/>
                </a:lnTo>
                <a:lnTo>
                  <a:pt x="146223" y="491487"/>
                </a:lnTo>
                <a:lnTo>
                  <a:pt x="145587" y="492412"/>
                </a:lnTo>
                <a:lnTo>
                  <a:pt x="145407" y="492845"/>
                </a:lnTo>
                <a:lnTo>
                  <a:pt x="145329" y="493376"/>
                </a:lnTo>
                <a:lnTo>
                  <a:pt x="145381" y="494058"/>
                </a:lnTo>
                <a:lnTo>
                  <a:pt x="145799" y="496080"/>
                </a:lnTo>
                <a:lnTo>
                  <a:pt x="145840" y="496589"/>
                </a:lnTo>
                <a:lnTo>
                  <a:pt x="145814" y="497295"/>
                </a:lnTo>
                <a:lnTo>
                  <a:pt x="146045" y="497676"/>
                </a:lnTo>
                <a:lnTo>
                  <a:pt x="146078" y="497835"/>
                </a:lnTo>
                <a:lnTo>
                  <a:pt x="146040" y="498185"/>
                </a:lnTo>
                <a:lnTo>
                  <a:pt x="145533" y="499373"/>
                </a:lnTo>
                <a:lnTo>
                  <a:pt x="145132" y="499773"/>
                </a:lnTo>
                <a:lnTo>
                  <a:pt x="144580" y="500152"/>
                </a:lnTo>
                <a:lnTo>
                  <a:pt x="143633" y="500952"/>
                </a:lnTo>
                <a:lnTo>
                  <a:pt x="142854" y="501464"/>
                </a:lnTo>
                <a:lnTo>
                  <a:pt x="142482" y="501645"/>
                </a:lnTo>
                <a:lnTo>
                  <a:pt x="141552" y="501910"/>
                </a:lnTo>
                <a:lnTo>
                  <a:pt x="141113" y="501933"/>
                </a:lnTo>
                <a:lnTo>
                  <a:pt x="140832" y="501856"/>
                </a:lnTo>
                <a:lnTo>
                  <a:pt x="140521" y="501687"/>
                </a:lnTo>
                <a:lnTo>
                  <a:pt x="140118" y="501041"/>
                </a:lnTo>
                <a:lnTo>
                  <a:pt x="139935" y="500163"/>
                </a:lnTo>
                <a:lnTo>
                  <a:pt x="139978" y="499437"/>
                </a:lnTo>
                <a:lnTo>
                  <a:pt x="140165" y="498595"/>
                </a:lnTo>
                <a:lnTo>
                  <a:pt x="140873" y="496447"/>
                </a:lnTo>
                <a:lnTo>
                  <a:pt x="141139" y="495329"/>
                </a:lnTo>
                <a:lnTo>
                  <a:pt x="141161" y="494905"/>
                </a:lnTo>
                <a:lnTo>
                  <a:pt x="141094" y="494395"/>
                </a:lnTo>
                <a:lnTo>
                  <a:pt x="140904" y="493899"/>
                </a:lnTo>
                <a:lnTo>
                  <a:pt x="140724" y="493660"/>
                </a:lnTo>
                <a:lnTo>
                  <a:pt x="140405" y="493448"/>
                </a:lnTo>
                <a:lnTo>
                  <a:pt x="139324" y="493265"/>
                </a:lnTo>
                <a:lnTo>
                  <a:pt x="138121" y="493170"/>
                </a:lnTo>
                <a:lnTo>
                  <a:pt x="137354" y="493242"/>
                </a:lnTo>
                <a:lnTo>
                  <a:pt x="136888" y="493533"/>
                </a:lnTo>
                <a:lnTo>
                  <a:pt x="136370" y="494156"/>
                </a:lnTo>
                <a:lnTo>
                  <a:pt x="134974" y="495573"/>
                </a:lnTo>
                <a:lnTo>
                  <a:pt x="134225" y="496189"/>
                </a:lnTo>
                <a:lnTo>
                  <a:pt x="134012" y="496330"/>
                </a:lnTo>
                <a:lnTo>
                  <a:pt x="133652" y="496429"/>
                </a:lnTo>
                <a:lnTo>
                  <a:pt x="132735" y="496321"/>
                </a:lnTo>
                <a:lnTo>
                  <a:pt x="132389" y="496080"/>
                </a:lnTo>
                <a:lnTo>
                  <a:pt x="130590" y="494255"/>
                </a:lnTo>
                <a:lnTo>
                  <a:pt x="128960" y="491999"/>
                </a:lnTo>
                <a:lnTo>
                  <a:pt x="127188" y="489214"/>
                </a:lnTo>
                <a:lnTo>
                  <a:pt x="126187" y="487298"/>
                </a:lnTo>
                <a:lnTo>
                  <a:pt x="125843" y="486439"/>
                </a:lnTo>
                <a:lnTo>
                  <a:pt x="125297" y="485392"/>
                </a:lnTo>
                <a:lnTo>
                  <a:pt x="123644" y="484559"/>
                </a:lnTo>
                <a:lnTo>
                  <a:pt x="123199" y="484394"/>
                </a:lnTo>
                <a:lnTo>
                  <a:pt x="122727" y="484382"/>
                </a:lnTo>
                <a:lnTo>
                  <a:pt x="122402" y="484474"/>
                </a:lnTo>
                <a:lnTo>
                  <a:pt x="121341" y="485234"/>
                </a:lnTo>
                <a:lnTo>
                  <a:pt x="120048" y="485838"/>
                </a:lnTo>
                <a:lnTo>
                  <a:pt x="119414" y="486246"/>
                </a:lnTo>
                <a:lnTo>
                  <a:pt x="118774" y="486912"/>
                </a:lnTo>
                <a:lnTo>
                  <a:pt x="118457" y="487343"/>
                </a:lnTo>
                <a:lnTo>
                  <a:pt x="118176" y="487873"/>
                </a:lnTo>
                <a:lnTo>
                  <a:pt x="117705" y="488483"/>
                </a:lnTo>
                <a:lnTo>
                  <a:pt x="117218" y="488939"/>
                </a:lnTo>
                <a:lnTo>
                  <a:pt x="116909" y="489364"/>
                </a:lnTo>
                <a:lnTo>
                  <a:pt x="116332" y="490475"/>
                </a:lnTo>
                <a:lnTo>
                  <a:pt x="115461" y="491782"/>
                </a:lnTo>
                <a:lnTo>
                  <a:pt x="115045" y="492217"/>
                </a:lnTo>
                <a:lnTo>
                  <a:pt x="113947" y="493125"/>
                </a:lnTo>
                <a:lnTo>
                  <a:pt x="113154" y="493423"/>
                </a:lnTo>
                <a:lnTo>
                  <a:pt x="112610" y="493484"/>
                </a:lnTo>
                <a:lnTo>
                  <a:pt x="111535" y="493775"/>
                </a:lnTo>
                <a:lnTo>
                  <a:pt x="109596" y="494127"/>
                </a:lnTo>
                <a:lnTo>
                  <a:pt x="109177" y="494113"/>
                </a:lnTo>
                <a:lnTo>
                  <a:pt x="108251" y="494543"/>
                </a:lnTo>
                <a:lnTo>
                  <a:pt x="105993" y="495755"/>
                </a:lnTo>
                <a:lnTo>
                  <a:pt x="105348" y="496162"/>
                </a:lnTo>
                <a:lnTo>
                  <a:pt x="103277" y="498007"/>
                </a:lnTo>
                <a:lnTo>
                  <a:pt x="102531" y="499117"/>
                </a:lnTo>
                <a:lnTo>
                  <a:pt x="102314" y="499701"/>
                </a:lnTo>
                <a:lnTo>
                  <a:pt x="102255" y="500192"/>
                </a:lnTo>
                <a:lnTo>
                  <a:pt x="102318" y="500470"/>
                </a:lnTo>
                <a:lnTo>
                  <a:pt x="102535" y="500887"/>
                </a:lnTo>
                <a:lnTo>
                  <a:pt x="102660" y="501380"/>
                </a:lnTo>
                <a:lnTo>
                  <a:pt x="102759" y="501977"/>
                </a:lnTo>
                <a:lnTo>
                  <a:pt x="102737" y="502507"/>
                </a:lnTo>
                <a:lnTo>
                  <a:pt x="102357" y="503919"/>
                </a:lnTo>
                <a:lnTo>
                  <a:pt x="102223" y="504686"/>
                </a:lnTo>
                <a:lnTo>
                  <a:pt x="102081" y="506982"/>
                </a:lnTo>
                <a:lnTo>
                  <a:pt x="101947" y="507969"/>
                </a:lnTo>
                <a:lnTo>
                  <a:pt x="101436" y="510130"/>
                </a:lnTo>
                <a:lnTo>
                  <a:pt x="101256" y="510697"/>
                </a:lnTo>
                <a:lnTo>
                  <a:pt x="101028" y="511233"/>
                </a:lnTo>
                <a:lnTo>
                  <a:pt x="100455" y="512005"/>
                </a:lnTo>
                <a:lnTo>
                  <a:pt x="99279" y="513173"/>
                </a:lnTo>
                <a:lnTo>
                  <a:pt x="98420" y="513657"/>
                </a:lnTo>
                <a:lnTo>
                  <a:pt x="97355" y="514034"/>
                </a:lnTo>
                <a:lnTo>
                  <a:pt x="96564" y="514077"/>
                </a:lnTo>
                <a:lnTo>
                  <a:pt x="95728" y="513893"/>
                </a:lnTo>
                <a:lnTo>
                  <a:pt x="95504" y="513723"/>
                </a:lnTo>
                <a:lnTo>
                  <a:pt x="95089" y="513072"/>
                </a:lnTo>
                <a:lnTo>
                  <a:pt x="94471" y="511269"/>
                </a:lnTo>
                <a:lnTo>
                  <a:pt x="93923" y="510222"/>
                </a:lnTo>
                <a:lnTo>
                  <a:pt x="92592" y="508352"/>
                </a:lnTo>
                <a:lnTo>
                  <a:pt x="91997" y="507734"/>
                </a:lnTo>
                <a:lnTo>
                  <a:pt x="91633" y="507488"/>
                </a:lnTo>
                <a:lnTo>
                  <a:pt x="91372" y="507385"/>
                </a:lnTo>
                <a:lnTo>
                  <a:pt x="90778" y="507310"/>
                </a:lnTo>
                <a:lnTo>
                  <a:pt x="89894" y="507521"/>
                </a:lnTo>
                <a:lnTo>
                  <a:pt x="87709" y="507451"/>
                </a:lnTo>
                <a:lnTo>
                  <a:pt x="86689" y="507256"/>
                </a:lnTo>
                <a:lnTo>
                  <a:pt x="85823" y="506986"/>
                </a:lnTo>
                <a:lnTo>
                  <a:pt x="82258" y="505102"/>
                </a:lnTo>
                <a:lnTo>
                  <a:pt x="81442" y="504503"/>
                </a:lnTo>
                <a:lnTo>
                  <a:pt x="80808" y="503849"/>
                </a:lnTo>
                <a:lnTo>
                  <a:pt x="80676" y="503713"/>
                </a:lnTo>
                <a:lnTo>
                  <a:pt x="80202" y="503380"/>
                </a:lnTo>
                <a:lnTo>
                  <a:pt x="77262" y="501748"/>
                </a:lnTo>
                <a:lnTo>
                  <a:pt x="75478" y="501043"/>
                </a:lnTo>
                <a:lnTo>
                  <a:pt x="74308" y="500852"/>
                </a:lnTo>
                <a:lnTo>
                  <a:pt x="73964" y="500973"/>
                </a:lnTo>
                <a:lnTo>
                  <a:pt x="72993" y="500627"/>
                </a:lnTo>
                <a:lnTo>
                  <a:pt x="72185" y="500096"/>
                </a:lnTo>
                <a:lnTo>
                  <a:pt x="71954" y="499855"/>
                </a:lnTo>
                <a:lnTo>
                  <a:pt x="71577" y="499611"/>
                </a:lnTo>
                <a:lnTo>
                  <a:pt x="71247" y="499587"/>
                </a:lnTo>
                <a:lnTo>
                  <a:pt x="71038" y="499442"/>
                </a:lnTo>
                <a:lnTo>
                  <a:pt x="70052" y="498525"/>
                </a:lnTo>
                <a:lnTo>
                  <a:pt x="70059" y="498340"/>
                </a:lnTo>
                <a:lnTo>
                  <a:pt x="69257" y="497982"/>
                </a:lnTo>
                <a:lnTo>
                  <a:pt x="67157" y="497500"/>
                </a:lnTo>
                <a:lnTo>
                  <a:pt x="67001" y="497387"/>
                </a:lnTo>
                <a:lnTo>
                  <a:pt x="65422" y="497239"/>
                </a:lnTo>
                <a:lnTo>
                  <a:pt x="64457" y="497332"/>
                </a:lnTo>
                <a:lnTo>
                  <a:pt x="63656" y="497491"/>
                </a:lnTo>
                <a:lnTo>
                  <a:pt x="62618" y="497816"/>
                </a:lnTo>
                <a:lnTo>
                  <a:pt x="62306" y="498015"/>
                </a:lnTo>
                <a:lnTo>
                  <a:pt x="61008" y="499064"/>
                </a:lnTo>
                <a:lnTo>
                  <a:pt x="59155" y="500924"/>
                </a:lnTo>
                <a:lnTo>
                  <a:pt x="58804" y="501398"/>
                </a:lnTo>
                <a:lnTo>
                  <a:pt x="57858" y="502427"/>
                </a:lnTo>
                <a:lnTo>
                  <a:pt x="57272" y="502788"/>
                </a:lnTo>
                <a:lnTo>
                  <a:pt x="56885" y="502865"/>
                </a:lnTo>
                <a:lnTo>
                  <a:pt x="55956" y="502191"/>
                </a:lnTo>
                <a:lnTo>
                  <a:pt x="54818" y="501850"/>
                </a:lnTo>
                <a:lnTo>
                  <a:pt x="53344" y="501209"/>
                </a:lnTo>
                <a:lnTo>
                  <a:pt x="52788" y="500924"/>
                </a:lnTo>
                <a:lnTo>
                  <a:pt x="51935" y="500300"/>
                </a:lnTo>
                <a:lnTo>
                  <a:pt x="51217" y="499531"/>
                </a:lnTo>
                <a:lnTo>
                  <a:pt x="50931" y="499151"/>
                </a:lnTo>
                <a:lnTo>
                  <a:pt x="50502" y="498420"/>
                </a:lnTo>
                <a:lnTo>
                  <a:pt x="50191" y="497537"/>
                </a:lnTo>
                <a:lnTo>
                  <a:pt x="50180" y="496571"/>
                </a:lnTo>
                <a:lnTo>
                  <a:pt x="49990" y="495957"/>
                </a:lnTo>
                <a:lnTo>
                  <a:pt x="49633" y="495522"/>
                </a:lnTo>
                <a:lnTo>
                  <a:pt x="49299" y="495320"/>
                </a:lnTo>
                <a:lnTo>
                  <a:pt x="48809" y="495121"/>
                </a:lnTo>
                <a:lnTo>
                  <a:pt x="48423" y="495086"/>
                </a:lnTo>
                <a:lnTo>
                  <a:pt x="48125" y="495140"/>
                </a:lnTo>
                <a:lnTo>
                  <a:pt x="47769" y="495300"/>
                </a:lnTo>
                <a:lnTo>
                  <a:pt x="47341" y="495628"/>
                </a:lnTo>
                <a:lnTo>
                  <a:pt x="47153" y="496094"/>
                </a:lnTo>
                <a:lnTo>
                  <a:pt x="47064" y="496574"/>
                </a:lnTo>
                <a:lnTo>
                  <a:pt x="47110" y="497028"/>
                </a:lnTo>
                <a:lnTo>
                  <a:pt x="47305" y="497319"/>
                </a:lnTo>
                <a:lnTo>
                  <a:pt x="47158" y="498487"/>
                </a:lnTo>
                <a:lnTo>
                  <a:pt x="46774" y="499150"/>
                </a:lnTo>
                <a:lnTo>
                  <a:pt x="46007" y="499979"/>
                </a:lnTo>
                <a:lnTo>
                  <a:pt x="45475" y="500664"/>
                </a:lnTo>
                <a:lnTo>
                  <a:pt x="45233" y="501523"/>
                </a:lnTo>
                <a:lnTo>
                  <a:pt x="45350" y="502164"/>
                </a:lnTo>
                <a:lnTo>
                  <a:pt x="45625" y="502795"/>
                </a:lnTo>
                <a:lnTo>
                  <a:pt x="45979" y="503428"/>
                </a:lnTo>
                <a:lnTo>
                  <a:pt x="46320" y="503869"/>
                </a:lnTo>
                <a:lnTo>
                  <a:pt x="47565" y="504752"/>
                </a:lnTo>
                <a:lnTo>
                  <a:pt x="48235" y="505065"/>
                </a:lnTo>
                <a:lnTo>
                  <a:pt x="48747" y="505427"/>
                </a:lnTo>
                <a:lnTo>
                  <a:pt x="49348" y="506011"/>
                </a:lnTo>
                <a:lnTo>
                  <a:pt x="49882" y="508240"/>
                </a:lnTo>
                <a:lnTo>
                  <a:pt x="49949" y="509201"/>
                </a:lnTo>
                <a:lnTo>
                  <a:pt x="49733" y="509761"/>
                </a:lnTo>
                <a:lnTo>
                  <a:pt x="48488" y="512115"/>
                </a:lnTo>
                <a:lnTo>
                  <a:pt x="47981" y="512764"/>
                </a:lnTo>
                <a:lnTo>
                  <a:pt x="47715" y="513022"/>
                </a:lnTo>
                <a:lnTo>
                  <a:pt x="46816" y="513472"/>
                </a:lnTo>
                <a:lnTo>
                  <a:pt x="45792" y="513830"/>
                </a:lnTo>
                <a:lnTo>
                  <a:pt x="44829" y="514064"/>
                </a:lnTo>
                <a:lnTo>
                  <a:pt x="43922" y="514138"/>
                </a:lnTo>
                <a:lnTo>
                  <a:pt x="42801" y="514074"/>
                </a:lnTo>
                <a:lnTo>
                  <a:pt x="42210" y="513925"/>
                </a:lnTo>
                <a:lnTo>
                  <a:pt x="41873" y="513636"/>
                </a:lnTo>
                <a:lnTo>
                  <a:pt x="41462" y="513108"/>
                </a:lnTo>
                <a:lnTo>
                  <a:pt x="41263" y="512595"/>
                </a:lnTo>
                <a:lnTo>
                  <a:pt x="41075" y="511895"/>
                </a:lnTo>
                <a:lnTo>
                  <a:pt x="40985" y="510726"/>
                </a:lnTo>
                <a:lnTo>
                  <a:pt x="41468" y="509434"/>
                </a:lnTo>
                <a:lnTo>
                  <a:pt x="41653" y="509110"/>
                </a:lnTo>
                <a:lnTo>
                  <a:pt x="42034" y="508689"/>
                </a:lnTo>
                <a:lnTo>
                  <a:pt x="42264" y="508338"/>
                </a:lnTo>
                <a:lnTo>
                  <a:pt x="42428" y="507946"/>
                </a:lnTo>
                <a:lnTo>
                  <a:pt x="42500" y="507409"/>
                </a:lnTo>
                <a:lnTo>
                  <a:pt x="42446" y="506902"/>
                </a:lnTo>
                <a:lnTo>
                  <a:pt x="42139" y="505949"/>
                </a:lnTo>
                <a:lnTo>
                  <a:pt x="41969" y="505684"/>
                </a:lnTo>
                <a:lnTo>
                  <a:pt x="41441" y="505276"/>
                </a:lnTo>
                <a:lnTo>
                  <a:pt x="40996" y="505019"/>
                </a:lnTo>
                <a:lnTo>
                  <a:pt x="40532" y="504899"/>
                </a:lnTo>
                <a:lnTo>
                  <a:pt x="40172" y="504907"/>
                </a:lnTo>
                <a:lnTo>
                  <a:pt x="39765" y="505074"/>
                </a:lnTo>
                <a:lnTo>
                  <a:pt x="38607" y="505834"/>
                </a:lnTo>
                <a:lnTo>
                  <a:pt x="37701" y="506342"/>
                </a:lnTo>
                <a:lnTo>
                  <a:pt x="37008" y="506576"/>
                </a:lnTo>
                <a:lnTo>
                  <a:pt x="36465" y="506693"/>
                </a:lnTo>
                <a:lnTo>
                  <a:pt x="35498" y="506505"/>
                </a:lnTo>
                <a:lnTo>
                  <a:pt x="34829" y="506533"/>
                </a:lnTo>
                <a:lnTo>
                  <a:pt x="32727" y="507205"/>
                </a:lnTo>
                <a:lnTo>
                  <a:pt x="31934" y="507859"/>
                </a:lnTo>
                <a:lnTo>
                  <a:pt x="31759" y="508089"/>
                </a:lnTo>
                <a:lnTo>
                  <a:pt x="30809" y="509023"/>
                </a:lnTo>
                <a:lnTo>
                  <a:pt x="30555" y="509197"/>
                </a:lnTo>
                <a:lnTo>
                  <a:pt x="30129" y="509344"/>
                </a:lnTo>
                <a:lnTo>
                  <a:pt x="29718" y="509439"/>
                </a:lnTo>
                <a:lnTo>
                  <a:pt x="28472" y="509571"/>
                </a:lnTo>
                <a:lnTo>
                  <a:pt x="26264" y="509623"/>
                </a:lnTo>
                <a:lnTo>
                  <a:pt x="25933" y="509555"/>
                </a:lnTo>
                <a:lnTo>
                  <a:pt x="25494" y="509295"/>
                </a:lnTo>
                <a:lnTo>
                  <a:pt x="25163" y="509010"/>
                </a:lnTo>
                <a:lnTo>
                  <a:pt x="25109" y="508883"/>
                </a:lnTo>
                <a:lnTo>
                  <a:pt x="25050" y="508357"/>
                </a:lnTo>
                <a:lnTo>
                  <a:pt x="24606" y="507722"/>
                </a:lnTo>
                <a:lnTo>
                  <a:pt x="23385" y="506912"/>
                </a:lnTo>
                <a:lnTo>
                  <a:pt x="23214" y="506664"/>
                </a:lnTo>
                <a:lnTo>
                  <a:pt x="22682" y="505590"/>
                </a:lnTo>
                <a:lnTo>
                  <a:pt x="22405" y="505221"/>
                </a:lnTo>
                <a:lnTo>
                  <a:pt x="21656" y="504557"/>
                </a:lnTo>
                <a:lnTo>
                  <a:pt x="21156" y="504229"/>
                </a:lnTo>
                <a:lnTo>
                  <a:pt x="20547" y="504015"/>
                </a:lnTo>
                <a:lnTo>
                  <a:pt x="19639" y="503894"/>
                </a:lnTo>
                <a:lnTo>
                  <a:pt x="19101" y="503997"/>
                </a:lnTo>
                <a:lnTo>
                  <a:pt x="18479" y="504383"/>
                </a:lnTo>
                <a:lnTo>
                  <a:pt x="17034" y="506631"/>
                </a:lnTo>
                <a:lnTo>
                  <a:pt x="16532" y="507542"/>
                </a:lnTo>
                <a:lnTo>
                  <a:pt x="16151" y="508026"/>
                </a:lnTo>
                <a:lnTo>
                  <a:pt x="15755" y="508651"/>
                </a:lnTo>
                <a:lnTo>
                  <a:pt x="15622" y="508885"/>
                </a:lnTo>
                <a:lnTo>
                  <a:pt x="15494" y="509285"/>
                </a:lnTo>
                <a:lnTo>
                  <a:pt x="15471" y="509824"/>
                </a:lnTo>
                <a:lnTo>
                  <a:pt x="15502" y="510338"/>
                </a:lnTo>
                <a:lnTo>
                  <a:pt x="15650" y="510835"/>
                </a:lnTo>
                <a:lnTo>
                  <a:pt x="15884" y="511357"/>
                </a:lnTo>
                <a:lnTo>
                  <a:pt x="16101" y="511673"/>
                </a:lnTo>
                <a:lnTo>
                  <a:pt x="17078" y="512722"/>
                </a:lnTo>
                <a:lnTo>
                  <a:pt x="18392" y="513722"/>
                </a:lnTo>
                <a:lnTo>
                  <a:pt x="18914" y="514441"/>
                </a:lnTo>
                <a:lnTo>
                  <a:pt x="19227" y="515130"/>
                </a:lnTo>
                <a:lnTo>
                  <a:pt x="19848" y="517530"/>
                </a:lnTo>
                <a:lnTo>
                  <a:pt x="19834" y="518180"/>
                </a:lnTo>
                <a:lnTo>
                  <a:pt x="19677" y="518803"/>
                </a:lnTo>
                <a:lnTo>
                  <a:pt x="19290" y="519146"/>
                </a:lnTo>
                <a:lnTo>
                  <a:pt x="18543" y="519594"/>
                </a:lnTo>
                <a:lnTo>
                  <a:pt x="17752" y="519953"/>
                </a:lnTo>
                <a:lnTo>
                  <a:pt x="17291" y="520267"/>
                </a:lnTo>
                <a:lnTo>
                  <a:pt x="17088" y="520591"/>
                </a:lnTo>
                <a:lnTo>
                  <a:pt x="17151" y="521005"/>
                </a:lnTo>
                <a:lnTo>
                  <a:pt x="17063" y="521277"/>
                </a:lnTo>
                <a:lnTo>
                  <a:pt x="16818" y="521522"/>
                </a:lnTo>
                <a:lnTo>
                  <a:pt x="16393" y="523132"/>
                </a:lnTo>
                <a:lnTo>
                  <a:pt x="16224" y="523369"/>
                </a:lnTo>
                <a:lnTo>
                  <a:pt x="16030" y="523528"/>
                </a:lnTo>
                <a:lnTo>
                  <a:pt x="15648" y="523640"/>
                </a:lnTo>
                <a:lnTo>
                  <a:pt x="14907" y="523527"/>
                </a:lnTo>
                <a:lnTo>
                  <a:pt x="13809" y="522563"/>
                </a:lnTo>
                <a:lnTo>
                  <a:pt x="13626" y="522234"/>
                </a:lnTo>
                <a:lnTo>
                  <a:pt x="13140" y="521865"/>
                </a:lnTo>
                <a:lnTo>
                  <a:pt x="12320" y="521473"/>
                </a:lnTo>
                <a:lnTo>
                  <a:pt x="12043" y="521450"/>
                </a:lnTo>
                <a:lnTo>
                  <a:pt x="11631" y="521261"/>
                </a:lnTo>
                <a:lnTo>
                  <a:pt x="11423" y="521069"/>
                </a:lnTo>
                <a:lnTo>
                  <a:pt x="11011" y="520871"/>
                </a:lnTo>
                <a:lnTo>
                  <a:pt x="10243" y="520638"/>
                </a:lnTo>
                <a:lnTo>
                  <a:pt x="9206" y="520516"/>
                </a:lnTo>
                <a:lnTo>
                  <a:pt x="8641" y="520634"/>
                </a:lnTo>
                <a:lnTo>
                  <a:pt x="7984" y="520968"/>
                </a:lnTo>
                <a:lnTo>
                  <a:pt x="7802" y="520443"/>
                </a:lnTo>
                <a:lnTo>
                  <a:pt x="7141" y="519772"/>
                </a:lnTo>
                <a:lnTo>
                  <a:pt x="6297" y="519970"/>
                </a:lnTo>
                <a:lnTo>
                  <a:pt x="5079" y="520896"/>
                </a:lnTo>
                <a:lnTo>
                  <a:pt x="3986" y="521130"/>
                </a:lnTo>
                <a:lnTo>
                  <a:pt x="2481" y="520044"/>
                </a:lnTo>
                <a:lnTo>
                  <a:pt x="1576" y="518448"/>
                </a:lnTo>
                <a:lnTo>
                  <a:pt x="2211" y="517681"/>
                </a:lnTo>
                <a:lnTo>
                  <a:pt x="3159" y="517717"/>
                </a:lnTo>
                <a:lnTo>
                  <a:pt x="4578" y="518364"/>
                </a:lnTo>
                <a:lnTo>
                  <a:pt x="5784" y="518389"/>
                </a:lnTo>
                <a:lnTo>
                  <a:pt x="6523" y="518242"/>
                </a:lnTo>
                <a:lnTo>
                  <a:pt x="7771" y="517037"/>
                </a:lnTo>
                <a:lnTo>
                  <a:pt x="6971" y="515773"/>
                </a:lnTo>
                <a:lnTo>
                  <a:pt x="4542" y="515264"/>
                </a:lnTo>
                <a:lnTo>
                  <a:pt x="3495" y="514352"/>
                </a:lnTo>
                <a:lnTo>
                  <a:pt x="2141" y="511622"/>
                </a:lnTo>
                <a:lnTo>
                  <a:pt x="690" y="510275"/>
                </a:lnTo>
                <a:lnTo>
                  <a:pt x="376" y="509983"/>
                </a:lnTo>
                <a:lnTo>
                  <a:pt x="0" y="50904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1" name="pg191"/>
          <p:cNvSpPr/>
          <p:nvPr/>
        </p:nvSpPr>
        <p:spPr>
          <a:xfrm>
            <a:off x="4530418" y="3145390"/>
            <a:ext cx="594874" cy="386593"/>
          </a:xfrm>
          <a:custGeom>
            <a:avLst/>
            <a:gdLst/>
            <a:ahLst/>
            <a:cxnLst/>
            <a:rect l="0" t="0" r="0" b="0"/>
            <a:pathLst>
              <a:path w="594874" h="386593">
                <a:moveTo>
                  <a:pt x="0" y="107164"/>
                </a:moveTo>
                <a:lnTo>
                  <a:pt x="348" y="106679"/>
                </a:lnTo>
                <a:lnTo>
                  <a:pt x="675" y="106107"/>
                </a:lnTo>
                <a:lnTo>
                  <a:pt x="843" y="105522"/>
                </a:lnTo>
                <a:lnTo>
                  <a:pt x="1006" y="104638"/>
                </a:lnTo>
                <a:lnTo>
                  <a:pt x="694" y="104144"/>
                </a:lnTo>
                <a:lnTo>
                  <a:pt x="612" y="103301"/>
                </a:lnTo>
                <a:lnTo>
                  <a:pt x="707" y="102988"/>
                </a:lnTo>
                <a:lnTo>
                  <a:pt x="873" y="102986"/>
                </a:lnTo>
                <a:lnTo>
                  <a:pt x="1228" y="102662"/>
                </a:lnTo>
                <a:lnTo>
                  <a:pt x="1642" y="101954"/>
                </a:lnTo>
                <a:lnTo>
                  <a:pt x="1861" y="101364"/>
                </a:lnTo>
                <a:lnTo>
                  <a:pt x="2215" y="101247"/>
                </a:lnTo>
                <a:lnTo>
                  <a:pt x="3283" y="101410"/>
                </a:lnTo>
                <a:lnTo>
                  <a:pt x="3395" y="100910"/>
                </a:lnTo>
                <a:lnTo>
                  <a:pt x="4058" y="100269"/>
                </a:lnTo>
                <a:lnTo>
                  <a:pt x="4315" y="99263"/>
                </a:lnTo>
                <a:lnTo>
                  <a:pt x="4351" y="98175"/>
                </a:lnTo>
                <a:lnTo>
                  <a:pt x="4034" y="98111"/>
                </a:lnTo>
                <a:lnTo>
                  <a:pt x="4099" y="97441"/>
                </a:lnTo>
                <a:lnTo>
                  <a:pt x="4455" y="97502"/>
                </a:lnTo>
                <a:lnTo>
                  <a:pt x="5050" y="97058"/>
                </a:lnTo>
                <a:lnTo>
                  <a:pt x="5648" y="95989"/>
                </a:lnTo>
                <a:lnTo>
                  <a:pt x="5660" y="95856"/>
                </a:lnTo>
                <a:lnTo>
                  <a:pt x="5249" y="95243"/>
                </a:lnTo>
                <a:lnTo>
                  <a:pt x="5322" y="94766"/>
                </a:lnTo>
                <a:lnTo>
                  <a:pt x="5488" y="94696"/>
                </a:lnTo>
                <a:lnTo>
                  <a:pt x="6249" y="94815"/>
                </a:lnTo>
                <a:lnTo>
                  <a:pt x="7019" y="94923"/>
                </a:lnTo>
                <a:lnTo>
                  <a:pt x="7226" y="94545"/>
                </a:lnTo>
                <a:lnTo>
                  <a:pt x="7405" y="94532"/>
                </a:lnTo>
                <a:lnTo>
                  <a:pt x="7986" y="94241"/>
                </a:lnTo>
                <a:lnTo>
                  <a:pt x="7804" y="94019"/>
                </a:lnTo>
                <a:lnTo>
                  <a:pt x="7760" y="93711"/>
                </a:lnTo>
                <a:lnTo>
                  <a:pt x="7845" y="93543"/>
                </a:lnTo>
                <a:lnTo>
                  <a:pt x="8110" y="93526"/>
                </a:lnTo>
                <a:lnTo>
                  <a:pt x="8594" y="93242"/>
                </a:lnTo>
                <a:lnTo>
                  <a:pt x="8702" y="93079"/>
                </a:lnTo>
                <a:lnTo>
                  <a:pt x="8503" y="92337"/>
                </a:lnTo>
                <a:lnTo>
                  <a:pt x="8152" y="91535"/>
                </a:lnTo>
                <a:lnTo>
                  <a:pt x="8229" y="90727"/>
                </a:lnTo>
                <a:lnTo>
                  <a:pt x="8527" y="90211"/>
                </a:lnTo>
                <a:lnTo>
                  <a:pt x="8751" y="90193"/>
                </a:lnTo>
                <a:lnTo>
                  <a:pt x="9301" y="89718"/>
                </a:lnTo>
                <a:lnTo>
                  <a:pt x="9252" y="88773"/>
                </a:lnTo>
                <a:lnTo>
                  <a:pt x="9102" y="88332"/>
                </a:lnTo>
                <a:lnTo>
                  <a:pt x="9620" y="88212"/>
                </a:lnTo>
                <a:lnTo>
                  <a:pt x="10221" y="88224"/>
                </a:lnTo>
                <a:lnTo>
                  <a:pt x="10347" y="88068"/>
                </a:lnTo>
                <a:lnTo>
                  <a:pt x="10329" y="87832"/>
                </a:lnTo>
                <a:lnTo>
                  <a:pt x="10121" y="87313"/>
                </a:lnTo>
                <a:lnTo>
                  <a:pt x="9479" y="86945"/>
                </a:lnTo>
                <a:lnTo>
                  <a:pt x="9431" y="86357"/>
                </a:lnTo>
                <a:lnTo>
                  <a:pt x="9362" y="85969"/>
                </a:lnTo>
                <a:lnTo>
                  <a:pt x="9319" y="85731"/>
                </a:lnTo>
                <a:lnTo>
                  <a:pt x="9107" y="84746"/>
                </a:lnTo>
                <a:lnTo>
                  <a:pt x="8982" y="84497"/>
                </a:lnTo>
                <a:lnTo>
                  <a:pt x="8977" y="84262"/>
                </a:lnTo>
                <a:lnTo>
                  <a:pt x="9031" y="84025"/>
                </a:lnTo>
                <a:lnTo>
                  <a:pt x="10443" y="82668"/>
                </a:lnTo>
                <a:lnTo>
                  <a:pt x="10945" y="82145"/>
                </a:lnTo>
                <a:lnTo>
                  <a:pt x="11408" y="81663"/>
                </a:lnTo>
                <a:lnTo>
                  <a:pt x="11898" y="81482"/>
                </a:lnTo>
                <a:lnTo>
                  <a:pt x="12027" y="81064"/>
                </a:lnTo>
                <a:lnTo>
                  <a:pt x="12319" y="80307"/>
                </a:lnTo>
                <a:lnTo>
                  <a:pt x="12732" y="79724"/>
                </a:lnTo>
                <a:lnTo>
                  <a:pt x="12481" y="78634"/>
                </a:lnTo>
                <a:lnTo>
                  <a:pt x="12211" y="78243"/>
                </a:lnTo>
                <a:lnTo>
                  <a:pt x="11800" y="78252"/>
                </a:lnTo>
                <a:lnTo>
                  <a:pt x="11329" y="78049"/>
                </a:lnTo>
                <a:lnTo>
                  <a:pt x="10941" y="77459"/>
                </a:lnTo>
                <a:lnTo>
                  <a:pt x="10895" y="77120"/>
                </a:lnTo>
                <a:lnTo>
                  <a:pt x="11261" y="76989"/>
                </a:lnTo>
                <a:lnTo>
                  <a:pt x="11668" y="76436"/>
                </a:lnTo>
                <a:lnTo>
                  <a:pt x="11672" y="76080"/>
                </a:lnTo>
                <a:lnTo>
                  <a:pt x="11612" y="75757"/>
                </a:lnTo>
                <a:lnTo>
                  <a:pt x="11876" y="75301"/>
                </a:lnTo>
                <a:lnTo>
                  <a:pt x="12115" y="75129"/>
                </a:lnTo>
                <a:lnTo>
                  <a:pt x="12531" y="75063"/>
                </a:lnTo>
                <a:lnTo>
                  <a:pt x="13076" y="74850"/>
                </a:lnTo>
                <a:lnTo>
                  <a:pt x="13290" y="74478"/>
                </a:lnTo>
                <a:lnTo>
                  <a:pt x="13440" y="74074"/>
                </a:lnTo>
                <a:lnTo>
                  <a:pt x="13535" y="73503"/>
                </a:lnTo>
                <a:lnTo>
                  <a:pt x="13289" y="72903"/>
                </a:lnTo>
                <a:lnTo>
                  <a:pt x="12861" y="72325"/>
                </a:lnTo>
                <a:lnTo>
                  <a:pt x="12499" y="72251"/>
                </a:lnTo>
                <a:lnTo>
                  <a:pt x="11799" y="71642"/>
                </a:lnTo>
                <a:lnTo>
                  <a:pt x="11726" y="71506"/>
                </a:lnTo>
                <a:lnTo>
                  <a:pt x="11612" y="71180"/>
                </a:lnTo>
                <a:lnTo>
                  <a:pt x="11628" y="70991"/>
                </a:lnTo>
                <a:lnTo>
                  <a:pt x="11819" y="70752"/>
                </a:lnTo>
                <a:lnTo>
                  <a:pt x="11971" y="70085"/>
                </a:lnTo>
                <a:lnTo>
                  <a:pt x="11751" y="69759"/>
                </a:lnTo>
                <a:lnTo>
                  <a:pt x="11546" y="69772"/>
                </a:lnTo>
                <a:lnTo>
                  <a:pt x="11377" y="69824"/>
                </a:lnTo>
                <a:lnTo>
                  <a:pt x="11236" y="69718"/>
                </a:lnTo>
                <a:lnTo>
                  <a:pt x="11136" y="69492"/>
                </a:lnTo>
                <a:lnTo>
                  <a:pt x="11998" y="68516"/>
                </a:lnTo>
                <a:lnTo>
                  <a:pt x="12329" y="68673"/>
                </a:lnTo>
                <a:lnTo>
                  <a:pt x="12644" y="68686"/>
                </a:lnTo>
                <a:lnTo>
                  <a:pt x="13671" y="68423"/>
                </a:lnTo>
                <a:lnTo>
                  <a:pt x="13809" y="68339"/>
                </a:lnTo>
                <a:lnTo>
                  <a:pt x="13872" y="68025"/>
                </a:lnTo>
                <a:lnTo>
                  <a:pt x="14001" y="67842"/>
                </a:lnTo>
                <a:lnTo>
                  <a:pt x="14889" y="66993"/>
                </a:lnTo>
                <a:lnTo>
                  <a:pt x="15227" y="66850"/>
                </a:lnTo>
                <a:lnTo>
                  <a:pt x="15516" y="67032"/>
                </a:lnTo>
                <a:lnTo>
                  <a:pt x="15673" y="67061"/>
                </a:lnTo>
                <a:lnTo>
                  <a:pt x="16134" y="66924"/>
                </a:lnTo>
                <a:lnTo>
                  <a:pt x="16337" y="66794"/>
                </a:lnTo>
                <a:lnTo>
                  <a:pt x="16577" y="66359"/>
                </a:lnTo>
                <a:lnTo>
                  <a:pt x="16850" y="65433"/>
                </a:lnTo>
                <a:lnTo>
                  <a:pt x="16955" y="64302"/>
                </a:lnTo>
                <a:lnTo>
                  <a:pt x="16916" y="63977"/>
                </a:lnTo>
                <a:lnTo>
                  <a:pt x="16844" y="63816"/>
                </a:lnTo>
                <a:lnTo>
                  <a:pt x="16187" y="63630"/>
                </a:lnTo>
                <a:lnTo>
                  <a:pt x="16168" y="63407"/>
                </a:lnTo>
                <a:lnTo>
                  <a:pt x="16380" y="62972"/>
                </a:lnTo>
                <a:lnTo>
                  <a:pt x="17160" y="62290"/>
                </a:lnTo>
                <a:lnTo>
                  <a:pt x="17499" y="61799"/>
                </a:lnTo>
                <a:lnTo>
                  <a:pt x="18295" y="60631"/>
                </a:lnTo>
                <a:lnTo>
                  <a:pt x="18545" y="59775"/>
                </a:lnTo>
                <a:lnTo>
                  <a:pt x="18273" y="59636"/>
                </a:lnTo>
                <a:lnTo>
                  <a:pt x="18167" y="59491"/>
                </a:lnTo>
                <a:lnTo>
                  <a:pt x="18091" y="59298"/>
                </a:lnTo>
                <a:lnTo>
                  <a:pt x="17997" y="58784"/>
                </a:lnTo>
                <a:lnTo>
                  <a:pt x="17934" y="58168"/>
                </a:lnTo>
                <a:lnTo>
                  <a:pt x="17313" y="57125"/>
                </a:lnTo>
                <a:lnTo>
                  <a:pt x="16847" y="56886"/>
                </a:lnTo>
                <a:lnTo>
                  <a:pt x="16448" y="56964"/>
                </a:lnTo>
                <a:lnTo>
                  <a:pt x="15988" y="56468"/>
                </a:lnTo>
                <a:lnTo>
                  <a:pt x="15860" y="56126"/>
                </a:lnTo>
                <a:lnTo>
                  <a:pt x="15788" y="54972"/>
                </a:lnTo>
                <a:lnTo>
                  <a:pt x="15798" y="54421"/>
                </a:lnTo>
                <a:lnTo>
                  <a:pt x="15999" y="52083"/>
                </a:lnTo>
                <a:lnTo>
                  <a:pt x="15819" y="51893"/>
                </a:lnTo>
                <a:lnTo>
                  <a:pt x="15670" y="51890"/>
                </a:lnTo>
                <a:lnTo>
                  <a:pt x="15348" y="51751"/>
                </a:lnTo>
                <a:lnTo>
                  <a:pt x="15220" y="51236"/>
                </a:lnTo>
                <a:lnTo>
                  <a:pt x="15229" y="50127"/>
                </a:lnTo>
                <a:lnTo>
                  <a:pt x="15501" y="49345"/>
                </a:lnTo>
                <a:lnTo>
                  <a:pt x="15516" y="49082"/>
                </a:lnTo>
                <a:lnTo>
                  <a:pt x="15379" y="48796"/>
                </a:lnTo>
                <a:lnTo>
                  <a:pt x="15135" y="47829"/>
                </a:lnTo>
                <a:lnTo>
                  <a:pt x="14976" y="47251"/>
                </a:lnTo>
                <a:lnTo>
                  <a:pt x="14207" y="46980"/>
                </a:lnTo>
                <a:lnTo>
                  <a:pt x="13201" y="47042"/>
                </a:lnTo>
                <a:lnTo>
                  <a:pt x="12812" y="47398"/>
                </a:lnTo>
                <a:lnTo>
                  <a:pt x="11759" y="47667"/>
                </a:lnTo>
                <a:lnTo>
                  <a:pt x="11146" y="47772"/>
                </a:lnTo>
                <a:lnTo>
                  <a:pt x="10995" y="47703"/>
                </a:lnTo>
                <a:lnTo>
                  <a:pt x="10895" y="47367"/>
                </a:lnTo>
                <a:lnTo>
                  <a:pt x="10467" y="46980"/>
                </a:lnTo>
                <a:lnTo>
                  <a:pt x="9671" y="46535"/>
                </a:lnTo>
                <a:lnTo>
                  <a:pt x="9279" y="46774"/>
                </a:lnTo>
                <a:lnTo>
                  <a:pt x="8846" y="46744"/>
                </a:lnTo>
                <a:lnTo>
                  <a:pt x="8552" y="46621"/>
                </a:lnTo>
                <a:lnTo>
                  <a:pt x="7820" y="46714"/>
                </a:lnTo>
                <a:lnTo>
                  <a:pt x="7729" y="46881"/>
                </a:lnTo>
                <a:lnTo>
                  <a:pt x="7578" y="46961"/>
                </a:lnTo>
                <a:lnTo>
                  <a:pt x="7448" y="46949"/>
                </a:lnTo>
                <a:lnTo>
                  <a:pt x="6727" y="46039"/>
                </a:lnTo>
                <a:lnTo>
                  <a:pt x="6490" y="45122"/>
                </a:lnTo>
                <a:lnTo>
                  <a:pt x="7027" y="44471"/>
                </a:lnTo>
                <a:lnTo>
                  <a:pt x="7572" y="44360"/>
                </a:lnTo>
                <a:lnTo>
                  <a:pt x="8133" y="44100"/>
                </a:lnTo>
                <a:lnTo>
                  <a:pt x="8219" y="43626"/>
                </a:lnTo>
                <a:lnTo>
                  <a:pt x="8172" y="42803"/>
                </a:lnTo>
                <a:lnTo>
                  <a:pt x="8116" y="42633"/>
                </a:lnTo>
                <a:lnTo>
                  <a:pt x="7959" y="42526"/>
                </a:lnTo>
                <a:lnTo>
                  <a:pt x="7779" y="42637"/>
                </a:lnTo>
                <a:lnTo>
                  <a:pt x="7498" y="42613"/>
                </a:lnTo>
                <a:lnTo>
                  <a:pt x="7133" y="42493"/>
                </a:lnTo>
                <a:lnTo>
                  <a:pt x="6738" y="42192"/>
                </a:lnTo>
                <a:lnTo>
                  <a:pt x="6002" y="41490"/>
                </a:lnTo>
                <a:lnTo>
                  <a:pt x="5454" y="41564"/>
                </a:lnTo>
                <a:lnTo>
                  <a:pt x="5246" y="41416"/>
                </a:lnTo>
                <a:lnTo>
                  <a:pt x="5151" y="40743"/>
                </a:lnTo>
                <a:lnTo>
                  <a:pt x="5456" y="40470"/>
                </a:lnTo>
                <a:lnTo>
                  <a:pt x="5460" y="40710"/>
                </a:lnTo>
                <a:lnTo>
                  <a:pt x="5638" y="40685"/>
                </a:lnTo>
                <a:lnTo>
                  <a:pt x="5938" y="40192"/>
                </a:lnTo>
                <a:lnTo>
                  <a:pt x="5834" y="38671"/>
                </a:lnTo>
                <a:lnTo>
                  <a:pt x="5811" y="38337"/>
                </a:lnTo>
                <a:lnTo>
                  <a:pt x="5694" y="38082"/>
                </a:lnTo>
                <a:lnTo>
                  <a:pt x="5637" y="37925"/>
                </a:lnTo>
                <a:lnTo>
                  <a:pt x="5701" y="37791"/>
                </a:lnTo>
                <a:lnTo>
                  <a:pt x="6311" y="37675"/>
                </a:lnTo>
                <a:lnTo>
                  <a:pt x="6482" y="37797"/>
                </a:lnTo>
                <a:lnTo>
                  <a:pt x="6566" y="37981"/>
                </a:lnTo>
                <a:lnTo>
                  <a:pt x="6709" y="38126"/>
                </a:lnTo>
                <a:lnTo>
                  <a:pt x="7210" y="38219"/>
                </a:lnTo>
                <a:lnTo>
                  <a:pt x="7953" y="38222"/>
                </a:lnTo>
                <a:lnTo>
                  <a:pt x="8146" y="38463"/>
                </a:lnTo>
                <a:lnTo>
                  <a:pt x="9230" y="38134"/>
                </a:lnTo>
                <a:lnTo>
                  <a:pt x="10188" y="37585"/>
                </a:lnTo>
                <a:lnTo>
                  <a:pt x="10587" y="36354"/>
                </a:lnTo>
                <a:lnTo>
                  <a:pt x="10628" y="36049"/>
                </a:lnTo>
                <a:lnTo>
                  <a:pt x="10338" y="35541"/>
                </a:lnTo>
                <a:lnTo>
                  <a:pt x="9959" y="34053"/>
                </a:lnTo>
                <a:lnTo>
                  <a:pt x="9801" y="33077"/>
                </a:lnTo>
                <a:lnTo>
                  <a:pt x="10072" y="32804"/>
                </a:lnTo>
                <a:lnTo>
                  <a:pt x="10650" y="31613"/>
                </a:lnTo>
                <a:lnTo>
                  <a:pt x="10551" y="31180"/>
                </a:lnTo>
                <a:lnTo>
                  <a:pt x="10504" y="29891"/>
                </a:lnTo>
                <a:lnTo>
                  <a:pt x="10574" y="29142"/>
                </a:lnTo>
                <a:lnTo>
                  <a:pt x="10959" y="28695"/>
                </a:lnTo>
                <a:lnTo>
                  <a:pt x="11039" y="28366"/>
                </a:lnTo>
                <a:lnTo>
                  <a:pt x="11042" y="28200"/>
                </a:lnTo>
                <a:lnTo>
                  <a:pt x="11022" y="27001"/>
                </a:lnTo>
                <a:lnTo>
                  <a:pt x="10805" y="25873"/>
                </a:lnTo>
                <a:lnTo>
                  <a:pt x="10679" y="25680"/>
                </a:lnTo>
                <a:lnTo>
                  <a:pt x="10261" y="25525"/>
                </a:lnTo>
                <a:lnTo>
                  <a:pt x="10167" y="25765"/>
                </a:lnTo>
                <a:lnTo>
                  <a:pt x="9633" y="25831"/>
                </a:lnTo>
                <a:lnTo>
                  <a:pt x="8213" y="24705"/>
                </a:lnTo>
                <a:lnTo>
                  <a:pt x="7804" y="24372"/>
                </a:lnTo>
                <a:lnTo>
                  <a:pt x="7346" y="23630"/>
                </a:lnTo>
                <a:lnTo>
                  <a:pt x="6832" y="23079"/>
                </a:lnTo>
                <a:lnTo>
                  <a:pt x="6377" y="22828"/>
                </a:lnTo>
                <a:lnTo>
                  <a:pt x="6630" y="22269"/>
                </a:lnTo>
                <a:lnTo>
                  <a:pt x="6736" y="21803"/>
                </a:lnTo>
                <a:lnTo>
                  <a:pt x="6683" y="21670"/>
                </a:lnTo>
                <a:lnTo>
                  <a:pt x="6241" y="21278"/>
                </a:lnTo>
                <a:lnTo>
                  <a:pt x="5634" y="21219"/>
                </a:lnTo>
                <a:lnTo>
                  <a:pt x="5103" y="21282"/>
                </a:lnTo>
                <a:lnTo>
                  <a:pt x="4533" y="20974"/>
                </a:lnTo>
                <a:lnTo>
                  <a:pt x="3794" y="19054"/>
                </a:lnTo>
                <a:lnTo>
                  <a:pt x="3772" y="18898"/>
                </a:lnTo>
                <a:lnTo>
                  <a:pt x="4029" y="18136"/>
                </a:lnTo>
                <a:lnTo>
                  <a:pt x="5118" y="17177"/>
                </a:lnTo>
                <a:lnTo>
                  <a:pt x="5419" y="16593"/>
                </a:lnTo>
                <a:lnTo>
                  <a:pt x="5372" y="16404"/>
                </a:lnTo>
                <a:lnTo>
                  <a:pt x="5266" y="15524"/>
                </a:lnTo>
                <a:lnTo>
                  <a:pt x="5748" y="15139"/>
                </a:lnTo>
                <a:lnTo>
                  <a:pt x="5391" y="14086"/>
                </a:lnTo>
                <a:lnTo>
                  <a:pt x="5282" y="13935"/>
                </a:lnTo>
                <a:lnTo>
                  <a:pt x="4800" y="13529"/>
                </a:lnTo>
                <a:lnTo>
                  <a:pt x="4527" y="13658"/>
                </a:lnTo>
                <a:lnTo>
                  <a:pt x="4129" y="13322"/>
                </a:lnTo>
                <a:lnTo>
                  <a:pt x="4155" y="12773"/>
                </a:lnTo>
                <a:lnTo>
                  <a:pt x="4845" y="12769"/>
                </a:lnTo>
                <a:lnTo>
                  <a:pt x="17193" y="12834"/>
                </a:lnTo>
                <a:lnTo>
                  <a:pt x="26341" y="12864"/>
                </a:lnTo>
                <a:lnTo>
                  <a:pt x="28041" y="12857"/>
                </a:lnTo>
                <a:lnTo>
                  <a:pt x="39073" y="12872"/>
                </a:lnTo>
                <a:lnTo>
                  <a:pt x="39997" y="12879"/>
                </a:lnTo>
                <a:lnTo>
                  <a:pt x="53005" y="12890"/>
                </a:lnTo>
                <a:lnTo>
                  <a:pt x="70210" y="12871"/>
                </a:lnTo>
                <a:lnTo>
                  <a:pt x="72584" y="12862"/>
                </a:lnTo>
                <a:lnTo>
                  <a:pt x="73760" y="12857"/>
                </a:lnTo>
                <a:lnTo>
                  <a:pt x="80963" y="12833"/>
                </a:lnTo>
                <a:lnTo>
                  <a:pt x="101195" y="12706"/>
                </a:lnTo>
                <a:lnTo>
                  <a:pt x="103704" y="12635"/>
                </a:lnTo>
                <a:lnTo>
                  <a:pt x="104748" y="12619"/>
                </a:lnTo>
                <a:lnTo>
                  <a:pt x="106595" y="12565"/>
                </a:lnTo>
                <a:lnTo>
                  <a:pt x="108406" y="12591"/>
                </a:lnTo>
                <a:lnTo>
                  <a:pt x="112560" y="12563"/>
                </a:lnTo>
                <a:lnTo>
                  <a:pt x="113728" y="12543"/>
                </a:lnTo>
                <a:lnTo>
                  <a:pt x="124824" y="12419"/>
                </a:lnTo>
                <a:lnTo>
                  <a:pt x="125353" y="12315"/>
                </a:lnTo>
                <a:lnTo>
                  <a:pt x="128030" y="12324"/>
                </a:lnTo>
                <a:lnTo>
                  <a:pt x="131119" y="12302"/>
                </a:lnTo>
                <a:lnTo>
                  <a:pt x="132294" y="12289"/>
                </a:lnTo>
                <a:lnTo>
                  <a:pt x="133401" y="12316"/>
                </a:lnTo>
                <a:lnTo>
                  <a:pt x="136291" y="12243"/>
                </a:lnTo>
                <a:lnTo>
                  <a:pt x="136986" y="12245"/>
                </a:lnTo>
                <a:lnTo>
                  <a:pt x="142478" y="12162"/>
                </a:lnTo>
                <a:lnTo>
                  <a:pt x="144224" y="12134"/>
                </a:lnTo>
                <a:lnTo>
                  <a:pt x="145992" y="12102"/>
                </a:lnTo>
                <a:lnTo>
                  <a:pt x="147763" y="12121"/>
                </a:lnTo>
                <a:lnTo>
                  <a:pt x="149562" y="12098"/>
                </a:lnTo>
                <a:lnTo>
                  <a:pt x="151342" y="12078"/>
                </a:lnTo>
                <a:lnTo>
                  <a:pt x="153119" y="12049"/>
                </a:lnTo>
                <a:lnTo>
                  <a:pt x="154918" y="12028"/>
                </a:lnTo>
                <a:lnTo>
                  <a:pt x="157355" y="11985"/>
                </a:lnTo>
                <a:lnTo>
                  <a:pt x="158523" y="11961"/>
                </a:lnTo>
                <a:lnTo>
                  <a:pt x="158658" y="11958"/>
                </a:lnTo>
                <a:lnTo>
                  <a:pt x="159780" y="11943"/>
                </a:lnTo>
                <a:lnTo>
                  <a:pt x="159988" y="11931"/>
                </a:lnTo>
                <a:lnTo>
                  <a:pt x="160284" y="11927"/>
                </a:lnTo>
                <a:lnTo>
                  <a:pt x="181641" y="11575"/>
                </a:lnTo>
                <a:lnTo>
                  <a:pt x="186139" y="11518"/>
                </a:lnTo>
                <a:lnTo>
                  <a:pt x="186571" y="11504"/>
                </a:lnTo>
                <a:lnTo>
                  <a:pt x="194663" y="11352"/>
                </a:lnTo>
                <a:lnTo>
                  <a:pt x="196753" y="11273"/>
                </a:lnTo>
                <a:lnTo>
                  <a:pt x="197131" y="11272"/>
                </a:lnTo>
                <a:lnTo>
                  <a:pt x="201806" y="11190"/>
                </a:lnTo>
                <a:lnTo>
                  <a:pt x="202981" y="11176"/>
                </a:lnTo>
                <a:lnTo>
                  <a:pt x="214570" y="10930"/>
                </a:lnTo>
                <a:lnTo>
                  <a:pt x="226926" y="10647"/>
                </a:lnTo>
                <a:lnTo>
                  <a:pt x="227088" y="10641"/>
                </a:lnTo>
                <a:lnTo>
                  <a:pt x="228317" y="10611"/>
                </a:lnTo>
                <a:lnTo>
                  <a:pt x="228446" y="10608"/>
                </a:lnTo>
                <a:lnTo>
                  <a:pt x="239377" y="10420"/>
                </a:lnTo>
                <a:lnTo>
                  <a:pt x="255033" y="10011"/>
                </a:lnTo>
                <a:lnTo>
                  <a:pt x="255167" y="10005"/>
                </a:lnTo>
                <a:lnTo>
                  <a:pt x="262152" y="9804"/>
                </a:lnTo>
                <a:lnTo>
                  <a:pt x="262819" y="9785"/>
                </a:lnTo>
                <a:lnTo>
                  <a:pt x="263163" y="9775"/>
                </a:lnTo>
                <a:lnTo>
                  <a:pt x="263662" y="9759"/>
                </a:lnTo>
                <a:lnTo>
                  <a:pt x="268208" y="9628"/>
                </a:lnTo>
                <a:lnTo>
                  <a:pt x="271018" y="9546"/>
                </a:lnTo>
                <a:lnTo>
                  <a:pt x="274633" y="9441"/>
                </a:lnTo>
                <a:lnTo>
                  <a:pt x="276252" y="9391"/>
                </a:lnTo>
                <a:lnTo>
                  <a:pt x="278619" y="9325"/>
                </a:lnTo>
                <a:lnTo>
                  <a:pt x="278949" y="9314"/>
                </a:lnTo>
                <a:lnTo>
                  <a:pt x="281735" y="9230"/>
                </a:lnTo>
                <a:lnTo>
                  <a:pt x="282548" y="9209"/>
                </a:lnTo>
                <a:lnTo>
                  <a:pt x="283107" y="9183"/>
                </a:lnTo>
                <a:lnTo>
                  <a:pt x="283931" y="9167"/>
                </a:lnTo>
                <a:lnTo>
                  <a:pt x="284310" y="9146"/>
                </a:lnTo>
                <a:lnTo>
                  <a:pt x="287893" y="9032"/>
                </a:lnTo>
                <a:lnTo>
                  <a:pt x="290530" y="8946"/>
                </a:lnTo>
                <a:lnTo>
                  <a:pt x="301913" y="8584"/>
                </a:lnTo>
                <a:lnTo>
                  <a:pt x="305753" y="8426"/>
                </a:lnTo>
                <a:lnTo>
                  <a:pt x="321825" y="7855"/>
                </a:lnTo>
                <a:lnTo>
                  <a:pt x="324047" y="7774"/>
                </a:lnTo>
                <a:lnTo>
                  <a:pt x="325521" y="7715"/>
                </a:lnTo>
                <a:lnTo>
                  <a:pt x="337828" y="7257"/>
                </a:lnTo>
                <a:lnTo>
                  <a:pt x="344980" y="6975"/>
                </a:lnTo>
                <a:lnTo>
                  <a:pt x="348397" y="6775"/>
                </a:lnTo>
                <a:lnTo>
                  <a:pt x="352401" y="6616"/>
                </a:lnTo>
                <a:lnTo>
                  <a:pt x="353700" y="6564"/>
                </a:lnTo>
                <a:lnTo>
                  <a:pt x="354036" y="6550"/>
                </a:lnTo>
                <a:lnTo>
                  <a:pt x="355508" y="6491"/>
                </a:lnTo>
                <a:lnTo>
                  <a:pt x="357230" y="6421"/>
                </a:lnTo>
                <a:lnTo>
                  <a:pt x="357599" y="6406"/>
                </a:lnTo>
                <a:lnTo>
                  <a:pt x="366189" y="6016"/>
                </a:lnTo>
                <a:lnTo>
                  <a:pt x="374114" y="5671"/>
                </a:lnTo>
                <a:lnTo>
                  <a:pt x="375505" y="5601"/>
                </a:lnTo>
                <a:lnTo>
                  <a:pt x="379091" y="5420"/>
                </a:lnTo>
                <a:lnTo>
                  <a:pt x="379333" y="5426"/>
                </a:lnTo>
                <a:lnTo>
                  <a:pt x="380928" y="5355"/>
                </a:lnTo>
                <a:lnTo>
                  <a:pt x="382662" y="5282"/>
                </a:lnTo>
                <a:lnTo>
                  <a:pt x="390694" y="4922"/>
                </a:lnTo>
                <a:lnTo>
                  <a:pt x="390842" y="4912"/>
                </a:lnTo>
                <a:lnTo>
                  <a:pt x="397873" y="4581"/>
                </a:lnTo>
                <a:lnTo>
                  <a:pt x="399653" y="4475"/>
                </a:lnTo>
                <a:lnTo>
                  <a:pt x="406357" y="4156"/>
                </a:lnTo>
                <a:lnTo>
                  <a:pt x="407601" y="4103"/>
                </a:lnTo>
                <a:lnTo>
                  <a:pt x="408510" y="4064"/>
                </a:lnTo>
                <a:lnTo>
                  <a:pt x="420127" y="3519"/>
                </a:lnTo>
                <a:lnTo>
                  <a:pt x="420845" y="3475"/>
                </a:lnTo>
                <a:lnTo>
                  <a:pt x="431303" y="2935"/>
                </a:lnTo>
                <a:lnTo>
                  <a:pt x="432884" y="2858"/>
                </a:lnTo>
                <a:lnTo>
                  <a:pt x="433083" y="2840"/>
                </a:lnTo>
                <a:lnTo>
                  <a:pt x="435374" y="2712"/>
                </a:lnTo>
                <a:lnTo>
                  <a:pt x="435518" y="2716"/>
                </a:lnTo>
                <a:lnTo>
                  <a:pt x="436973" y="2650"/>
                </a:lnTo>
                <a:lnTo>
                  <a:pt x="439027" y="2558"/>
                </a:lnTo>
                <a:lnTo>
                  <a:pt x="439196" y="2544"/>
                </a:lnTo>
                <a:lnTo>
                  <a:pt x="439484" y="2522"/>
                </a:lnTo>
                <a:lnTo>
                  <a:pt x="439762" y="2500"/>
                </a:lnTo>
                <a:lnTo>
                  <a:pt x="442396" y="2375"/>
                </a:lnTo>
                <a:lnTo>
                  <a:pt x="445067" y="2244"/>
                </a:lnTo>
                <a:lnTo>
                  <a:pt x="446182" y="2182"/>
                </a:lnTo>
                <a:lnTo>
                  <a:pt x="446809" y="2159"/>
                </a:lnTo>
                <a:lnTo>
                  <a:pt x="447387" y="2119"/>
                </a:lnTo>
                <a:lnTo>
                  <a:pt x="447847" y="2089"/>
                </a:lnTo>
                <a:lnTo>
                  <a:pt x="448342" y="2075"/>
                </a:lnTo>
                <a:lnTo>
                  <a:pt x="449112" y="2003"/>
                </a:lnTo>
                <a:lnTo>
                  <a:pt x="449543" y="1986"/>
                </a:lnTo>
                <a:lnTo>
                  <a:pt x="449891" y="1970"/>
                </a:lnTo>
                <a:lnTo>
                  <a:pt x="450035" y="1976"/>
                </a:lnTo>
                <a:lnTo>
                  <a:pt x="450434" y="1957"/>
                </a:lnTo>
                <a:lnTo>
                  <a:pt x="452200" y="1862"/>
                </a:lnTo>
                <a:lnTo>
                  <a:pt x="455780" y="1669"/>
                </a:lnTo>
                <a:lnTo>
                  <a:pt x="456656" y="1624"/>
                </a:lnTo>
                <a:lnTo>
                  <a:pt x="457318" y="1583"/>
                </a:lnTo>
                <a:lnTo>
                  <a:pt x="461139" y="1359"/>
                </a:lnTo>
                <a:lnTo>
                  <a:pt x="463462" y="1241"/>
                </a:lnTo>
                <a:lnTo>
                  <a:pt x="463788" y="1219"/>
                </a:lnTo>
                <a:lnTo>
                  <a:pt x="465172" y="1149"/>
                </a:lnTo>
                <a:lnTo>
                  <a:pt x="465543" y="1147"/>
                </a:lnTo>
                <a:lnTo>
                  <a:pt x="469514" y="871"/>
                </a:lnTo>
                <a:lnTo>
                  <a:pt x="471337" y="819"/>
                </a:lnTo>
                <a:lnTo>
                  <a:pt x="471811" y="735"/>
                </a:lnTo>
                <a:lnTo>
                  <a:pt x="472016" y="738"/>
                </a:lnTo>
                <a:lnTo>
                  <a:pt x="481625" y="172"/>
                </a:lnTo>
                <a:lnTo>
                  <a:pt x="482975" y="157"/>
                </a:lnTo>
                <a:lnTo>
                  <a:pt x="485567" y="0"/>
                </a:lnTo>
                <a:lnTo>
                  <a:pt x="485540" y="413"/>
                </a:lnTo>
                <a:lnTo>
                  <a:pt x="485643" y="1177"/>
                </a:lnTo>
                <a:lnTo>
                  <a:pt x="485896" y="1932"/>
                </a:lnTo>
                <a:lnTo>
                  <a:pt x="485855" y="2387"/>
                </a:lnTo>
                <a:lnTo>
                  <a:pt x="485536" y="3624"/>
                </a:lnTo>
                <a:lnTo>
                  <a:pt x="485203" y="4359"/>
                </a:lnTo>
                <a:lnTo>
                  <a:pt x="484784" y="4745"/>
                </a:lnTo>
                <a:lnTo>
                  <a:pt x="484557" y="5078"/>
                </a:lnTo>
                <a:lnTo>
                  <a:pt x="484489" y="5359"/>
                </a:lnTo>
                <a:lnTo>
                  <a:pt x="484491" y="5683"/>
                </a:lnTo>
                <a:lnTo>
                  <a:pt x="484619" y="6198"/>
                </a:lnTo>
                <a:lnTo>
                  <a:pt x="484973" y="6848"/>
                </a:lnTo>
                <a:lnTo>
                  <a:pt x="487052" y="9268"/>
                </a:lnTo>
                <a:lnTo>
                  <a:pt x="487210" y="9516"/>
                </a:lnTo>
                <a:lnTo>
                  <a:pt x="487448" y="9892"/>
                </a:lnTo>
                <a:lnTo>
                  <a:pt x="487647" y="10364"/>
                </a:lnTo>
                <a:lnTo>
                  <a:pt x="487748" y="10754"/>
                </a:lnTo>
                <a:lnTo>
                  <a:pt x="487763" y="11276"/>
                </a:lnTo>
                <a:lnTo>
                  <a:pt x="487902" y="11943"/>
                </a:lnTo>
                <a:lnTo>
                  <a:pt x="488051" y="12406"/>
                </a:lnTo>
                <a:lnTo>
                  <a:pt x="488113" y="12885"/>
                </a:lnTo>
                <a:lnTo>
                  <a:pt x="488038" y="13570"/>
                </a:lnTo>
                <a:lnTo>
                  <a:pt x="487909" y="14061"/>
                </a:lnTo>
                <a:lnTo>
                  <a:pt x="487590" y="14952"/>
                </a:lnTo>
                <a:lnTo>
                  <a:pt x="487507" y="15442"/>
                </a:lnTo>
                <a:lnTo>
                  <a:pt x="487401" y="15611"/>
                </a:lnTo>
                <a:lnTo>
                  <a:pt x="486889" y="16082"/>
                </a:lnTo>
                <a:lnTo>
                  <a:pt x="486758" y="16348"/>
                </a:lnTo>
                <a:lnTo>
                  <a:pt x="486793" y="16610"/>
                </a:lnTo>
                <a:lnTo>
                  <a:pt x="487619" y="18216"/>
                </a:lnTo>
                <a:lnTo>
                  <a:pt x="487876" y="18532"/>
                </a:lnTo>
                <a:lnTo>
                  <a:pt x="488071" y="18614"/>
                </a:lnTo>
                <a:lnTo>
                  <a:pt x="489321" y="18727"/>
                </a:lnTo>
                <a:lnTo>
                  <a:pt x="489951" y="18898"/>
                </a:lnTo>
                <a:lnTo>
                  <a:pt x="490888" y="19457"/>
                </a:lnTo>
                <a:lnTo>
                  <a:pt x="492388" y="20130"/>
                </a:lnTo>
                <a:lnTo>
                  <a:pt x="493990" y="20664"/>
                </a:lnTo>
                <a:lnTo>
                  <a:pt x="494408" y="20853"/>
                </a:lnTo>
                <a:lnTo>
                  <a:pt x="494751" y="21041"/>
                </a:lnTo>
                <a:lnTo>
                  <a:pt x="495829" y="21847"/>
                </a:lnTo>
                <a:lnTo>
                  <a:pt x="496805" y="22494"/>
                </a:lnTo>
                <a:lnTo>
                  <a:pt x="498899" y="25067"/>
                </a:lnTo>
                <a:lnTo>
                  <a:pt x="499484" y="26159"/>
                </a:lnTo>
                <a:lnTo>
                  <a:pt x="500096" y="27117"/>
                </a:lnTo>
                <a:lnTo>
                  <a:pt x="500299" y="27520"/>
                </a:lnTo>
                <a:lnTo>
                  <a:pt x="500336" y="27915"/>
                </a:lnTo>
                <a:lnTo>
                  <a:pt x="500255" y="28394"/>
                </a:lnTo>
                <a:lnTo>
                  <a:pt x="500284" y="28669"/>
                </a:lnTo>
                <a:lnTo>
                  <a:pt x="500377" y="28801"/>
                </a:lnTo>
                <a:lnTo>
                  <a:pt x="500541" y="28884"/>
                </a:lnTo>
                <a:lnTo>
                  <a:pt x="501273" y="28880"/>
                </a:lnTo>
                <a:lnTo>
                  <a:pt x="501463" y="28977"/>
                </a:lnTo>
                <a:lnTo>
                  <a:pt x="501573" y="29143"/>
                </a:lnTo>
                <a:lnTo>
                  <a:pt x="501655" y="29425"/>
                </a:lnTo>
                <a:lnTo>
                  <a:pt x="501666" y="29597"/>
                </a:lnTo>
                <a:lnTo>
                  <a:pt x="501547" y="30274"/>
                </a:lnTo>
                <a:lnTo>
                  <a:pt x="501328" y="30956"/>
                </a:lnTo>
                <a:lnTo>
                  <a:pt x="501013" y="31455"/>
                </a:lnTo>
                <a:lnTo>
                  <a:pt x="500553" y="31993"/>
                </a:lnTo>
                <a:lnTo>
                  <a:pt x="499938" y="32886"/>
                </a:lnTo>
                <a:lnTo>
                  <a:pt x="499251" y="33715"/>
                </a:lnTo>
                <a:lnTo>
                  <a:pt x="497525" y="35715"/>
                </a:lnTo>
                <a:lnTo>
                  <a:pt x="497030" y="36199"/>
                </a:lnTo>
                <a:lnTo>
                  <a:pt x="496567" y="36541"/>
                </a:lnTo>
                <a:lnTo>
                  <a:pt x="496315" y="36942"/>
                </a:lnTo>
                <a:lnTo>
                  <a:pt x="496187" y="37410"/>
                </a:lnTo>
                <a:lnTo>
                  <a:pt x="496181" y="38110"/>
                </a:lnTo>
                <a:lnTo>
                  <a:pt x="495404" y="39826"/>
                </a:lnTo>
                <a:lnTo>
                  <a:pt x="495254" y="39957"/>
                </a:lnTo>
                <a:lnTo>
                  <a:pt x="495034" y="40395"/>
                </a:lnTo>
                <a:lnTo>
                  <a:pt x="494837" y="41206"/>
                </a:lnTo>
                <a:lnTo>
                  <a:pt x="494716" y="42096"/>
                </a:lnTo>
                <a:lnTo>
                  <a:pt x="494483" y="42606"/>
                </a:lnTo>
                <a:lnTo>
                  <a:pt x="493653" y="43827"/>
                </a:lnTo>
                <a:lnTo>
                  <a:pt x="493288" y="44142"/>
                </a:lnTo>
                <a:lnTo>
                  <a:pt x="492420" y="44588"/>
                </a:lnTo>
                <a:lnTo>
                  <a:pt x="492000" y="44949"/>
                </a:lnTo>
                <a:lnTo>
                  <a:pt x="491863" y="45306"/>
                </a:lnTo>
                <a:lnTo>
                  <a:pt x="491801" y="45678"/>
                </a:lnTo>
                <a:lnTo>
                  <a:pt x="491801" y="46160"/>
                </a:lnTo>
                <a:lnTo>
                  <a:pt x="491893" y="46929"/>
                </a:lnTo>
                <a:lnTo>
                  <a:pt x="492229" y="48763"/>
                </a:lnTo>
                <a:lnTo>
                  <a:pt x="492216" y="51678"/>
                </a:lnTo>
                <a:lnTo>
                  <a:pt x="492265" y="52575"/>
                </a:lnTo>
                <a:lnTo>
                  <a:pt x="492147" y="52880"/>
                </a:lnTo>
                <a:lnTo>
                  <a:pt x="492107" y="53273"/>
                </a:lnTo>
                <a:lnTo>
                  <a:pt x="492271" y="53662"/>
                </a:lnTo>
                <a:lnTo>
                  <a:pt x="492269" y="53930"/>
                </a:lnTo>
                <a:lnTo>
                  <a:pt x="492743" y="56793"/>
                </a:lnTo>
                <a:lnTo>
                  <a:pt x="493460" y="59140"/>
                </a:lnTo>
                <a:lnTo>
                  <a:pt x="494634" y="62535"/>
                </a:lnTo>
                <a:lnTo>
                  <a:pt x="494728" y="62981"/>
                </a:lnTo>
                <a:lnTo>
                  <a:pt x="494813" y="64165"/>
                </a:lnTo>
                <a:lnTo>
                  <a:pt x="494925" y="64463"/>
                </a:lnTo>
                <a:lnTo>
                  <a:pt x="495379" y="65088"/>
                </a:lnTo>
                <a:lnTo>
                  <a:pt x="495672" y="65611"/>
                </a:lnTo>
                <a:lnTo>
                  <a:pt x="495824" y="65950"/>
                </a:lnTo>
                <a:lnTo>
                  <a:pt x="495962" y="66578"/>
                </a:lnTo>
                <a:lnTo>
                  <a:pt x="495964" y="66788"/>
                </a:lnTo>
                <a:lnTo>
                  <a:pt x="495716" y="68036"/>
                </a:lnTo>
                <a:lnTo>
                  <a:pt x="495679" y="68608"/>
                </a:lnTo>
                <a:lnTo>
                  <a:pt x="495700" y="68819"/>
                </a:lnTo>
                <a:lnTo>
                  <a:pt x="496156" y="70015"/>
                </a:lnTo>
                <a:lnTo>
                  <a:pt x="496292" y="70476"/>
                </a:lnTo>
                <a:lnTo>
                  <a:pt x="496365" y="70932"/>
                </a:lnTo>
                <a:lnTo>
                  <a:pt x="496374" y="71208"/>
                </a:lnTo>
                <a:lnTo>
                  <a:pt x="496236" y="71919"/>
                </a:lnTo>
                <a:lnTo>
                  <a:pt x="496227" y="72246"/>
                </a:lnTo>
                <a:lnTo>
                  <a:pt x="496245" y="72553"/>
                </a:lnTo>
                <a:lnTo>
                  <a:pt x="496315" y="72780"/>
                </a:lnTo>
                <a:lnTo>
                  <a:pt x="496406" y="73025"/>
                </a:lnTo>
                <a:lnTo>
                  <a:pt x="496536" y="73177"/>
                </a:lnTo>
                <a:lnTo>
                  <a:pt x="497027" y="73260"/>
                </a:lnTo>
                <a:lnTo>
                  <a:pt x="498943" y="74130"/>
                </a:lnTo>
                <a:lnTo>
                  <a:pt x="499122" y="74264"/>
                </a:lnTo>
                <a:lnTo>
                  <a:pt x="499451" y="74681"/>
                </a:lnTo>
                <a:lnTo>
                  <a:pt x="500220" y="75277"/>
                </a:lnTo>
                <a:lnTo>
                  <a:pt x="500556" y="75615"/>
                </a:lnTo>
                <a:lnTo>
                  <a:pt x="500819" y="76502"/>
                </a:lnTo>
                <a:lnTo>
                  <a:pt x="500850" y="77909"/>
                </a:lnTo>
                <a:lnTo>
                  <a:pt x="500988" y="78465"/>
                </a:lnTo>
                <a:lnTo>
                  <a:pt x="501232" y="79014"/>
                </a:lnTo>
                <a:lnTo>
                  <a:pt x="501577" y="79501"/>
                </a:lnTo>
                <a:lnTo>
                  <a:pt x="501626" y="79667"/>
                </a:lnTo>
                <a:lnTo>
                  <a:pt x="501401" y="81526"/>
                </a:lnTo>
                <a:lnTo>
                  <a:pt x="501526" y="82033"/>
                </a:lnTo>
                <a:lnTo>
                  <a:pt x="501892" y="82207"/>
                </a:lnTo>
                <a:lnTo>
                  <a:pt x="502552" y="82076"/>
                </a:lnTo>
                <a:lnTo>
                  <a:pt x="502940" y="82338"/>
                </a:lnTo>
                <a:lnTo>
                  <a:pt x="502935" y="83251"/>
                </a:lnTo>
                <a:lnTo>
                  <a:pt x="503146" y="84946"/>
                </a:lnTo>
                <a:lnTo>
                  <a:pt x="503464" y="86298"/>
                </a:lnTo>
                <a:lnTo>
                  <a:pt x="503795" y="87236"/>
                </a:lnTo>
                <a:lnTo>
                  <a:pt x="503949" y="87813"/>
                </a:lnTo>
                <a:lnTo>
                  <a:pt x="504042" y="88737"/>
                </a:lnTo>
                <a:lnTo>
                  <a:pt x="504191" y="89456"/>
                </a:lnTo>
                <a:lnTo>
                  <a:pt x="504802" y="90123"/>
                </a:lnTo>
                <a:lnTo>
                  <a:pt x="505088" y="90366"/>
                </a:lnTo>
                <a:lnTo>
                  <a:pt x="505113" y="90595"/>
                </a:lnTo>
                <a:lnTo>
                  <a:pt x="505010" y="90851"/>
                </a:lnTo>
                <a:lnTo>
                  <a:pt x="504863" y="90947"/>
                </a:lnTo>
                <a:lnTo>
                  <a:pt x="504650" y="90983"/>
                </a:lnTo>
                <a:lnTo>
                  <a:pt x="504651" y="91441"/>
                </a:lnTo>
                <a:lnTo>
                  <a:pt x="504769" y="91740"/>
                </a:lnTo>
                <a:lnTo>
                  <a:pt x="505180" y="91769"/>
                </a:lnTo>
                <a:lnTo>
                  <a:pt x="505377" y="91910"/>
                </a:lnTo>
                <a:lnTo>
                  <a:pt x="505553" y="92136"/>
                </a:lnTo>
                <a:lnTo>
                  <a:pt x="505707" y="92456"/>
                </a:lnTo>
                <a:lnTo>
                  <a:pt x="505739" y="92969"/>
                </a:lnTo>
                <a:lnTo>
                  <a:pt x="505852" y="93246"/>
                </a:lnTo>
                <a:lnTo>
                  <a:pt x="506202" y="93390"/>
                </a:lnTo>
                <a:lnTo>
                  <a:pt x="506508" y="93339"/>
                </a:lnTo>
                <a:lnTo>
                  <a:pt x="506717" y="93149"/>
                </a:lnTo>
                <a:lnTo>
                  <a:pt x="507149" y="93138"/>
                </a:lnTo>
                <a:lnTo>
                  <a:pt x="507516" y="93257"/>
                </a:lnTo>
                <a:lnTo>
                  <a:pt x="507845" y="93592"/>
                </a:lnTo>
                <a:lnTo>
                  <a:pt x="507952" y="93825"/>
                </a:lnTo>
                <a:lnTo>
                  <a:pt x="507998" y="94177"/>
                </a:lnTo>
                <a:lnTo>
                  <a:pt x="508112" y="94531"/>
                </a:lnTo>
                <a:lnTo>
                  <a:pt x="508394" y="94829"/>
                </a:lnTo>
                <a:lnTo>
                  <a:pt x="509292" y="95353"/>
                </a:lnTo>
                <a:lnTo>
                  <a:pt x="509435" y="95386"/>
                </a:lnTo>
                <a:lnTo>
                  <a:pt x="509981" y="95242"/>
                </a:lnTo>
                <a:lnTo>
                  <a:pt x="510865" y="95676"/>
                </a:lnTo>
                <a:lnTo>
                  <a:pt x="511299" y="95958"/>
                </a:lnTo>
                <a:lnTo>
                  <a:pt x="511948" y="96536"/>
                </a:lnTo>
                <a:lnTo>
                  <a:pt x="512763" y="97700"/>
                </a:lnTo>
                <a:lnTo>
                  <a:pt x="513037" y="97945"/>
                </a:lnTo>
                <a:lnTo>
                  <a:pt x="513365" y="98120"/>
                </a:lnTo>
                <a:lnTo>
                  <a:pt x="514212" y="98318"/>
                </a:lnTo>
                <a:lnTo>
                  <a:pt x="515404" y="99045"/>
                </a:lnTo>
                <a:lnTo>
                  <a:pt x="515703" y="99176"/>
                </a:lnTo>
                <a:lnTo>
                  <a:pt x="516408" y="99347"/>
                </a:lnTo>
                <a:lnTo>
                  <a:pt x="516820" y="99377"/>
                </a:lnTo>
                <a:lnTo>
                  <a:pt x="517463" y="99247"/>
                </a:lnTo>
                <a:lnTo>
                  <a:pt x="518018" y="99043"/>
                </a:lnTo>
                <a:lnTo>
                  <a:pt x="518244" y="99041"/>
                </a:lnTo>
                <a:lnTo>
                  <a:pt x="518964" y="99301"/>
                </a:lnTo>
                <a:lnTo>
                  <a:pt x="520204" y="100055"/>
                </a:lnTo>
                <a:lnTo>
                  <a:pt x="520516" y="100158"/>
                </a:lnTo>
                <a:lnTo>
                  <a:pt x="521395" y="100450"/>
                </a:lnTo>
                <a:lnTo>
                  <a:pt x="523262" y="100798"/>
                </a:lnTo>
                <a:lnTo>
                  <a:pt x="524616" y="101198"/>
                </a:lnTo>
                <a:lnTo>
                  <a:pt x="525407" y="101366"/>
                </a:lnTo>
                <a:lnTo>
                  <a:pt x="526432" y="101477"/>
                </a:lnTo>
                <a:lnTo>
                  <a:pt x="529709" y="102001"/>
                </a:lnTo>
                <a:lnTo>
                  <a:pt x="530520" y="102184"/>
                </a:lnTo>
                <a:lnTo>
                  <a:pt x="531385" y="102244"/>
                </a:lnTo>
                <a:lnTo>
                  <a:pt x="532235" y="102378"/>
                </a:lnTo>
                <a:lnTo>
                  <a:pt x="533078" y="102612"/>
                </a:lnTo>
                <a:lnTo>
                  <a:pt x="534619" y="102957"/>
                </a:lnTo>
                <a:lnTo>
                  <a:pt x="535772" y="103146"/>
                </a:lnTo>
                <a:lnTo>
                  <a:pt x="536782" y="103414"/>
                </a:lnTo>
                <a:lnTo>
                  <a:pt x="537815" y="103928"/>
                </a:lnTo>
                <a:lnTo>
                  <a:pt x="538093" y="104147"/>
                </a:lnTo>
                <a:lnTo>
                  <a:pt x="538449" y="104547"/>
                </a:lnTo>
                <a:lnTo>
                  <a:pt x="538648" y="105069"/>
                </a:lnTo>
                <a:lnTo>
                  <a:pt x="538748" y="105556"/>
                </a:lnTo>
                <a:lnTo>
                  <a:pt x="539363" y="106502"/>
                </a:lnTo>
                <a:lnTo>
                  <a:pt x="539574" y="107002"/>
                </a:lnTo>
                <a:lnTo>
                  <a:pt x="540028" y="108358"/>
                </a:lnTo>
                <a:lnTo>
                  <a:pt x="540085" y="108923"/>
                </a:lnTo>
                <a:lnTo>
                  <a:pt x="540180" y="109268"/>
                </a:lnTo>
                <a:lnTo>
                  <a:pt x="540332" y="109526"/>
                </a:lnTo>
                <a:lnTo>
                  <a:pt x="540950" y="110492"/>
                </a:lnTo>
                <a:lnTo>
                  <a:pt x="541178" y="110760"/>
                </a:lnTo>
                <a:lnTo>
                  <a:pt x="541591" y="111058"/>
                </a:lnTo>
                <a:lnTo>
                  <a:pt x="542675" y="112054"/>
                </a:lnTo>
                <a:lnTo>
                  <a:pt x="542973" y="113287"/>
                </a:lnTo>
                <a:lnTo>
                  <a:pt x="543490" y="114245"/>
                </a:lnTo>
                <a:lnTo>
                  <a:pt x="544307" y="114911"/>
                </a:lnTo>
                <a:lnTo>
                  <a:pt x="544491" y="115358"/>
                </a:lnTo>
                <a:lnTo>
                  <a:pt x="544892" y="116906"/>
                </a:lnTo>
                <a:lnTo>
                  <a:pt x="545318" y="117994"/>
                </a:lnTo>
                <a:lnTo>
                  <a:pt x="545343" y="118674"/>
                </a:lnTo>
                <a:lnTo>
                  <a:pt x="544844" y="119291"/>
                </a:lnTo>
                <a:lnTo>
                  <a:pt x="544402" y="120607"/>
                </a:lnTo>
                <a:lnTo>
                  <a:pt x="543790" y="121439"/>
                </a:lnTo>
                <a:lnTo>
                  <a:pt x="543756" y="121751"/>
                </a:lnTo>
                <a:lnTo>
                  <a:pt x="543819" y="122441"/>
                </a:lnTo>
                <a:lnTo>
                  <a:pt x="544068" y="123057"/>
                </a:lnTo>
                <a:lnTo>
                  <a:pt x="544784" y="123829"/>
                </a:lnTo>
                <a:lnTo>
                  <a:pt x="546922" y="125302"/>
                </a:lnTo>
                <a:lnTo>
                  <a:pt x="548616" y="126109"/>
                </a:lnTo>
                <a:lnTo>
                  <a:pt x="550093" y="126510"/>
                </a:lnTo>
                <a:lnTo>
                  <a:pt x="550871" y="126838"/>
                </a:lnTo>
                <a:lnTo>
                  <a:pt x="551928" y="127108"/>
                </a:lnTo>
                <a:lnTo>
                  <a:pt x="552190" y="127253"/>
                </a:lnTo>
                <a:lnTo>
                  <a:pt x="552450" y="127441"/>
                </a:lnTo>
                <a:lnTo>
                  <a:pt x="552934" y="128133"/>
                </a:lnTo>
                <a:lnTo>
                  <a:pt x="553119" y="128664"/>
                </a:lnTo>
                <a:lnTo>
                  <a:pt x="553237" y="129590"/>
                </a:lnTo>
                <a:lnTo>
                  <a:pt x="553307" y="129800"/>
                </a:lnTo>
                <a:lnTo>
                  <a:pt x="553563" y="130170"/>
                </a:lnTo>
                <a:lnTo>
                  <a:pt x="554219" y="130501"/>
                </a:lnTo>
                <a:lnTo>
                  <a:pt x="557078" y="131564"/>
                </a:lnTo>
                <a:lnTo>
                  <a:pt x="558084" y="132021"/>
                </a:lnTo>
                <a:lnTo>
                  <a:pt x="558720" y="132383"/>
                </a:lnTo>
                <a:lnTo>
                  <a:pt x="559142" y="132743"/>
                </a:lnTo>
                <a:lnTo>
                  <a:pt x="559679" y="133366"/>
                </a:lnTo>
                <a:lnTo>
                  <a:pt x="559984" y="133588"/>
                </a:lnTo>
                <a:lnTo>
                  <a:pt x="560220" y="133648"/>
                </a:lnTo>
                <a:lnTo>
                  <a:pt x="560626" y="133610"/>
                </a:lnTo>
                <a:lnTo>
                  <a:pt x="560893" y="133694"/>
                </a:lnTo>
                <a:lnTo>
                  <a:pt x="561228" y="133961"/>
                </a:lnTo>
                <a:lnTo>
                  <a:pt x="561575" y="134323"/>
                </a:lnTo>
                <a:lnTo>
                  <a:pt x="562147" y="135388"/>
                </a:lnTo>
                <a:lnTo>
                  <a:pt x="562362" y="135647"/>
                </a:lnTo>
                <a:lnTo>
                  <a:pt x="563328" y="136568"/>
                </a:lnTo>
                <a:lnTo>
                  <a:pt x="563929" y="136808"/>
                </a:lnTo>
                <a:lnTo>
                  <a:pt x="564167" y="137018"/>
                </a:lnTo>
                <a:lnTo>
                  <a:pt x="565531" y="139202"/>
                </a:lnTo>
                <a:lnTo>
                  <a:pt x="566038" y="139694"/>
                </a:lnTo>
                <a:lnTo>
                  <a:pt x="566421" y="139934"/>
                </a:lnTo>
                <a:lnTo>
                  <a:pt x="566648" y="140163"/>
                </a:lnTo>
                <a:lnTo>
                  <a:pt x="566903" y="140567"/>
                </a:lnTo>
                <a:lnTo>
                  <a:pt x="566978" y="140861"/>
                </a:lnTo>
                <a:lnTo>
                  <a:pt x="566965" y="141033"/>
                </a:lnTo>
                <a:lnTo>
                  <a:pt x="566893" y="141208"/>
                </a:lnTo>
                <a:lnTo>
                  <a:pt x="566643" y="141505"/>
                </a:lnTo>
                <a:lnTo>
                  <a:pt x="566567" y="141705"/>
                </a:lnTo>
                <a:lnTo>
                  <a:pt x="566672" y="142246"/>
                </a:lnTo>
                <a:lnTo>
                  <a:pt x="566711" y="143026"/>
                </a:lnTo>
                <a:lnTo>
                  <a:pt x="566458" y="144537"/>
                </a:lnTo>
                <a:lnTo>
                  <a:pt x="566245" y="144875"/>
                </a:lnTo>
                <a:lnTo>
                  <a:pt x="565950" y="145701"/>
                </a:lnTo>
                <a:lnTo>
                  <a:pt x="565986" y="146440"/>
                </a:lnTo>
                <a:lnTo>
                  <a:pt x="566703" y="147863"/>
                </a:lnTo>
                <a:lnTo>
                  <a:pt x="566931" y="148649"/>
                </a:lnTo>
                <a:lnTo>
                  <a:pt x="567236" y="149302"/>
                </a:lnTo>
                <a:lnTo>
                  <a:pt x="567534" y="149628"/>
                </a:lnTo>
                <a:lnTo>
                  <a:pt x="568099" y="150077"/>
                </a:lnTo>
                <a:lnTo>
                  <a:pt x="569064" y="151060"/>
                </a:lnTo>
                <a:lnTo>
                  <a:pt x="569550" y="151791"/>
                </a:lnTo>
                <a:lnTo>
                  <a:pt x="569687" y="152287"/>
                </a:lnTo>
                <a:lnTo>
                  <a:pt x="570049" y="152707"/>
                </a:lnTo>
                <a:lnTo>
                  <a:pt x="571594" y="153924"/>
                </a:lnTo>
                <a:lnTo>
                  <a:pt x="572541" y="154391"/>
                </a:lnTo>
                <a:lnTo>
                  <a:pt x="573329" y="154968"/>
                </a:lnTo>
                <a:lnTo>
                  <a:pt x="575060" y="155113"/>
                </a:lnTo>
                <a:lnTo>
                  <a:pt x="575981" y="155332"/>
                </a:lnTo>
                <a:lnTo>
                  <a:pt x="577000" y="156162"/>
                </a:lnTo>
                <a:lnTo>
                  <a:pt x="578815" y="156808"/>
                </a:lnTo>
                <a:lnTo>
                  <a:pt x="580373" y="157783"/>
                </a:lnTo>
                <a:lnTo>
                  <a:pt x="581604" y="158237"/>
                </a:lnTo>
                <a:lnTo>
                  <a:pt x="582869" y="158482"/>
                </a:lnTo>
                <a:lnTo>
                  <a:pt x="583358" y="158492"/>
                </a:lnTo>
                <a:lnTo>
                  <a:pt x="584797" y="159141"/>
                </a:lnTo>
                <a:lnTo>
                  <a:pt x="585817" y="159740"/>
                </a:lnTo>
                <a:lnTo>
                  <a:pt x="586588" y="160095"/>
                </a:lnTo>
                <a:lnTo>
                  <a:pt x="587227" y="160552"/>
                </a:lnTo>
                <a:lnTo>
                  <a:pt x="587446" y="160980"/>
                </a:lnTo>
                <a:lnTo>
                  <a:pt x="587573" y="161419"/>
                </a:lnTo>
                <a:lnTo>
                  <a:pt x="587720" y="162205"/>
                </a:lnTo>
                <a:lnTo>
                  <a:pt x="588152" y="163184"/>
                </a:lnTo>
                <a:lnTo>
                  <a:pt x="588546" y="163500"/>
                </a:lnTo>
                <a:lnTo>
                  <a:pt x="589196" y="163751"/>
                </a:lnTo>
                <a:lnTo>
                  <a:pt x="589470" y="163775"/>
                </a:lnTo>
                <a:lnTo>
                  <a:pt x="590979" y="163698"/>
                </a:lnTo>
                <a:lnTo>
                  <a:pt x="591316" y="164012"/>
                </a:lnTo>
                <a:lnTo>
                  <a:pt x="591789" y="164692"/>
                </a:lnTo>
                <a:lnTo>
                  <a:pt x="591907" y="165048"/>
                </a:lnTo>
                <a:lnTo>
                  <a:pt x="592037" y="165958"/>
                </a:lnTo>
                <a:lnTo>
                  <a:pt x="592071" y="166880"/>
                </a:lnTo>
                <a:lnTo>
                  <a:pt x="591995" y="168287"/>
                </a:lnTo>
                <a:lnTo>
                  <a:pt x="591645" y="169779"/>
                </a:lnTo>
                <a:lnTo>
                  <a:pt x="592015" y="171382"/>
                </a:lnTo>
                <a:lnTo>
                  <a:pt x="592140" y="172820"/>
                </a:lnTo>
                <a:lnTo>
                  <a:pt x="592291" y="173909"/>
                </a:lnTo>
                <a:lnTo>
                  <a:pt x="592401" y="174112"/>
                </a:lnTo>
                <a:lnTo>
                  <a:pt x="592846" y="174408"/>
                </a:lnTo>
                <a:lnTo>
                  <a:pt x="593308" y="174958"/>
                </a:lnTo>
                <a:lnTo>
                  <a:pt x="593570" y="175242"/>
                </a:lnTo>
                <a:lnTo>
                  <a:pt x="593641" y="175385"/>
                </a:lnTo>
                <a:lnTo>
                  <a:pt x="593774" y="175732"/>
                </a:lnTo>
                <a:lnTo>
                  <a:pt x="593865" y="176207"/>
                </a:lnTo>
                <a:lnTo>
                  <a:pt x="593981" y="176529"/>
                </a:lnTo>
                <a:lnTo>
                  <a:pt x="594420" y="177135"/>
                </a:lnTo>
                <a:lnTo>
                  <a:pt x="594711" y="177852"/>
                </a:lnTo>
                <a:lnTo>
                  <a:pt x="594861" y="178546"/>
                </a:lnTo>
                <a:lnTo>
                  <a:pt x="594874" y="179444"/>
                </a:lnTo>
                <a:lnTo>
                  <a:pt x="594447" y="180449"/>
                </a:lnTo>
                <a:lnTo>
                  <a:pt x="594488" y="181291"/>
                </a:lnTo>
                <a:lnTo>
                  <a:pt x="594298" y="181684"/>
                </a:lnTo>
                <a:lnTo>
                  <a:pt x="593855" y="182230"/>
                </a:lnTo>
                <a:lnTo>
                  <a:pt x="593206" y="183865"/>
                </a:lnTo>
                <a:lnTo>
                  <a:pt x="593068" y="184509"/>
                </a:lnTo>
                <a:lnTo>
                  <a:pt x="593058" y="185417"/>
                </a:lnTo>
                <a:lnTo>
                  <a:pt x="593192" y="185895"/>
                </a:lnTo>
                <a:lnTo>
                  <a:pt x="593520" y="186379"/>
                </a:lnTo>
                <a:lnTo>
                  <a:pt x="593886" y="186684"/>
                </a:lnTo>
                <a:lnTo>
                  <a:pt x="594319" y="187288"/>
                </a:lnTo>
                <a:lnTo>
                  <a:pt x="594434" y="187535"/>
                </a:lnTo>
                <a:lnTo>
                  <a:pt x="594430" y="187794"/>
                </a:lnTo>
                <a:lnTo>
                  <a:pt x="594407" y="189448"/>
                </a:lnTo>
                <a:lnTo>
                  <a:pt x="594464" y="190557"/>
                </a:lnTo>
                <a:lnTo>
                  <a:pt x="594224" y="191640"/>
                </a:lnTo>
                <a:lnTo>
                  <a:pt x="593611" y="193449"/>
                </a:lnTo>
                <a:lnTo>
                  <a:pt x="593219" y="194387"/>
                </a:lnTo>
                <a:lnTo>
                  <a:pt x="593058" y="195674"/>
                </a:lnTo>
                <a:lnTo>
                  <a:pt x="593112" y="196755"/>
                </a:lnTo>
                <a:lnTo>
                  <a:pt x="592957" y="197233"/>
                </a:lnTo>
                <a:lnTo>
                  <a:pt x="592453" y="198382"/>
                </a:lnTo>
                <a:lnTo>
                  <a:pt x="592419" y="198562"/>
                </a:lnTo>
                <a:lnTo>
                  <a:pt x="592309" y="199435"/>
                </a:lnTo>
                <a:lnTo>
                  <a:pt x="592317" y="199827"/>
                </a:lnTo>
                <a:lnTo>
                  <a:pt x="592614" y="201105"/>
                </a:lnTo>
                <a:lnTo>
                  <a:pt x="592805" y="202409"/>
                </a:lnTo>
                <a:lnTo>
                  <a:pt x="592799" y="202734"/>
                </a:lnTo>
                <a:lnTo>
                  <a:pt x="592725" y="203023"/>
                </a:lnTo>
                <a:lnTo>
                  <a:pt x="592209" y="203543"/>
                </a:lnTo>
                <a:lnTo>
                  <a:pt x="589623" y="204695"/>
                </a:lnTo>
                <a:lnTo>
                  <a:pt x="589149" y="205001"/>
                </a:lnTo>
                <a:lnTo>
                  <a:pt x="587391" y="206384"/>
                </a:lnTo>
                <a:lnTo>
                  <a:pt x="586844" y="206813"/>
                </a:lnTo>
                <a:lnTo>
                  <a:pt x="585966" y="207433"/>
                </a:lnTo>
                <a:lnTo>
                  <a:pt x="585565" y="207856"/>
                </a:lnTo>
                <a:lnTo>
                  <a:pt x="584197" y="208540"/>
                </a:lnTo>
                <a:lnTo>
                  <a:pt x="582127" y="210830"/>
                </a:lnTo>
                <a:lnTo>
                  <a:pt x="581465" y="211845"/>
                </a:lnTo>
                <a:lnTo>
                  <a:pt x="581118" y="212854"/>
                </a:lnTo>
                <a:lnTo>
                  <a:pt x="581059" y="213525"/>
                </a:lnTo>
                <a:lnTo>
                  <a:pt x="580991" y="214298"/>
                </a:lnTo>
                <a:lnTo>
                  <a:pt x="581050" y="214834"/>
                </a:lnTo>
                <a:lnTo>
                  <a:pt x="581502" y="215899"/>
                </a:lnTo>
                <a:lnTo>
                  <a:pt x="581558" y="216139"/>
                </a:lnTo>
                <a:lnTo>
                  <a:pt x="581612" y="216768"/>
                </a:lnTo>
                <a:lnTo>
                  <a:pt x="581588" y="217308"/>
                </a:lnTo>
                <a:lnTo>
                  <a:pt x="581500" y="217717"/>
                </a:lnTo>
                <a:lnTo>
                  <a:pt x="581286" y="218124"/>
                </a:lnTo>
                <a:lnTo>
                  <a:pt x="581062" y="218381"/>
                </a:lnTo>
                <a:lnTo>
                  <a:pt x="580164" y="219157"/>
                </a:lnTo>
                <a:lnTo>
                  <a:pt x="579972" y="219394"/>
                </a:lnTo>
                <a:lnTo>
                  <a:pt x="579806" y="219727"/>
                </a:lnTo>
                <a:lnTo>
                  <a:pt x="579730" y="221595"/>
                </a:lnTo>
                <a:lnTo>
                  <a:pt x="579260" y="223806"/>
                </a:lnTo>
                <a:lnTo>
                  <a:pt x="579322" y="224558"/>
                </a:lnTo>
                <a:lnTo>
                  <a:pt x="580028" y="229745"/>
                </a:lnTo>
                <a:lnTo>
                  <a:pt x="579911" y="230744"/>
                </a:lnTo>
                <a:lnTo>
                  <a:pt x="579778" y="231101"/>
                </a:lnTo>
                <a:lnTo>
                  <a:pt x="577923" y="232244"/>
                </a:lnTo>
                <a:lnTo>
                  <a:pt x="576364" y="232721"/>
                </a:lnTo>
                <a:lnTo>
                  <a:pt x="574872" y="233368"/>
                </a:lnTo>
                <a:lnTo>
                  <a:pt x="573558" y="234312"/>
                </a:lnTo>
                <a:lnTo>
                  <a:pt x="573301" y="234626"/>
                </a:lnTo>
                <a:lnTo>
                  <a:pt x="572784" y="235740"/>
                </a:lnTo>
                <a:lnTo>
                  <a:pt x="572346" y="236104"/>
                </a:lnTo>
                <a:lnTo>
                  <a:pt x="571856" y="236385"/>
                </a:lnTo>
                <a:lnTo>
                  <a:pt x="571376" y="237087"/>
                </a:lnTo>
                <a:lnTo>
                  <a:pt x="570815" y="238116"/>
                </a:lnTo>
                <a:lnTo>
                  <a:pt x="569426" y="239771"/>
                </a:lnTo>
                <a:lnTo>
                  <a:pt x="568269" y="240319"/>
                </a:lnTo>
                <a:lnTo>
                  <a:pt x="566843" y="240600"/>
                </a:lnTo>
                <a:lnTo>
                  <a:pt x="565859" y="240690"/>
                </a:lnTo>
                <a:lnTo>
                  <a:pt x="564694" y="240581"/>
                </a:lnTo>
                <a:lnTo>
                  <a:pt x="562816" y="240036"/>
                </a:lnTo>
                <a:lnTo>
                  <a:pt x="562079" y="239936"/>
                </a:lnTo>
                <a:lnTo>
                  <a:pt x="560684" y="240263"/>
                </a:lnTo>
                <a:lnTo>
                  <a:pt x="559724" y="241157"/>
                </a:lnTo>
                <a:lnTo>
                  <a:pt x="559375" y="241328"/>
                </a:lnTo>
                <a:lnTo>
                  <a:pt x="558380" y="241542"/>
                </a:lnTo>
                <a:lnTo>
                  <a:pt x="557568" y="241880"/>
                </a:lnTo>
                <a:lnTo>
                  <a:pt x="557196" y="242128"/>
                </a:lnTo>
                <a:lnTo>
                  <a:pt x="556600" y="242786"/>
                </a:lnTo>
                <a:lnTo>
                  <a:pt x="556479" y="243910"/>
                </a:lnTo>
                <a:lnTo>
                  <a:pt x="556344" y="244266"/>
                </a:lnTo>
                <a:lnTo>
                  <a:pt x="555256" y="245477"/>
                </a:lnTo>
                <a:lnTo>
                  <a:pt x="554016" y="246338"/>
                </a:lnTo>
                <a:lnTo>
                  <a:pt x="553349" y="247051"/>
                </a:lnTo>
                <a:lnTo>
                  <a:pt x="552492" y="248135"/>
                </a:lnTo>
                <a:lnTo>
                  <a:pt x="551999" y="248526"/>
                </a:lnTo>
                <a:lnTo>
                  <a:pt x="551051" y="248773"/>
                </a:lnTo>
                <a:lnTo>
                  <a:pt x="550109" y="248809"/>
                </a:lnTo>
                <a:lnTo>
                  <a:pt x="548803" y="249412"/>
                </a:lnTo>
                <a:lnTo>
                  <a:pt x="547876" y="249707"/>
                </a:lnTo>
                <a:lnTo>
                  <a:pt x="545830" y="250147"/>
                </a:lnTo>
                <a:lnTo>
                  <a:pt x="544556" y="250491"/>
                </a:lnTo>
                <a:lnTo>
                  <a:pt x="543396" y="250626"/>
                </a:lnTo>
                <a:lnTo>
                  <a:pt x="541401" y="250612"/>
                </a:lnTo>
                <a:lnTo>
                  <a:pt x="540851" y="250585"/>
                </a:lnTo>
                <a:lnTo>
                  <a:pt x="540036" y="250435"/>
                </a:lnTo>
                <a:lnTo>
                  <a:pt x="538086" y="250362"/>
                </a:lnTo>
                <a:lnTo>
                  <a:pt x="536475" y="250462"/>
                </a:lnTo>
                <a:lnTo>
                  <a:pt x="535296" y="250393"/>
                </a:lnTo>
                <a:lnTo>
                  <a:pt x="534456" y="250505"/>
                </a:lnTo>
                <a:lnTo>
                  <a:pt x="533815" y="250697"/>
                </a:lnTo>
                <a:lnTo>
                  <a:pt x="533460" y="250863"/>
                </a:lnTo>
                <a:lnTo>
                  <a:pt x="532597" y="251479"/>
                </a:lnTo>
                <a:lnTo>
                  <a:pt x="531498" y="252433"/>
                </a:lnTo>
                <a:lnTo>
                  <a:pt x="530525" y="253191"/>
                </a:lnTo>
                <a:lnTo>
                  <a:pt x="529664" y="253774"/>
                </a:lnTo>
                <a:lnTo>
                  <a:pt x="527963" y="254569"/>
                </a:lnTo>
                <a:lnTo>
                  <a:pt x="527523" y="254934"/>
                </a:lnTo>
                <a:lnTo>
                  <a:pt x="527010" y="255146"/>
                </a:lnTo>
                <a:lnTo>
                  <a:pt x="525163" y="254917"/>
                </a:lnTo>
                <a:lnTo>
                  <a:pt x="524842" y="254824"/>
                </a:lnTo>
                <a:lnTo>
                  <a:pt x="523561" y="254285"/>
                </a:lnTo>
                <a:lnTo>
                  <a:pt x="522746" y="253847"/>
                </a:lnTo>
                <a:lnTo>
                  <a:pt x="522315" y="253832"/>
                </a:lnTo>
                <a:lnTo>
                  <a:pt x="521849" y="253916"/>
                </a:lnTo>
                <a:lnTo>
                  <a:pt x="519973" y="254988"/>
                </a:lnTo>
                <a:lnTo>
                  <a:pt x="519415" y="255159"/>
                </a:lnTo>
                <a:lnTo>
                  <a:pt x="517966" y="255423"/>
                </a:lnTo>
                <a:lnTo>
                  <a:pt x="517129" y="255917"/>
                </a:lnTo>
                <a:lnTo>
                  <a:pt x="516887" y="256117"/>
                </a:lnTo>
                <a:lnTo>
                  <a:pt x="516527" y="256464"/>
                </a:lnTo>
                <a:lnTo>
                  <a:pt x="516365" y="256698"/>
                </a:lnTo>
                <a:lnTo>
                  <a:pt x="516210" y="257102"/>
                </a:lnTo>
                <a:lnTo>
                  <a:pt x="516059" y="258456"/>
                </a:lnTo>
                <a:lnTo>
                  <a:pt x="516088" y="260002"/>
                </a:lnTo>
                <a:lnTo>
                  <a:pt x="516052" y="260286"/>
                </a:lnTo>
                <a:lnTo>
                  <a:pt x="514926" y="262358"/>
                </a:lnTo>
                <a:lnTo>
                  <a:pt x="514819" y="262842"/>
                </a:lnTo>
                <a:lnTo>
                  <a:pt x="514543" y="266030"/>
                </a:lnTo>
                <a:lnTo>
                  <a:pt x="514552" y="266809"/>
                </a:lnTo>
                <a:lnTo>
                  <a:pt x="514580" y="269276"/>
                </a:lnTo>
                <a:lnTo>
                  <a:pt x="514490" y="270255"/>
                </a:lnTo>
                <a:lnTo>
                  <a:pt x="514271" y="270733"/>
                </a:lnTo>
                <a:lnTo>
                  <a:pt x="513458" y="271705"/>
                </a:lnTo>
                <a:lnTo>
                  <a:pt x="513036" y="272655"/>
                </a:lnTo>
                <a:lnTo>
                  <a:pt x="512338" y="275142"/>
                </a:lnTo>
                <a:lnTo>
                  <a:pt x="512067" y="275786"/>
                </a:lnTo>
                <a:lnTo>
                  <a:pt x="511571" y="276561"/>
                </a:lnTo>
                <a:lnTo>
                  <a:pt x="511255" y="277330"/>
                </a:lnTo>
                <a:lnTo>
                  <a:pt x="511368" y="278392"/>
                </a:lnTo>
                <a:lnTo>
                  <a:pt x="511508" y="278681"/>
                </a:lnTo>
                <a:lnTo>
                  <a:pt x="511782" y="278967"/>
                </a:lnTo>
                <a:lnTo>
                  <a:pt x="512635" y="279664"/>
                </a:lnTo>
                <a:lnTo>
                  <a:pt x="513416" y="280596"/>
                </a:lnTo>
                <a:lnTo>
                  <a:pt x="514549" y="281545"/>
                </a:lnTo>
                <a:lnTo>
                  <a:pt x="515387" y="282397"/>
                </a:lnTo>
                <a:lnTo>
                  <a:pt x="516099" y="283300"/>
                </a:lnTo>
                <a:lnTo>
                  <a:pt x="517204" y="284938"/>
                </a:lnTo>
                <a:lnTo>
                  <a:pt x="518604" y="287286"/>
                </a:lnTo>
                <a:lnTo>
                  <a:pt x="519690" y="287543"/>
                </a:lnTo>
                <a:lnTo>
                  <a:pt x="519952" y="287548"/>
                </a:lnTo>
                <a:lnTo>
                  <a:pt x="521292" y="287151"/>
                </a:lnTo>
                <a:lnTo>
                  <a:pt x="521751" y="287091"/>
                </a:lnTo>
                <a:lnTo>
                  <a:pt x="522675" y="287484"/>
                </a:lnTo>
                <a:lnTo>
                  <a:pt x="522963" y="287707"/>
                </a:lnTo>
                <a:lnTo>
                  <a:pt x="523491" y="288283"/>
                </a:lnTo>
                <a:lnTo>
                  <a:pt x="524363" y="289848"/>
                </a:lnTo>
                <a:lnTo>
                  <a:pt x="525427" y="291338"/>
                </a:lnTo>
                <a:lnTo>
                  <a:pt x="525965" y="292613"/>
                </a:lnTo>
                <a:lnTo>
                  <a:pt x="526832" y="293610"/>
                </a:lnTo>
                <a:lnTo>
                  <a:pt x="527927" y="295334"/>
                </a:lnTo>
                <a:lnTo>
                  <a:pt x="527975" y="295566"/>
                </a:lnTo>
                <a:lnTo>
                  <a:pt x="527872" y="296851"/>
                </a:lnTo>
                <a:lnTo>
                  <a:pt x="527851" y="298303"/>
                </a:lnTo>
                <a:lnTo>
                  <a:pt x="527906" y="298604"/>
                </a:lnTo>
                <a:lnTo>
                  <a:pt x="528290" y="299636"/>
                </a:lnTo>
                <a:lnTo>
                  <a:pt x="528452" y="300800"/>
                </a:lnTo>
                <a:lnTo>
                  <a:pt x="528565" y="301242"/>
                </a:lnTo>
                <a:lnTo>
                  <a:pt x="528766" y="302489"/>
                </a:lnTo>
                <a:lnTo>
                  <a:pt x="528800" y="302954"/>
                </a:lnTo>
                <a:lnTo>
                  <a:pt x="528631" y="304875"/>
                </a:lnTo>
                <a:lnTo>
                  <a:pt x="528712" y="305783"/>
                </a:lnTo>
                <a:lnTo>
                  <a:pt x="528670" y="306457"/>
                </a:lnTo>
                <a:lnTo>
                  <a:pt x="528412" y="307866"/>
                </a:lnTo>
                <a:lnTo>
                  <a:pt x="527958" y="308940"/>
                </a:lnTo>
                <a:lnTo>
                  <a:pt x="527738" y="309826"/>
                </a:lnTo>
                <a:lnTo>
                  <a:pt x="527766" y="310211"/>
                </a:lnTo>
                <a:lnTo>
                  <a:pt x="528094" y="311032"/>
                </a:lnTo>
                <a:lnTo>
                  <a:pt x="528376" y="311977"/>
                </a:lnTo>
                <a:lnTo>
                  <a:pt x="528474" y="312448"/>
                </a:lnTo>
                <a:lnTo>
                  <a:pt x="528481" y="312967"/>
                </a:lnTo>
                <a:lnTo>
                  <a:pt x="527849" y="315198"/>
                </a:lnTo>
                <a:lnTo>
                  <a:pt x="527706" y="316619"/>
                </a:lnTo>
                <a:lnTo>
                  <a:pt x="527505" y="317043"/>
                </a:lnTo>
                <a:lnTo>
                  <a:pt x="527184" y="317373"/>
                </a:lnTo>
                <a:lnTo>
                  <a:pt x="526263" y="317876"/>
                </a:lnTo>
                <a:lnTo>
                  <a:pt x="525704" y="318328"/>
                </a:lnTo>
                <a:lnTo>
                  <a:pt x="524521" y="318898"/>
                </a:lnTo>
                <a:lnTo>
                  <a:pt x="524074" y="319294"/>
                </a:lnTo>
                <a:lnTo>
                  <a:pt x="523550" y="319893"/>
                </a:lnTo>
                <a:lnTo>
                  <a:pt x="523235" y="320400"/>
                </a:lnTo>
                <a:lnTo>
                  <a:pt x="522554" y="322003"/>
                </a:lnTo>
                <a:lnTo>
                  <a:pt x="522038" y="322634"/>
                </a:lnTo>
                <a:lnTo>
                  <a:pt x="521202" y="323197"/>
                </a:lnTo>
                <a:lnTo>
                  <a:pt x="520998" y="323392"/>
                </a:lnTo>
                <a:lnTo>
                  <a:pt x="520519" y="324066"/>
                </a:lnTo>
                <a:lnTo>
                  <a:pt x="520296" y="324538"/>
                </a:lnTo>
                <a:lnTo>
                  <a:pt x="520072" y="325312"/>
                </a:lnTo>
                <a:lnTo>
                  <a:pt x="519570" y="326597"/>
                </a:lnTo>
                <a:lnTo>
                  <a:pt x="519369" y="326866"/>
                </a:lnTo>
                <a:lnTo>
                  <a:pt x="518618" y="327445"/>
                </a:lnTo>
                <a:lnTo>
                  <a:pt x="517715" y="328563"/>
                </a:lnTo>
                <a:lnTo>
                  <a:pt x="516610" y="329715"/>
                </a:lnTo>
                <a:lnTo>
                  <a:pt x="516364" y="330171"/>
                </a:lnTo>
                <a:lnTo>
                  <a:pt x="516074" y="331360"/>
                </a:lnTo>
                <a:lnTo>
                  <a:pt x="516043" y="332111"/>
                </a:lnTo>
                <a:lnTo>
                  <a:pt x="516124" y="332490"/>
                </a:lnTo>
                <a:lnTo>
                  <a:pt x="516639" y="333644"/>
                </a:lnTo>
                <a:lnTo>
                  <a:pt x="516779" y="334402"/>
                </a:lnTo>
                <a:lnTo>
                  <a:pt x="516787" y="335271"/>
                </a:lnTo>
                <a:lnTo>
                  <a:pt x="516466" y="336848"/>
                </a:lnTo>
                <a:lnTo>
                  <a:pt x="516311" y="337340"/>
                </a:lnTo>
                <a:lnTo>
                  <a:pt x="515947" y="338124"/>
                </a:lnTo>
                <a:lnTo>
                  <a:pt x="515459" y="338914"/>
                </a:lnTo>
                <a:lnTo>
                  <a:pt x="515291" y="339594"/>
                </a:lnTo>
                <a:lnTo>
                  <a:pt x="514944" y="342137"/>
                </a:lnTo>
                <a:lnTo>
                  <a:pt x="515022" y="342537"/>
                </a:lnTo>
                <a:lnTo>
                  <a:pt x="515158" y="342822"/>
                </a:lnTo>
                <a:lnTo>
                  <a:pt x="515501" y="344196"/>
                </a:lnTo>
                <a:lnTo>
                  <a:pt x="515553" y="344814"/>
                </a:lnTo>
                <a:lnTo>
                  <a:pt x="515463" y="345685"/>
                </a:lnTo>
                <a:lnTo>
                  <a:pt x="515218" y="346251"/>
                </a:lnTo>
                <a:lnTo>
                  <a:pt x="514940" y="348241"/>
                </a:lnTo>
                <a:lnTo>
                  <a:pt x="514852" y="348632"/>
                </a:lnTo>
                <a:lnTo>
                  <a:pt x="514717" y="348900"/>
                </a:lnTo>
                <a:lnTo>
                  <a:pt x="514588" y="349097"/>
                </a:lnTo>
                <a:lnTo>
                  <a:pt x="513328" y="350194"/>
                </a:lnTo>
                <a:lnTo>
                  <a:pt x="511863" y="351184"/>
                </a:lnTo>
                <a:lnTo>
                  <a:pt x="509065" y="353271"/>
                </a:lnTo>
                <a:lnTo>
                  <a:pt x="508926" y="353375"/>
                </a:lnTo>
                <a:lnTo>
                  <a:pt x="507913" y="353581"/>
                </a:lnTo>
                <a:lnTo>
                  <a:pt x="505977" y="353405"/>
                </a:lnTo>
                <a:lnTo>
                  <a:pt x="503228" y="353570"/>
                </a:lnTo>
                <a:lnTo>
                  <a:pt x="502743" y="353651"/>
                </a:lnTo>
                <a:lnTo>
                  <a:pt x="502268" y="353838"/>
                </a:lnTo>
                <a:lnTo>
                  <a:pt x="501661" y="354217"/>
                </a:lnTo>
                <a:lnTo>
                  <a:pt x="500624" y="354481"/>
                </a:lnTo>
                <a:lnTo>
                  <a:pt x="497828" y="355385"/>
                </a:lnTo>
                <a:lnTo>
                  <a:pt x="494814" y="357134"/>
                </a:lnTo>
                <a:lnTo>
                  <a:pt x="493997" y="357650"/>
                </a:lnTo>
                <a:lnTo>
                  <a:pt x="493527" y="358066"/>
                </a:lnTo>
                <a:lnTo>
                  <a:pt x="493010" y="358683"/>
                </a:lnTo>
                <a:lnTo>
                  <a:pt x="491798" y="361131"/>
                </a:lnTo>
                <a:lnTo>
                  <a:pt x="491340" y="362165"/>
                </a:lnTo>
                <a:lnTo>
                  <a:pt x="489409" y="364129"/>
                </a:lnTo>
                <a:lnTo>
                  <a:pt x="489091" y="364744"/>
                </a:lnTo>
                <a:lnTo>
                  <a:pt x="489004" y="365096"/>
                </a:lnTo>
                <a:lnTo>
                  <a:pt x="488989" y="365627"/>
                </a:lnTo>
                <a:lnTo>
                  <a:pt x="489083" y="366223"/>
                </a:lnTo>
                <a:lnTo>
                  <a:pt x="489302" y="366653"/>
                </a:lnTo>
                <a:lnTo>
                  <a:pt x="489636" y="366924"/>
                </a:lnTo>
                <a:lnTo>
                  <a:pt x="490237" y="367169"/>
                </a:lnTo>
                <a:lnTo>
                  <a:pt x="490847" y="367317"/>
                </a:lnTo>
                <a:lnTo>
                  <a:pt x="491193" y="367560"/>
                </a:lnTo>
                <a:lnTo>
                  <a:pt x="491462" y="367880"/>
                </a:lnTo>
                <a:lnTo>
                  <a:pt x="492770" y="369753"/>
                </a:lnTo>
                <a:lnTo>
                  <a:pt x="492895" y="370000"/>
                </a:lnTo>
                <a:lnTo>
                  <a:pt x="493311" y="371269"/>
                </a:lnTo>
                <a:lnTo>
                  <a:pt x="493400" y="371986"/>
                </a:lnTo>
                <a:lnTo>
                  <a:pt x="493408" y="372492"/>
                </a:lnTo>
                <a:lnTo>
                  <a:pt x="493355" y="373233"/>
                </a:lnTo>
                <a:lnTo>
                  <a:pt x="493125" y="374425"/>
                </a:lnTo>
                <a:lnTo>
                  <a:pt x="492307" y="376731"/>
                </a:lnTo>
                <a:lnTo>
                  <a:pt x="492172" y="377269"/>
                </a:lnTo>
                <a:lnTo>
                  <a:pt x="492067" y="378027"/>
                </a:lnTo>
                <a:lnTo>
                  <a:pt x="492063" y="378459"/>
                </a:lnTo>
                <a:lnTo>
                  <a:pt x="492188" y="379338"/>
                </a:lnTo>
                <a:lnTo>
                  <a:pt x="492564" y="380439"/>
                </a:lnTo>
                <a:lnTo>
                  <a:pt x="492989" y="381461"/>
                </a:lnTo>
                <a:lnTo>
                  <a:pt x="493152" y="382246"/>
                </a:lnTo>
                <a:lnTo>
                  <a:pt x="493214" y="383515"/>
                </a:lnTo>
                <a:lnTo>
                  <a:pt x="493194" y="383776"/>
                </a:lnTo>
                <a:lnTo>
                  <a:pt x="492979" y="384683"/>
                </a:lnTo>
                <a:lnTo>
                  <a:pt x="492743" y="384970"/>
                </a:lnTo>
                <a:lnTo>
                  <a:pt x="492425" y="385240"/>
                </a:lnTo>
                <a:lnTo>
                  <a:pt x="491843" y="385607"/>
                </a:lnTo>
                <a:lnTo>
                  <a:pt x="491045" y="385875"/>
                </a:lnTo>
                <a:lnTo>
                  <a:pt x="489548" y="386064"/>
                </a:lnTo>
                <a:lnTo>
                  <a:pt x="489302" y="386188"/>
                </a:lnTo>
                <a:lnTo>
                  <a:pt x="488974" y="386593"/>
                </a:lnTo>
                <a:lnTo>
                  <a:pt x="488683" y="386278"/>
                </a:lnTo>
                <a:lnTo>
                  <a:pt x="488359" y="386103"/>
                </a:lnTo>
                <a:lnTo>
                  <a:pt x="486871" y="385720"/>
                </a:lnTo>
                <a:lnTo>
                  <a:pt x="484637" y="385967"/>
                </a:lnTo>
                <a:lnTo>
                  <a:pt x="482826" y="386234"/>
                </a:lnTo>
                <a:lnTo>
                  <a:pt x="482333" y="384266"/>
                </a:lnTo>
                <a:lnTo>
                  <a:pt x="482377" y="383960"/>
                </a:lnTo>
                <a:lnTo>
                  <a:pt x="482190" y="383741"/>
                </a:lnTo>
                <a:lnTo>
                  <a:pt x="481843" y="383993"/>
                </a:lnTo>
                <a:lnTo>
                  <a:pt x="481429" y="384078"/>
                </a:lnTo>
                <a:lnTo>
                  <a:pt x="480745" y="383919"/>
                </a:lnTo>
                <a:lnTo>
                  <a:pt x="480601" y="383825"/>
                </a:lnTo>
                <a:lnTo>
                  <a:pt x="480529" y="383682"/>
                </a:lnTo>
                <a:lnTo>
                  <a:pt x="480367" y="383536"/>
                </a:lnTo>
                <a:lnTo>
                  <a:pt x="479893" y="383344"/>
                </a:lnTo>
                <a:lnTo>
                  <a:pt x="479479" y="383348"/>
                </a:lnTo>
                <a:lnTo>
                  <a:pt x="479103" y="383249"/>
                </a:lnTo>
                <a:lnTo>
                  <a:pt x="478881" y="383123"/>
                </a:lnTo>
                <a:lnTo>
                  <a:pt x="478693" y="382806"/>
                </a:lnTo>
                <a:lnTo>
                  <a:pt x="478612" y="382404"/>
                </a:lnTo>
                <a:lnTo>
                  <a:pt x="478638" y="382008"/>
                </a:lnTo>
                <a:lnTo>
                  <a:pt x="479078" y="381165"/>
                </a:lnTo>
                <a:lnTo>
                  <a:pt x="479269" y="380559"/>
                </a:lnTo>
                <a:lnTo>
                  <a:pt x="479166" y="380271"/>
                </a:lnTo>
                <a:lnTo>
                  <a:pt x="478692" y="380320"/>
                </a:lnTo>
                <a:lnTo>
                  <a:pt x="478300" y="380244"/>
                </a:lnTo>
                <a:lnTo>
                  <a:pt x="477938" y="379952"/>
                </a:lnTo>
                <a:lnTo>
                  <a:pt x="477851" y="379767"/>
                </a:lnTo>
                <a:lnTo>
                  <a:pt x="477842" y="379460"/>
                </a:lnTo>
                <a:lnTo>
                  <a:pt x="477982" y="379213"/>
                </a:lnTo>
                <a:lnTo>
                  <a:pt x="478500" y="378702"/>
                </a:lnTo>
                <a:lnTo>
                  <a:pt x="478681" y="378469"/>
                </a:lnTo>
                <a:lnTo>
                  <a:pt x="478743" y="378264"/>
                </a:lnTo>
                <a:lnTo>
                  <a:pt x="478747" y="377993"/>
                </a:lnTo>
                <a:lnTo>
                  <a:pt x="478646" y="377493"/>
                </a:lnTo>
                <a:lnTo>
                  <a:pt x="478415" y="377222"/>
                </a:lnTo>
                <a:lnTo>
                  <a:pt x="478184" y="377188"/>
                </a:lnTo>
                <a:lnTo>
                  <a:pt x="476766" y="377370"/>
                </a:lnTo>
                <a:lnTo>
                  <a:pt x="475926" y="377339"/>
                </a:lnTo>
                <a:lnTo>
                  <a:pt x="474866" y="377121"/>
                </a:lnTo>
                <a:lnTo>
                  <a:pt x="474492" y="376980"/>
                </a:lnTo>
                <a:lnTo>
                  <a:pt x="473813" y="376599"/>
                </a:lnTo>
                <a:lnTo>
                  <a:pt x="473252" y="375966"/>
                </a:lnTo>
                <a:lnTo>
                  <a:pt x="473129" y="375742"/>
                </a:lnTo>
                <a:lnTo>
                  <a:pt x="473032" y="375521"/>
                </a:lnTo>
                <a:lnTo>
                  <a:pt x="472920" y="374981"/>
                </a:lnTo>
                <a:lnTo>
                  <a:pt x="472532" y="373997"/>
                </a:lnTo>
                <a:lnTo>
                  <a:pt x="472130" y="373392"/>
                </a:lnTo>
                <a:lnTo>
                  <a:pt x="471754" y="373077"/>
                </a:lnTo>
                <a:lnTo>
                  <a:pt x="470436" y="372523"/>
                </a:lnTo>
                <a:lnTo>
                  <a:pt x="470002" y="372257"/>
                </a:lnTo>
                <a:lnTo>
                  <a:pt x="469599" y="371979"/>
                </a:lnTo>
                <a:lnTo>
                  <a:pt x="469346" y="371703"/>
                </a:lnTo>
                <a:lnTo>
                  <a:pt x="469152" y="371349"/>
                </a:lnTo>
                <a:lnTo>
                  <a:pt x="469029" y="370825"/>
                </a:lnTo>
                <a:lnTo>
                  <a:pt x="469027" y="370493"/>
                </a:lnTo>
                <a:lnTo>
                  <a:pt x="469285" y="369334"/>
                </a:lnTo>
                <a:lnTo>
                  <a:pt x="469305" y="368374"/>
                </a:lnTo>
                <a:lnTo>
                  <a:pt x="469181" y="367755"/>
                </a:lnTo>
                <a:lnTo>
                  <a:pt x="469070" y="367547"/>
                </a:lnTo>
                <a:lnTo>
                  <a:pt x="468889" y="367374"/>
                </a:lnTo>
                <a:lnTo>
                  <a:pt x="468575" y="367241"/>
                </a:lnTo>
                <a:lnTo>
                  <a:pt x="467352" y="367053"/>
                </a:lnTo>
                <a:lnTo>
                  <a:pt x="465805" y="366683"/>
                </a:lnTo>
                <a:lnTo>
                  <a:pt x="464235" y="366549"/>
                </a:lnTo>
                <a:lnTo>
                  <a:pt x="463218" y="366343"/>
                </a:lnTo>
                <a:lnTo>
                  <a:pt x="462535" y="365840"/>
                </a:lnTo>
                <a:lnTo>
                  <a:pt x="462322" y="365541"/>
                </a:lnTo>
                <a:lnTo>
                  <a:pt x="462233" y="365257"/>
                </a:lnTo>
                <a:lnTo>
                  <a:pt x="462220" y="364930"/>
                </a:lnTo>
                <a:lnTo>
                  <a:pt x="462688" y="363430"/>
                </a:lnTo>
                <a:lnTo>
                  <a:pt x="462707" y="363168"/>
                </a:lnTo>
                <a:lnTo>
                  <a:pt x="462603" y="362928"/>
                </a:lnTo>
                <a:lnTo>
                  <a:pt x="462356" y="362627"/>
                </a:lnTo>
                <a:lnTo>
                  <a:pt x="461619" y="362079"/>
                </a:lnTo>
                <a:lnTo>
                  <a:pt x="460109" y="361304"/>
                </a:lnTo>
                <a:lnTo>
                  <a:pt x="459643" y="360897"/>
                </a:lnTo>
                <a:lnTo>
                  <a:pt x="459316" y="360543"/>
                </a:lnTo>
                <a:lnTo>
                  <a:pt x="458391" y="359091"/>
                </a:lnTo>
                <a:lnTo>
                  <a:pt x="453091" y="359631"/>
                </a:lnTo>
                <a:lnTo>
                  <a:pt x="452208" y="359724"/>
                </a:lnTo>
                <a:lnTo>
                  <a:pt x="451764" y="359765"/>
                </a:lnTo>
                <a:lnTo>
                  <a:pt x="450472" y="359884"/>
                </a:lnTo>
                <a:lnTo>
                  <a:pt x="449459" y="359977"/>
                </a:lnTo>
                <a:lnTo>
                  <a:pt x="448745" y="360062"/>
                </a:lnTo>
                <a:lnTo>
                  <a:pt x="445395" y="360447"/>
                </a:lnTo>
                <a:lnTo>
                  <a:pt x="438774" y="361014"/>
                </a:lnTo>
                <a:lnTo>
                  <a:pt x="438418" y="361069"/>
                </a:lnTo>
                <a:lnTo>
                  <a:pt x="437991" y="361136"/>
                </a:lnTo>
                <a:lnTo>
                  <a:pt x="435814" y="361288"/>
                </a:lnTo>
                <a:lnTo>
                  <a:pt x="433227" y="361499"/>
                </a:lnTo>
                <a:lnTo>
                  <a:pt x="430334" y="361729"/>
                </a:lnTo>
                <a:lnTo>
                  <a:pt x="426760" y="362033"/>
                </a:lnTo>
                <a:lnTo>
                  <a:pt x="426608" y="362025"/>
                </a:lnTo>
                <a:lnTo>
                  <a:pt x="425331" y="362151"/>
                </a:lnTo>
                <a:lnTo>
                  <a:pt x="424427" y="362215"/>
                </a:lnTo>
                <a:lnTo>
                  <a:pt x="424100" y="362261"/>
                </a:lnTo>
                <a:lnTo>
                  <a:pt x="416303" y="362790"/>
                </a:lnTo>
                <a:lnTo>
                  <a:pt x="414772" y="362919"/>
                </a:lnTo>
                <a:lnTo>
                  <a:pt x="414257" y="362954"/>
                </a:lnTo>
                <a:lnTo>
                  <a:pt x="412767" y="363041"/>
                </a:lnTo>
                <a:lnTo>
                  <a:pt x="411002" y="363160"/>
                </a:lnTo>
                <a:lnTo>
                  <a:pt x="405179" y="363557"/>
                </a:lnTo>
                <a:lnTo>
                  <a:pt x="402124" y="363788"/>
                </a:lnTo>
                <a:lnTo>
                  <a:pt x="400314" y="363924"/>
                </a:lnTo>
                <a:lnTo>
                  <a:pt x="397614" y="364139"/>
                </a:lnTo>
                <a:lnTo>
                  <a:pt x="390689" y="364594"/>
                </a:lnTo>
                <a:lnTo>
                  <a:pt x="389953" y="364618"/>
                </a:lnTo>
                <a:lnTo>
                  <a:pt x="388009" y="364759"/>
                </a:lnTo>
                <a:lnTo>
                  <a:pt x="387804" y="364764"/>
                </a:lnTo>
                <a:lnTo>
                  <a:pt x="378860" y="365488"/>
                </a:lnTo>
                <a:lnTo>
                  <a:pt x="373348" y="365882"/>
                </a:lnTo>
                <a:lnTo>
                  <a:pt x="368909" y="366190"/>
                </a:lnTo>
                <a:lnTo>
                  <a:pt x="368613" y="366193"/>
                </a:lnTo>
                <a:lnTo>
                  <a:pt x="366298" y="366326"/>
                </a:lnTo>
                <a:lnTo>
                  <a:pt x="363712" y="366475"/>
                </a:lnTo>
                <a:lnTo>
                  <a:pt x="362293" y="366568"/>
                </a:lnTo>
                <a:lnTo>
                  <a:pt x="355685" y="366878"/>
                </a:lnTo>
                <a:lnTo>
                  <a:pt x="355022" y="366908"/>
                </a:lnTo>
                <a:lnTo>
                  <a:pt x="352933" y="367005"/>
                </a:lnTo>
                <a:lnTo>
                  <a:pt x="352406" y="367048"/>
                </a:lnTo>
                <a:lnTo>
                  <a:pt x="350893" y="367086"/>
                </a:lnTo>
                <a:lnTo>
                  <a:pt x="349900" y="367161"/>
                </a:lnTo>
                <a:lnTo>
                  <a:pt x="348614" y="367233"/>
                </a:lnTo>
                <a:lnTo>
                  <a:pt x="345051" y="367383"/>
                </a:lnTo>
                <a:lnTo>
                  <a:pt x="343540" y="367479"/>
                </a:lnTo>
                <a:lnTo>
                  <a:pt x="331589" y="368294"/>
                </a:lnTo>
                <a:lnTo>
                  <a:pt x="330374" y="368391"/>
                </a:lnTo>
                <a:lnTo>
                  <a:pt x="326886" y="368654"/>
                </a:lnTo>
                <a:lnTo>
                  <a:pt x="315205" y="369315"/>
                </a:lnTo>
                <a:lnTo>
                  <a:pt x="309867" y="369510"/>
                </a:lnTo>
                <a:lnTo>
                  <a:pt x="307260" y="369616"/>
                </a:lnTo>
                <a:lnTo>
                  <a:pt x="304550" y="369728"/>
                </a:lnTo>
                <a:lnTo>
                  <a:pt x="298240" y="369984"/>
                </a:lnTo>
                <a:lnTo>
                  <a:pt x="296035" y="370023"/>
                </a:lnTo>
                <a:lnTo>
                  <a:pt x="295886" y="370039"/>
                </a:lnTo>
                <a:lnTo>
                  <a:pt x="290523" y="370157"/>
                </a:lnTo>
                <a:lnTo>
                  <a:pt x="290144" y="370183"/>
                </a:lnTo>
                <a:lnTo>
                  <a:pt x="288260" y="370234"/>
                </a:lnTo>
                <a:lnTo>
                  <a:pt x="287726" y="370265"/>
                </a:lnTo>
                <a:lnTo>
                  <a:pt x="287454" y="370282"/>
                </a:lnTo>
                <a:lnTo>
                  <a:pt x="287263" y="370293"/>
                </a:lnTo>
                <a:lnTo>
                  <a:pt x="287088" y="370284"/>
                </a:lnTo>
                <a:lnTo>
                  <a:pt x="286584" y="370323"/>
                </a:lnTo>
                <a:lnTo>
                  <a:pt x="283667" y="370488"/>
                </a:lnTo>
                <a:lnTo>
                  <a:pt x="278157" y="370794"/>
                </a:lnTo>
                <a:lnTo>
                  <a:pt x="277871" y="370805"/>
                </a:lnTo>
                <a:lnTo>
                  <a:pt x="277623" y="370809"/>
                </a:lnTo>
                <a:lnTo>
                  <a:pt x="276974" y="370842"/>
                </a:lnTo>
                <a:lnTo>
                  <a:pt x="276201" y="370879"/>
                </a:lnTo>
                <a:lnTo>
                  <a:pt x="274962" y="370946"/>
                </a:lnTo>
                <a:lnTo>
                  <a:pt x="271955" y="371062"/>
                </a:lnTo>
                <a:lnTo>
                  <a:pt x="271402" y="371090"/>
                </a:lnTo>
                <a:lnTo>
                  <a:pt x="270567" y="371114"/>
                </a:lnTo>
                <a:lnTo>
                  <a:pt x="270052" y="371132"/>
                </a:lnTo>
                <a:lnTo>
                  <a:pt x="269352" y="371127"/>
                </a:lnTo>
                <a:lnTo>
                  <a:pt x="267478" y="371192"/>
                </a:lnTo>
                <a:lnTo>
                  <a:pt x="267093" y="371207"/>
                </a:lnTo>
                <a:lnTo>
                  <a:pt x="263240" y="371352"/>
                </a:lnTo>
                <a:lnTo>
                  <a:pt x="262937" y="371384"/>
                </a:lnTo>
                <a:lnTo>
                  <a:pt x="260857" y="371478"/>
                </a:lnTo>
                <a:lnTo>
                  <a:pt x="259666" y="371533"/>
                </a:lnTo>
                <a:lnTo>
                  <a:pt x="255390" y="371730"/>
                </a:lnTo>
                <a:lnTo>
                  <a:pt x="255244" y="371743"/>
                </a:lnTo>
                <a:lnTo>
                  <a:pt x="254019" y="371800"/>
                </a:lnTo>
                <a:lnTo>
                  <a:pt x="251852" y="371888"/>
                </a:lnTo>
                <a:lnTo>
                  <a:pt x="251594" y="371923"/>
                </a:lnTo>
                <a:lnTo>
                  <a:pt x="249346" y="372036"/>
                </a:lnTo>
                <a:lnTo>
                  <a:pt x="248137" y="372082"/>
                </a:lnTo>
                <a:lnTo>
                  <a:pt x="244511" y="372263"/>
                </a:lnTo>
                <a:lnTo>
                  <a:pt x="242765" y="372348"/>
                </a:lnTo>
                <a:lnTo>
                  <a:pt x="238426" y="372540"/>
                </a:lnTo>
                <a:lnTo>
                  <a:pt x="237608" y="372572"/>
                </a:lnTo>
                <a:lnTo>
                  <a:pt x="237431" y="372565"/>
                </a:lnTo>
                <a:lnTo>
                  <a:pt x="224207" y="372999"/>
                </a:lnTo>
                <a:lnTo>
                  <a:pt x="219044" y="373162"/>
                </a:lnTo>
                <a:lnTo>
                  <a:pt x="218345" y="373200"/>
                </a:lnTo>
                <a:lnTo>
                  <a:pt x="216853" y="373210"/>
                </a:lnTo>
                <a:lnTo>
                  <a:pt x="215538" y="373244"/>
                </a:lnTo>
                <a:lnTo>
                  <a:pt x="214419" y="373271"/>
                </a:lnTo>
                <a:lnTo>
                  <a:pt x="212395" y="373326"/>
                </a:lnTo>
                <a:lnTo>
                  <a:pt x="205703" y="373505"/>
                </a:lnTo>
                <a:lnTo>
                  <a:pt x="202858" y="373574"/>
                </a:lnTo>
                <a:lnTo>
                  <a:pt x="201815" y="373610"/>
                </a:lnTo>
                <a:lnTo>
                  <a:pt x="200122" y="373658"/>
                </a:lnTo>
                <a:lnTo>
                  <a:pt x="195943" y="373736"/>
                </a:lnTo>
                <a:lnTo>
                  <a:pt x="195527" y="373741"/>
                </a:lnTo>
                <a:lnTo>
                  <a:pt x="195167" y="373742"/>
                </a:lnTo>
                <a:lnTo>
                  <a:pt x="190308" y="373814"/>
                </a:lnTo>
                <a:lnTo>
                  <a:pt x="186743" y="373852"/>
                </a:lnTo>
                <a:lnTo>
                  <a:pt x="182002" y="373862"/>
                </a:lnTo>
                <a:lnTo>
                  <a:pt x="178972" y="373863"/>
                </a:lnTo>
                <a:lnTo>
                  <a:pt x="178809" y="373866"/>
                </a:lnTo>
                <a:lnTo>
                  <a:pt x="173435" y="373860"/>
                </a:lnTo>
                <a:lnTo>
                  <a:pt x="169948" y="373848"/>
                </a:lnTo>
                <a:lnTo>
                  <a:pt x="169124" y="373838"/>
                </a:lnTo>
                <a:lnTo>
                  <a:pt x="168769" y="373816"/>
                </a:lnTo>
                <a:lnTo>
                  <a:pt x="161922" y="373823"/>
                </a:lnTo>
                <a:lnTo>
                  <a:pt x="161486" y="373812"/>
                </a:lnTo>
                <a:lnTo>
                  <a:pt x="160226" y="373807"/>
                </a:lnTo>
                <a:lnTo>
                  <a:pt x="156454" y="373788"/>
                </a:lnTo>
                <a:lnTo>
                  <a:pt x="155389" y="373782"/>
                </a:lnTo>
                <a:lnTo>
                  <a:pt x="153030" y="373833"/>
                </a:lnTo>
                <a:lnTo>
                  <a:pt x="145788" y="373783"/>
                </a:lnTo>
                <a:lnTo>
                  <a:pt x="144774" y="373781"/>
                </a:lnTo>
                <a:lnTo>
                  <a:pt x="143099" y="373782"/>
                </a:lnTo>
                <a:lnTo>
                  <a:pt x="142199" y="373800"/>
                </a:lnTo>
                <a:lnTo>
                  <a:pt x="141875" y="373793"/>
                </a:lnTo>
                <a:lnTo>
                  <a:pt x="141729" y="373792"/>
                </a:lnTo>
                <a:lnTo>
                  <a:pt x="140922" y="373779"/>
                </a:lnTo>
                <a:lnTo>
                  <a:pt x="137766" y="373762"/>
                </a:lnTo>
                <a:lnTo>
                  <a:pt x="136870" y="373753"/>
                </a:lnTo>
                <a:lnTo>
                  <a:pt x="133289" y="373732"/>
                </a:lnTo>
                <a:lnTo>
                  <a:pt x="132252" y="373724"/>
                </a:lnTo>
                <a:lnTo>
                  <a:pt x="131740" y="373718"/>
                </a:lnTo>
                <a:lnTo>
                  <a:pt x="131483" y="373715"/>
                </a:lnTo>
                <a:lnTo>
                  <a:pt x="120793" y="373699"/>
                </a:lnTo>
                <a:lnTo>
                  <a:pt x="118710" y="373691"/>
                </a:lnTo>
                <a:lnTo>
                  <a:pt x="117199" y="373655"/>
                </a:lnTo>
                <a:lnTo>
                  <a:pt x="113311" y="373628"/>
                </a:lnTo>
                <a:lnTo>
                  <a:pt x="108258" y="373606"/>
                </a:lnTo>
                <a:lnTo>
                  <a:pt x="102882" y="373575"/>
                </a:lnTo>
                <a:lnTo>
                  <a:pt x="102272" y="373566"/>
                </a:lnTo>
                <a:lnTo>
                  <a:pt x="100231" y="373534"/>
                </a:lnTo>
                <a:lnTo>
                  <a:pt x="98442" y="373505"/>
                </a:lnTo>
                <a:lnTo>
                  <a:pt x="94972" y="373464"/>
                </a:lnTo>
                <a:lnTo>
                  <a:pt x="92088" y="373391"/>
                </a:lnTo>
                <a:lnTo>
                  <a:pt x="87809" y="373398"/>
                </a:lnTo>
                <a:lnTo>
                  <a:pt x="82285" y="373360"/>
                </a:lnTo>
                <a:lnTo>
                  <a:pt x="80485" y="373335"/>
                </a:lnTo>
                <a:lnTo>
                  <a:pt x="81116" y="372866"/>
                </a:lnTo>
                <a:lnTo>
                  <a:pt x="81652" y="372385"/>
                </a:lnTo>
                <a:lnTo>
                  <a:pt x="81939" y="371863"/>
                </a:lnTo>
                <a:lnTo>
                  <a:pt x="82049" y="371502"/>
                </a:lnTo>
                <a:lnTo>
                  <a:pt x="82069" y="371083"/>
                </a:lnTo>
                <a:lnTo>
                  <a:pt x="81967" y="370652"/>
                </a:lnTo>
                <a:lnTo>
                  <a:pt x="81818" y="370379"/>
                </a:lnTo>
                <a:lnTo>
                  <a:pt x="81180" y="369801"/>
                </a:lnTo>
                <a:lnTo>
                  <a:pt x="80582" y="369392"/>
                </a:lnTo>
                <a:lnTo>
                  <a:pt x="80355" y="369184"/>
                </a:lnTo>
                <a:lnTo>
                  <a:pt x="80156" y="368878"/>
                </a:lnTo>
                <a:lnTo>
                  <a:pt x="80046" y="368488"/>
                </a:lnTo>
                <a:lnTo>
                  <a:pt x="80006" y="367145"/>
                </a:lnTo>
                <a:lnTo>
                  <a:pt x="79921" y="366637"/>
                </a:lnTo>
                <a:lnTo>
                  <a:pt x="79778" y="366254"/>
                </a:lnTo>
                <a:lnTo>
                  <a:pt x="79455" y="365641"/>
                </a:lnTo>
                <a:lnTo>
                  <a:pt x="78922" y="364926"/>
                </a:lnTo>
                <a:lnTo>
                  <a:pt x="78484" y="364435"/>
                </a:lnTo>
                <a:lnTo>
                  <a:pt x="78209" y="364173"/>
                </a:lnTo>
                <a:lnTo>
                  <a:pt x="77646" y="363805"/>
                </a:lnTo>
                <a:lnTo>
                  <a:pt x="76819" y="363499"/>
                </a:lnTo>
                <a:lnTo>
                  <a:pt x="75897" y="363418"/>
                </a:lnTo>
                <a:lnTo>
                  <a:pt x="75076" y="363215"/>
                </a:lnTo>
                <a:lnTo>
                  <a:pt x="74207" y="362729"/>
                </a:lnTo>
                <a:lnTo>
                  <a:pt x="73210" y="361955"/>
                </a:lnTo>
                <a:lnTo>
                  <a:pt x="73019" y="361662"/>
                </a:lnTo>
                <a:lnTo>
                  <a:pt x="72905" y="361324"/>
                </a:lnTo>
                <a:lnTo>
                  <a:pt x="72722" y="359891"/>
                </a:lnTo>
                <a:lnTo>
                  <a:pt x="72542" y="359403"/>
                </a:lnTo>
                <a:lnTo>
                  <a:pt x="72280" y="358896"/>
                </a:lnTo>
                <a:lnTo>
                  <a:pt x="71644" y="358182"/>
                </a:lnTo>
                <a:lnTo>
                  <a:pt x="70604" y="357638"/>
                </a:lnTo>
                <a:lnTo>
                  <a:pt x="70154" y="357437"/>
                </a:lnTo>
                <a:lnTo>
                  <a:pt x="69992" y="357417"/>
                </a:lnTo>
                <a:lnTo>
                  <a:pt x="69414" y="357012"/>
                </a:lnTo>
                <a:lnTo>
                  <a:pt x="69210" y="356578"/>
                </a:lnTo>
                <a:lnTo>
                  <a:pt x="68872" y="355248"/>
                </a:lnTo>
                <a:lnTo>
                  <a:pt x="68890" y="354700"/>
                </a:lnTo>
                <a:lnTo>
                  <a:pt x="69075" y="353981"/>
                </a:lnTo>
                <a:lnTo>
                  <a:pt x="69358" y="353271"/>
                </a:lnTo>
                <a:lnTo>
                  <a:pt x="69787" y="352620"/>
                </a:lnTo>
                <a:lnTo>
                  <a:pt x="70317" y="352058"/>
                </a:lnTo>
                <a:lnTo>
                  <a:pt x="70629" y="351806"/>
                </a:lnTo>
                <a:lnTo>
                  <a:pt x="71402" y="351404"/>
                </a:lnTo>
                <a:lnTo>
                  <a:pt x="72235" y="351059"/>
                </a:lnTo>
                <a:lnTo>
                  <a:pt x="72809" y="350688"/>
                </a:lnTo>
                <a:lnTo>
                  <a:pt x="73162" y="350380"/>
                </a:lnTo>
                <a:lnTo>
                  <a:pt x="73529" y="349952"/>
                </a:lnTo>
                <a:lnTo>
                  <a:pt x="73713" y="349712"/>
                </a:lnTo>
                <a:lnTo>
                  <a:pt x="73867" y="349381"/>
                </a:lnTo>
                <a:lnTo>
                  <a:pt x="73960" y="348808"/>
                </a:lnTo>
                <a:lnTo>
                  <a:pt x="73929" y="348314"/>
                </a:lnTo>
                <a:lnTo>
                  <a:pt x="73807" y="347962"/>
                </a:lnTo>
                <a:lnTo>
                  <a:pt x="73060" y="346338"/>
                </a:lnTo>
                <a:lnTo>
                  <a:pt x="72907" y="345406"/>
                </a:lnTo>
                <a:lnTo>
                  <a:pt x="72951" y="344913"/>
                </a:lnTo>
                <a:lnTo>
                  <a:pt x="73037" y="344619"/>
                </a:lnTo>
                <a:lnTo>
                  <a:pt x="73529" y="343567"/>
                </a:lnTo>
                <a:lnTo>
                  <a:pt x="73648" y="342950"/>
                </a:lnTo>
                <a:lnTo>
                  <a:pt x="73657" y="342432"/>
                </a:lnTo>
                <a:lnTo>
                  <a:pt x="73267" y="341165"/>
                </a:lnTo>
                <a:lnTo>
                  <a:pt x="72724" y="340108"/>
                </a:lnTo>
                <a:lnTo>
                  <a:pt x="72591" y="339560"/>
                </a:lnTo>
                <a:lnTo>
                  <a:pt x="72580" y="339256"/>
                </a:lnTo>
                <a:lnTo>
                  <a:pt x="72654" y="338852"/>
                </a:lnTo>
                <a:lnTo>
                  <a:pt x="72732" y="338677"/>
                </a:lnTo>
                <a:lnTo>
                  <a:pt x="72998" y="338242"/>
                </a:lnTo>
                <a:lnTo>
                  <a:pt x="73142" y="338116"/>
                </a:lnTo>
                <a:lnTo>
                  <a:pt x="73494" y="337876"/>
                </a:lnTo>
                <a:lnTo>
                  <a:pt x="74775" y="337524"/>
                </a:lnTo>
                <a:lnTo>
                  <a:pt x="75278" y="337220"/>
                </a:lnTo>
                <a:lnTo>
                  <a:pt x="75618" y="336921"/>
                </a:lnTo>
                <a:lnTo>
                  <a:pt x="75974" y="336376"/>
                </a:lnTo>
                <a:lnTo>
                  <a:pt x="76101" y="336074"/>
                </a:lnTo>
                <a:lnTo>
                  <a:pt x="76214" y="335511"/>
                </a:lnTo>
                <a:lnTo>
                  <a:pt x="76184" y="334989"/>
                </a:lnTo>
                <a:lnTo>
                  <a:pt x="76079" y="334685"/>
                </a:lnTo>
                <a:lnTo>
                  <a:pt x="75837" y="334218"/>
                </a:lnTo>
                <a:lnTo>
                  <a:pt x="75758" y="334065"/>
                </a:lnTo>
                <a:lnTo>
                  <a:pt x="75345" y="333586"/>
                </a:lnTo>
                <a:lnTo>
                  <a:pt x="74222" y="332579"/>
                </a:lnTo>
                <a:lnTo>
                  <a:pt x="74003" y="332303"/>
                </a:lnTo>
                <a:lnTo>
                  <a:pt x="73684" y="331760"/>
                </a:lnTo>
                <a:lnTo>
                  <a:pt x="73558" y="331381"/>
                </a:lnTo>
                <a:lnTo>
                  <a:pt x="73370" y="330384"/>
                </a:lnTo>
                <a:lnTo>
                  <a:pt x="73317" y="329498"/>
                </a:lnTo>
                <a:lnTo>
                  <a:pt x="73529" y="328177"/>
                </a:lnTo>
                <a:lnTo>
                  <a:pt x="74279" y="326537"/>
                </a:lnTo>
                <a:lnTo>
                  <a:pt x="74414" y="325482"/>
                </a:lnTo>
                <a:lnTo>
                  <a:pt x="74343" y="325073"/>
                </a:lnTo>
                <a:lnTo>
                  <a:pt x="74228" y="324747"/>
                </a:lnTo>
                <a:lnTo>
                  <a:pt x="73924" y="324213"/>
                </a:lnTo>
                <a:lnTo>
                  <a:pt x="73422" y="323742"/>
                </a:lnTo>
                <a:lnTo>
                  <a:pt x="72913" y="323368"/>
                </a:lnTo>
                <a:lnTo>
                  <a:pt x="72149" y="323097"/>
                </a:lnTo>
                <a:lnTo>
                  <a:pt x="71443" y="322666"/>
                </a:lnTo>
                <a:lnTo>
                  <a:pt x="71127" y="322408"/>
                </a:lnTo>
                <a:lnTo>
                  <a:pt x="70772" y="321883"/>
                </a:lnTo>
                <a:lnTo>
                  <a:pt x="70592" y="321345"/>
                </a:lnTo>
                <a:lnTo>
                  <a:pt x="70564" y="320919"/>
                </a:lnTo>
                <a:lnTo>
                  <a:pt x="70666" y="320510"/>
                </a:lnTo>
                <a:lnTo>
                  <a:pt x="70896" y="319928"/>
                </a:lnTo>
                <a:lnTo>
                  <a:pt x="71447" y="318936"/>
                </a:lnTo>
                <a:lnTo>
                  <a:pt x="71520" y="318169"/>
                </a:lnTo>
                <a:lnTo>
                  <a:pt x="71467" y="317663"/>
                </a:lnTo>
                <a:lnTo>
                  <a:pt x="71391" y="317392"/>
                </a:lnTo>
                <a:lnTo>
                  <a:pt x="71267" y="317202"/>
                </a:lnTo>
                <a:lnTo>
                  <a:pt x="70518" y="316491"/>
                </a:lnTo>
                <a:lnTo>
                  <a:pt x="69613" y="315493"/>
                </a:lnTo>
                <a:lnTo>
                  <a:pt x="69391" y="315010"/>
                </a:lnTo>
                <a:lnTo>
                  <a:pt x="69338" y="314614"/>
                </a:lnTo>
                <a:lnTo>
                  <a:pt x="69433" y="314021"/>
                </a:lnTo>
                <a:lnTo>
                  <a:pt x="69735" y="313478"/>
                </a:lnTo>
                <a:lnTo>
                  <a:pt x="70428" y="312777"/>
                </a:lnTo>
                <a:lnTo>
                  <a:pt x="70906" y="312140"/>
                </a:lnTo>
                <a:lnTo>
                  <a:pt x="71056" y="311751"/>
                </a:lnTo>
                <a:lnTo>
                  <a:pt x="71170" y="311146"/>
                </a:lnTo>
                <a:lnTo>
                  <a:pt x="71104" y="310482"/>
                </a:lnTo>
                <a:lnTo>
                  <a:pt x="70898" y="309556"/>
                </a:lnTo>
                <a:lnTo>
                  <a:pt x="70849" y="307499"/>
                </a:lnTo>
                <a:lnTo>
                  <a:pt x="70586" y="306659"/>
                </a:lnTo>
                <a:lnTo>
                  <a:pt x="69632" y="305005"/>
                </a:lnTo>
                <a:lnTo>
                  <a:pt x="69332" y="304276"/>
                </a:lnTo>
                <a:lnTo>
                  <a:pt x="69209" y="303423"/>
                </a:lnTo>
                <a:lnTo>
                  <a:pt x="69198" y="302928"/>
                </a:lnTo>
                <a:lnTo>
                  <a:pt x="69432" y="302263"/>
                </a:lnTo>
                <a:lnTo>
                  <a:pt x="69862" y="301659"/>
                </a:lnTo>
                <a:lnTo>
                  <a:pt x="70267" y="301289"/>
                </a:lnTo>
                <a:lnTo>
                  <a:pt x="70478" y="301201"/>
                </a:lnTo>
                <a:lnTo>
                  <a:pt x="70691" y="301212"/>
                </a:lnTo>
                <a:lnTo>
                  <a:pt x="70902" y="301326"/>
                </a:lnTo>
                <a:lnTo>
                  <a:pt x="72044" y="301619"/>
                </a:lnTo>
                <a:lnTo>
                  <a:pt x="72657" y="301456"/>
                </a:lnTo>
                <a:lnTo>
                  <a:pt x="73054" y="300910"/>
                </a:lnTo>
                <a:lnTo>
                  <a:pt x="73108" y="300428"/>
                </a:lnTo>
                <a:lnTo>
                  <a:pt x="72845" y="299736"/>
                </a:lnTo>
                <a:lnTo>
                  <a:pt x="72277" y="299219"/>
                </a:lnTo>
                <a:lnTo>
                  <a:pt x="71663" y="298937"/>
                </a:lnTo>
                <a:lnTo>
                  <a:pt x="70919" y="298791"/>
                </a:lnTo>
                <a:lnTo>
                  <a:pt x="66752" y="299288"/>
                </a:lnTo>
                <a:lnTo>
                  <a:pt x="66297" y="299203"/>
                </a:lnTo>
                <a:lnTo>
                  <a:pt x="65953" y="299006"/>
                </a:lnTo>
                <a:lnTo>
                  <a:pt x="65494" y="298470"/>
                </a:lnTo>
                <a:lnTo>
                  <a:pt x="65235" y="297895"/>
                </a:lnTo>
                <a:lnTo>
                  <a:pt x="65093" y="297091"/>
                </a:lnTo>
                <a:lnTo>
                  <a:pt x="65331" y="295978"/>
                </a:lnTo>
                <a:lnTo>
                  <a:pt x="66236" y="294515"/>
                </a:lnTo>
                <a:lnTo>
                  <a:pt x="66466" y="294020"/>
                </a:lnTo>
                <a:lnTo>
                  <a:pt x="66622" y="293426"/>
                </a:lnTo>
                <a:lnTo>
                  <a:pt x="66621" y="293154"/>
                </a:lnTo>
                <a:lnTo>
                  <a:pt x="66573" y="292659"/>
                </a:lnTo>
                <a:lnTo>
                  <a:pt x="65647" y="290126"/>
                </a:lnTo>
                <a:lnTo>
                  <a:pt x="65589" y="289372"/>
                </a:lnTo>
                <a:lnTo>
                  <a:pt x="65300" y="288139"/>
                </a:lnTo>
                <a:lnTo>
                  <a:pt x="64953" y="287296"/>
                </a:lnTo>
                <a:lnTo>
                  <a:pt x="64868" y="286839"/>
                </a:lnTo>
                <a:lnTo>
                  <a:pt x="64865" y="285948"/>
                </a:lnTo>
                <a:lnTo>
                  <a:pt x="65058" y="285193"/>
                </a:lnTo>
                <a:lnTo>
                  <a:pt x="65724" y="284857"/>
                </a:lnTo>
                <a:lnTo>
                  <a:pt x="67059" y="284878"/>
                </a:lnTo>
                <a:lnTo>
                  <a:pt x="67208" y="285038"/>
                </a:lnTo>
                <a:lnTo>
                  <a:pt x="67210" y="285793"/>
                </a:lnTo>
                <a:lnTo>
                  <a:pt x="67698" y="286983"/>
                </a:lnTo>
                <a:lnTo>
                  <a:pt x="68527" y="287667"/>
                </a:lnTo>
                <a:lnTo>
                  <a:pt x="69245" y="287282"/>
                </a:lnTo>
                <a:lnTo>
                  <a:pt x="69753" y="286823"/>
                </a:lnTo>
                <a:lnTo>
                  <a:pt x="70122" y="286278"/>
                </a:lnTo>
                <a:lnTo>
                  <a:pt x="70249" y="285498"/>
                </a:lnTo>
                <a:lnTo>
                  <a:pt x="69948" y="284101"/>
                </a:lnTo>
                <a:lnTo>
                  <a:pt x="69621" y="283435"/>
                </a:lnTo>
                <a:lnTo>
                  <a:pt x="69165" y="282917"/>
                </a:lnTo>
                <a:lnTo>
                  <a:pt x="68645" y="282622"/>
                </a:lnTo>
                <a:lnTo>
                  <a:pt x="67662" y="282365"/>
                </a:lnTo>
                <a:lnTo>
                  <a:pt x="66319" y="282493"/>
                </a:lnTo>
                <a:lnTo>
                  <a:pt x="65550" y="282384"/>
                </a:lnTo>
                <a:lnTo>
                  <a:pt x="65216" y="282249"/>
                </a:lnTo>
                <a:lnTo>
                  <a:pt x="63953" y="281424"/>
                </a:lnTo>
                <a:lnTo>
                  <a:pt x="63248" y="280783"/>
                </a:lnTo>
                <a:lnTo>
                  <a:pt x="62671" y="280067"/>
                </a:lnTo>
                <a:lnTo>
                  <a:pt x="62336" y="279375"/>
                </a:lnTo>
                <a:lnTo>
                  <a:pt x="62326" y="278918"/>
                </a:lnTo>
                <a:lnTo>
                  <a:pt x="62501" y="278596"/>
                </a:lnTo>
                <a:lnTo>
                  <a:pt x="62750" y="278385"/>
                </a:lnTo>
                <a:lnTo>
                  <a:pt x="63786" y="277887"/>
                </a:lnTo>
                <a:lnTo>
                  <a:pt x="64294" y="277502"/>
                </a:lnTo>
                <a:lnTo>
                  <a:pt x="64710" y="276994"/>
                </a:lnTo>
                <a:lnTo>
                  <a:pt x="64911" y="276326"/>
                </a:lnTo>
                <a:lnTo>
                  <a:pt x="64863" y="275732"/>
                </a:lnTo>
                <a:lnTo>
                  <a:pt x="64314" y="274559"/>
                </a:lnTo>
                <a:lnTo>
                  <a:pt x="64150" y="273745"/>
                </a:lnTo>
                <a:lnTo>
                  <a:pt x="64098" y="273483"/>
                </a:lnTo>
                <a:lnTo>
                  <a:pt x="64152" y="273076"/>
                </a:lnTo>
                <a:lnTo>
                  <a:pt x="64714" y="271863"/>
                </a:lnTo>
                <a:lnTo>
                  <a:pt x="64810" y="271226"/>
                </a:lnTo>
                <a:lnTo>
                  <a:pt x="64793" y="270753"/>
                </a:lnTo>
                <a:lnTo>
                  <a:pt x="64568" y="269891"/>
                </a:lnTo>
                <a:lnTo>
                  <a:pt x="64485" y="268988"/>
                </a:lnTo>
                <a:lnTo>
                  <a:pt x="64574" y="268680"/>
                </a:lnTo>
                <a:lnTo>
                  <a:pt x="64711" y="268435"/>
                </a:lnTo>
                <a:lnTo>
                  <a:pt x="65338" y="267710"/>
                </a:lnTo>
                <a:lnTo>
                  <a:pt x="65529" y="267422"/>
                </a:lnTo>
                <a:lnTo>
                  <a:pt x="65644" y="267145"/>
                </a:lnTo>
                <a:lnTo>
                  <a:pt x="65708" y="266697"/>
                </a:lnTo>
                <a:lnTo>
                  <a:pt x="65668" y="266246"/>
                </a:lnTo>
                <a:lnTo>
                  <a:pt x="65459" y="265728"/>
                </a:lnTo>
                <a:lnTo>
                  <a:pt x="65163" y="265281"/>
                </a:lnTo>
                <a:lnTo>
                  <a:pt x="64495" y="264737"/>
                </a:lnTo>
                <a:lnTo>
                  <a:pt x="64136" y="264566"/>
                </a:lnTo>
                <a:lnTo>
                  <a:pt x="63658" y="264435"/>
                </a:lnTo>
                <a:lnTo>
                  <a:pt x="63242" y="264448"/>
                </a:lnTo>
                <a:lnTo>
                  <a:pt x="62268" y="264865"/>
                </a:lnTo>
                <a:lnTo>
                  <a:pt x="61777" y="264867"/>
                </a:lnTo>
                <a:lnTo>
                  <a:pt x="61485" y="264781"/>
                </a:lnTo>
                <a:lnTo>
                  <a:pt x="60748" y="264311"/>
                </a:lnTo>
                <a:lnTo>
                  <a:pt x="59868" y="264009"/>
                </a:lnTo>
                <a:lnTo>
                  <a:pt x="59123" y="263937"/>
                </a:lnTo>
                <a:lnTo>
                  <a:pt x="57857" y="263697"/>
                </a:lnTo>
                <a:lnTo>
                  <a:pt x="57475" y="263487"/>
                </a:lnTo>
                <a:lnTo>
                  <a:pt x="57204" y="263219"/>
                </a:lnTo>
                <a:lnTo>
                  <a:pt x="56775" y="262559"/>
                </a:lnTo>
                <a:lnTo>
                  <a:pt x="56482" y="261934"/>
                </a:lnTo>
                <a:lnTo>
                  <a:pt x="56457" y="261759"/>
                </a:lnTo>
                <a:lnTo>
                  <a:pt x="56511" y="261602"/>
                </a:lnTo>
                <a:lnTo>
                  <a:pt x="56810" y="261186"/>
                </a:lnTo>
                <a:lnTo>
                  <a:pt x="57608" y="260569"/>
                </a:lnTo>
                <a:lnTo>
                  <a:pt x="58477" y="259682"/>
                </a:lnTo>
                <a:lnTo>
                  <a:pt x="58636" y="259413"/>
                </a:lnTo>
                <a:lnTo>
                  <a:pt x="58842" y="259066"/>
                </a:lnTo>
                <a:lnTo>
                  <a:pt x="58944" y="258789"/>
                </a:lnTo>
                <a:lnTo>
                  <a:pt x="58965" y="258520"/>
                </a:lnTo>
                <a:lnTo>
                  <a:pt x="58957" y="258135"/>
                </a:lnTo>
                <a:lnTo>
                  <a:pt x="58843" y="257378"/>
                </a:lnTo>
                <a:lnTo>
                  <a:pt x="58318" y="255490"/>
                </a:lnTo>
                <a:lnTo>
                  <a:pt x="58167" y="255186"/>
                </a:lnTo>
                <a:lnTo>
                  <a:pt x="57804" y="254833"/>
                </a:lnTo>
                <a:lnTo>
                  <a:pt x="57347" y="254645"/>
                </a:lnTo>
                <a:lnTo>
                  <a:pt x="56752" y="254577"/>
                </a:lnTo>
                <a:lnTo>
                  <a:pt x="56455" y="254620"/>
                </a:lnTo>
                <a:lnTo>
                  <a:pt x="56133" y="254791"/>
                </a:lnTo>
                <a:lnTo>
                  <a:pt x="55754" y="255198"/>
                </a:lnTo>
                <a:lnTo>
                  <a:pt x="55648" y="255380"/>
                </a:lnTo>
                <a:lnTo>
                  <a:pt x="55452" y="256904"/>
                </a:lnTo>
                <a:lnTo>
                  <a:pt x="55113" y="258691"/>
                </a:lnTo>
                <a:lnTo>
                  <a:pt x="54901" y="259162"/>
                </a:lnTo>
                <a:lnTo>
                  <a:pt x="54763" y="259293"/>
                </a:lnTo>
                <a:lnTo>
                  <a:pt x="54523" y="259406"/>
                </a:lnTo>
                <a:lnTo>
                  <a:pt x="53838" y="259383"/>
                </a:lnTo>
                <a:lnTo>
                  <a:pt x="53323" y="259188"/>
                </a:lnTo>
                <a:lnTo>
                  <a:pt x="52930" y="258863"/>
                </a:lnTo>
                <a:lnTo>
                  <a:pt x="52402" y="258286"/>
                </a:lnTo>
                <a:lnTo>
                  <a:pt x="52042" y="257769"/>
                </a:lnTo>
                <a:lnTo>
                  <a:pt x="51530" y="257187"/>
                </a:lnTo>
                <a:lnTo>
                  <a:pt x="50844" y="256799"/>
                </a:lnTo>
                <a:lnTo>
                  <a:pt x="50130" y="256503"/>
                </a:lnTo>
                <a:lnTo>
                  <a:pt x="49992" y="256357"/>
                </a:lnTo>
                <a:lnTo>
                  <a:pt x="49587" y="255431"/>
                </a:lnTo>
                <a:lnTo>
                  <a:pt x="49392" y="254451"/>
                </a:lnTo>
                <a:lnTo>
                  <a:pt x="49423" y="253995"/>
                </a:lnTo>
                <a:lnTo>
                  <a:pt x="49628" y="253081"/>
                </a:lnTo>
                <a:lnTo>
                  <a:pt x="49793" y="252732"/>
                </a:lnTo>
                <a:lnTo>
                  <a:pt x="50442" y="251897"/>
                </a:lnTo>
                <a:lnTo>
                  <a:pt x="50661" y="251477"/>
                </a:lnTo>
                <a:lnTo>
                  <a:pt x="50774" y="251100"/>
                </a:lnTo>
                <a:lnTo>
                  <a:pt x="50776" y="250727"/>
                </a:lnTo>
                <a:lnTo>
                  <a:pt x="50712" y="250341"/>
                </a:lnTo>
                <a:lnTo>
                  <a:pt x="50566" y="249979"/>
                </a:lnTo>
                <a:lnTo>
                  <a:pt x="50348" y="249681"/>
                </a:lnTo>
                <a:lnTo>
                  <a:pt x="50079" y="249462"/>
                </a:lnTo>
                <a:lnTo>
                  <a:pt x="48897" y="248961"/>
                </a:lnTo>
                <a:lnTo>
                  <a:pt x="48623" y="248765"/>
                </a:lnTo>
                <a:lnTo>
                  <a:pt x="48168" y="248307"/>
                </a:lnTo>
                <a:lnTo>
                  <a:pt x="47757" y="247639"/>
                </a:lnTo>
                <a:lnTo>
                  <a:pt x="47573" y="247208"/>
                </a:lnTo>
                <a:lnTo>
                  <a:pt x="47413" y="246684"/>
                </a:lnTo>
                <a:lnTo>
                  <a:pt x="47362" y="246252"/>
                </a:lnTo>
                <a:lnTo>
                  <a:pt x="47376" y="245774"/>
                </a:lnTo>
                <a:lnTo>
                  <a:pt x="47534" y="245252"/>
                </a:lnTo>
                <a:lnTo>
                  <a:pt x="47727" y="244955"/>
                </a:lnTo>
                <a:lnTo>
                  <a:pt x="48965" y="243528"/>
                </a:lnTo>
                <a:lnTo>
                  <a:pt x="49239" y="243017"/>
                </a:lnTo>
                <a:lnTo>
                  <a:pt x="49485" y="242061"/>
                </a:lnTo>
                <a:lnTo>
                  <a:pt x="49450" y="241396"/>
                </a:lnTo>
                <a:lnTo>
                  <a:pt x="49217" y="240661"/>
                </a:lnTo>
                <a:lnTo>
                  <a:pt x="49042" y="240371"/>
                </a:lnTo>
                <a:lnTo>
                  <a:pt x="47968" y="239442"/>
                </a:lnTo>
                <a:lnTo>
                  <a:pt x="47645" y="239111"/>
                </a:lnTo>
                <a:lnTo>
                  <a:pt x="47356" y="238718"/>
                </a:lnTo>
                <a:lnTo>
                  <a:pt x="47091" y="238290"/>
                </a:lnTo>
                <a:lnTo>
                  <a:pt x="47024" y="237656"/>
                </a:lnTo>
                <a:lnTo>
                  <a:pt x="47052" y="236972"/>
                </a:lnTo>
                <a:lnTo>
                  <a:pt x="47166" y="236647"/>
                </a:lnTo>
                <a:lnTo>
                  <a:pt x="47388" y="236267"/>
                </a:lnTo>
                <a:lnTo>
                  <a:pt x="47920" y="235827"/>
                </a:lnTo>
                <a:lnTo>
                  <a:pt x="48551" y="235561"/>
                </a:lnTo>
                <a:lnTo>
                  <a:pt x="49890" y="235868"/>
                </a:lnTo>
                <a:lnTo>
                  <a:pt x="50641" y="235776"/>
                </a:lnTo>
                <a:lnTo>
                  <a:pt x="51237" y="235343"/>
                </a:lnTo>
                <a:lnTo>
                  <a:pt x="51502" y="234929"/>
                </a:lnTo>
                <a:lnTo>
                  <a:pt x="51570" y="234699"/>
                </a:lnTo>
                <a:lnTo>
                  <a:pt x="51554" y="234460"/>
                </a:lnTo>
                <a:lnTo>
                  <a:pt x="51473" y="234227"/>
                </a:lnTo>
                <a:lnTo>
                  <a:pt x="51309" y="233907"/>
                </a:lnTo>
                <a:lnTo>
                  <a:pt x="50891" y="233327"/>
                </a:lnTo>
                <a:lnTo>
                  <a:pt x="50161" y="232806"/>
                </a:lnTo>
                <a:lnTo>
                  <a:pt x="48779" y="232085"/>
                </a:lnTo>
                <a:lnTo>
                  <a:pt x="48505" y="231636"/>
                </a:lnTo>
                <a:lnTo>
                  <a:pt x="48436" y="231272"/>
                </a:lnTo>
                <a:lnTo>
                  <a:pt x="48426" y="230864"/>
                </a:lnTo>
                <a:lnTo>
                  <a:pt x="48592" y="230082"/>
                </a:lnTo>
                <a:lnTo>
                  <a:pt x="48762" y="229819"/>
                </a:lnTo>
                <a:lnTo>
                  <a:pt x="49245" y="229480"/>
                </a:lnTo>
                <a:lnTo>
                  <a:pt x="49781" y="229313"/>
                </a:lnTo>
                <a:lnTo>
                  <a:pt x="50426" y="228954"/>
                </a:lnTo>
                <a:lnTo>
                  <a:pt x="50864" y="228387"/>
                </a:lnTo>
                <a:lnTo>
                  <a:pt x="51012" y="227929"/>
                </a:lnTo>
                <a:lnTo>
                  <a:pt x="50951" y="226722"/>
                </a:lnTo>
                <a:lnTo>
                  <a:pt x="51079" y="225922"/>
                </a:lnTo>
                <a:lnTo>
                  <a:pt x="51478" y="225280"/>
                </a:lnTo>
                <a:lnTo>
                  <a:pt x="52101" y="224549"/>
                </a:lnTo>
                <a:lnTo>
                  <a:pt x="52273" y="224043"/>
                </a:lnTo>
                <a:lnTo>
                  <a:pt x="52241" y="223644"/>
                </a:lnTo>
                <a:lnTo>
                  <a:pt x="52015" y="223100"/>
                </a:lnTo>
                <a:lnTo>
                  <a:pt x="51800" y="222744"/>
                </a:lnTo>
                <a:lnTo>
                  <a:pt x="51258" y="222212"/>
                </a:lnTo>
                <a:lnTo>
                  <a:pt x="50754" y="221924"/>
                </a:lnTo>
                <a:lnTo>
                  <a:pt x="49576" y="221599"/>
                </a:lnTo>
                <a:lnTo>
                  <a:pt x="49168" y="221424"/>
                </a:lnTo>
                <a:lnTo>
                  <a:pt x="48664" y="221060"/>
                </a:lnTo>
                <a:lnTo>
                  <a:pt x="48310" y="220623"/>
                </a:lnTo>
                <a:lnTo>
                  <a:pt x="48148" y="220246"/>
                </a:lnTo>
                <a:lnTo>
                  <a:pt x="48014" y="219697"/>
                </a:lnTo>
                <a:lnTo>
                  <a:pt x="48004" y="219370"/>
                </a:lnTo>
                <a:lnTo>
                  <a:pt x="48279" y="218192"/>
                </a:lnTo>
                <a:lnTo>
                  <a:pt x="48267" y="217690"/>
                </a:lnTo>
                <a:lnTo>
                  <a:pt x="48063" y="217139"/>
                </a:lnTo>
                <a:lnTo>
                  <a:pt x="47721" y="216614"/>
                </a:lnTo>
                <a:lnTo>
                  <a:pt x="47515" y="216395"/>
                </a:lnTo>
                <a:lnTo>
                  <a:pt x="46871" y="215937"/>
                </a:lnTo>
                <a:lnTo>
                  <a:pt x="46190" y="215661"/>
                </a:lnTo>
                <a:lnTo>
                  <a:pt x="45764" y="215375"/>
                </a:lnTo>
                <a:lnTo>
                  <a:pt x="45419" y="214983"/>
                </a:lnTo>
                <a:lnTo>
                  <a:pt x="45140" y="214665"/>
                </a:lnTo>
                <a:lnTo>
                  <a:pt x="44916" y="214296"/>
                </a:lnTo>
                <a:lnTo>
                  <a:pt x="44769" y="213908"/>
                </a:lnTo>
                <a:lnTo>
                  <a:pt x="44707" y="213593"/>
                </a:lnTo>
                <a:lnTo>
                  <a:pt x="44652" y="212693"/>
                </a:lnTo>
                <a:lnTo>
                  <a:pt x="44516" y="212283"/>
                </a:lnTo>
                <a:lnTo>
                  <a:pt x="44208" y="211794"/>
                </a:lnTo>
                <a:lnTo>
                  <a:pt x="43655" y="211164"/>
                </a:lnTo>
                <a:lnTo>
                  <a:pt x="43329" y="210590"/>
                </a:lnTo>
                <a:lnTo>
                  <a:pt x="43307" y="210128"/>
                </a:lnTo>
                <a:lnTo>
                  <a:pt x="43419" y="209820"/>
                </a:lnTo>
                <a:lnTo>
                  <a:pt x="43572" y="209571"/>
                </a:lnTo>
                <a:lnTo>
                  <a:pt x="44013" y="209278"/>
                </a:lnTo>
                <a:lnTo>
                  <a:pt x="45117" y="208912"/>
                </a:lnTo>
                <a:lnTo>
                  <a:pt x="45357" y="208731"/>
                </a:lnTo>
                <a:lnTo>
                  <a:pt x="45624" y="208238"/>
                </a:lnTo>
                <a:lnTo>
                  <a:pt x="45680" y="207903"/>
                </a:lnTo>
                <a:lnTo>
                  <a:pt x="45635" y="207454"/>
                </a:lnTo>
                <a:lnTo>
                  <a:pt x="45003" y="206190"/>
                </a:lnTo>
                <a:lnTo>
                  <a:pt x="44903" y="205676"/>
                </a:lnTo>
                <a:lnTo>
                  <a:pt x="44993" y="205308"/>
                </a:lnTo>
                <a:lnTo>
                  <a:pt x="45085" y="205136"/>
                </a:lnTo>
                <a:lnTo>
                  <a:pt x="45746" y="204354"/>
                </a:lnTo>
                <a:lnTo>
                  <a:pt x="45936" y="203920"/>
                </a:lnTo>
                <a:lnTo>
                  <a:pt x="46314" y="202757"/>
                </a:lnTo>
                <a:lnTo>
                  <a:pt x="46340" y="202189"/>
                </a:lnTo>
                <a:lnTo>
                  <a:pt x="46284" y="201948"/>
                </a:lnTo>
                <a:lnTo>
                  <a:pt x="46006" y="201583"/>
                </a:lnTo>
                <a:lnTo>
                  <a:pt x="45209" y="201158"/>
                </a:lnTo>
                <a:lnTo>
                  <a:pt x="43805" y="200902"/>
                </a:lnTo>
                <a:lnTo>
                  <a:pt x="43425" y="200905"/>
                </a:lnTo>
                <a:lnTo>
                  <a:pt x="42747" y="201044"/>
                </a:lnTo>
                <a:lnTo>
                  <a:pt x="42190" y="201307"/>
                </a:lnTo>
                <a:lnTo>
                  <a:pt x="41910" y="201374"/>
                </a:lnTo>
                <a:lnTo>
                  <a:pt x="41264" y="201328"/>
                </a:lnTo>
                <a:lnTo>
                  <a:pt x="41079" y="201239"/>
                </a:lnTo>
                <a:lnTo>
                  <a:pt x="40681" y="200830"/>
                </a:lnTo>
                <a:lnTo>
                  <a:pt x="40594" y="200668"/>
                </a:lnTo>
                <a:lnTo>
                  <a:pt x="40540" y="200368"/>
                </a:lnTo>
                <a:lnTo>
                  <a:pt x="40781" y="199767"/>
                </a:lnTo>
                <a:lnTo>
                  <a:pt x="41215" y="199007"/>
                </a:lnTo>
                <a:lnTo>
                  <a:pt x="41305" y="198723"/>
                </a:lnTo>
                <a:lnTo>
                  <a:pt x="41326" y="198447"/>
                </a:lnTo>
                <a:lnTo>
                  <a:pt x="41228" y="198120"/>
                </a:lnTo>
                <a:lnTo>
                  <a:pt x="40914" y="197663"/>
                </a:lnTo>
                <a:lnTo>
                  <a:pt x="40319" y="197374"/>
                </a:lnTo>
                <a:lnTo>
                  <a:pt x="39263" y="197299"/>
                </a:lnTo>
                <a:lnTo>
                  <a:pt x="38425" y="197616"/>
                </a:lnTo>
                <a:lnTo>
                  <a:pt x="38203" y="197967"/>
                </a:lnTo>
                <a:lnTo>
                  <a:pt x="37820" y="198768"/>
                </a:lnTo>
                <a:lnTo>
                  <a:pt x="37629" y="199007"/>
                </a:lnTo>
                <a:lnTo>
                  <a:pt x="37485" y="199096"/>
                </a:lnTo>
                <a:lnTo>
                  <a:pt x="37093" y="199136"/>
                </a:lnTo>
                <a:lnTo>
                  <a:pt x="36475" y="198886"/>
                </a:lnTo>
                <a:lnTo>
                  <a:pt x="36088" y="198524"/>
                </a:lnTo>
                <a:lnTo>
                  <a:pt x="35967" y="198331"/>
                </a:lnTo>
                <a:lnTo>
                  <a:pt x="35935" y="198085"/>
                </a:lnTo>
                <a:lnTo>
                  <a:pt x="35977" y="197582"/>
                </a:lnTo>
                <a:lnTo>
                  <a:pt x="36259" y="196920"/>
                </a:lnTo>
                <a:lnTo>
                  <a:pt x="37267" y="196137"/>
                </a:lnTo>
                <a:lnTo>
                  <a:pt x="37657" y="195643"/>
                </a:lnTo>
                <a:lnTo>
                  <a:pt x="37829" y="195203"/>
                </a:lnTo>
                <a:lnTo>
                  <a:pt x="37814" y="194788"/>
                </a:lnTo>
                <a:lnTo>
                  <a:pt x="37638" y="194320"/>
                </a:lnTo>
                <a:lnTo>
                  <a:pt x="37470" y="194088"/>
                </a:lnTo>
                <a:lnTo>
                  <a:pt x="36878" y="193602"/>
                </a:lnTo>
                <a:lnTo>
                  <a:pt x="36304" y="193361"/>
                </a:lnTo>
                <a:lnTo>
                  <a:pt x="35531" y="193295"/>
                </a:lnTo>
                <a:lnTo>
                  <a:pt x="34824" y="193562"/>
                </a:lnTo>
                <a:lnTo>
                  <a:pt x="34682" y="193732"/>
                </a:lnTo>
                <a:lnTo>
                  <a:pt x="34220" y="193621"/>
                </a:lnTo>
                <a:lnTo>
                  <a:pt x="33968" y="193512"/>
                </a:lnTo>
                <a:lnTo>
                  <a:pt x="33533" y="193207"/>
                </a:lnTo>
                <a:lnTo>
                  <a:pt x="33278" y="192876"/>
                </a:lnTo>
                <a:lnTo>
                  <a:pt x="33143" y="192592"/>
                </a:lnTo>
                <a:lnTo>
                  <a:pt x="32901" y="192011"/>
                </a:lnTo>
                <a:lnTo>
                  <a:pt x="32637" y="190969"/>
                </a:lnTo>
                <a:lnTo>
                  <a:pt x="32556" y="189747"/>
                </a:lnTo>
                <a:lnTo>
                  <a:pt x="32581" y="189284"/>
                </a:lnTo>
                <a:lnTo>
                  <a:pt x="32795" y="188370"/>
                </a:lnTo>
                <a:lnTo>
                  <a:pt x="33035" y="187811"/>
                </a:lnTo>
                <a:lnTo>
                  <a:pt x="33252" y="187470"/>
                </a:lnTo>
                <a:lnTo>
                  <a:pt x="33632" y="186545"/>
                </a:lnTo>
                <a:lnTo>
                  <a:pt x="33728" y="185669"/>
                </a:lnTo>
                <a:lnTo>
                  <a:pt x="33663" y="184802"/>
                </a:lnTo>
                <a:lnTo>
                  <a:pt x="33518" y="184391"/>
                </a:lnTo>
                <a:lnTo>
                  <a:pt x="33208" y="183796"/>
                </a:lnTo>
                <a:lnTo>
                  <a:pt x="32961" y="183501"/>
                </a:lnTo>
                <a:lnTo>
                  <a:pt x="32577" y="183166"/>
                </a:lnTo>
                <a:lnTo>
                  <a:pt x="31985" y="182901"/>
                </a:lnTo>
                <a:lnTo>
                  <a:pt x="30581" y="182600"/>
                </a:lnTo>
                <a:lnTo>
                  <a:pt x="30137" y="182378"/>
                </a:lnTo>
                <a:lnTo>
                  <a:pt x="29753" y="182044"/>
                </a:lnTo>
                <a:lnTo>
                  <a:pt x="29412" y="181572"/>
                </a:lnTo>
                <a:lnTo>
                  <a:pt x="29124" y="180726"/>
                </a:lnTo>
                <a:lnTo>
                  <a:pt x="28892" y="180296"/>
                </a:lnTo>
                <a:lnTo>
                  <a:pt x="28313" y="179696"/>
                </a:lnTo>
                <a:lnTo>
                  <a:pt x="27207" y="178988"/>
                </a:lnTo>
                <a:lnTo>
                  <a:pt x="26804" y="178580"/>
                </a:lnTo>
                <a:lnTo>
                  <a:pt x="26315" y="177797"/>
                </a:lnTo>
                <a:lnTo>
                  <a:pt x="26140" y="177149"/>
                </a:lnTo>
                <a:lnTo>
                  <a:pt x="26083" y="176482"/>
                </a:lnTo>
                <a:lnTo>
                  <a:pt x="26367" y="175334"/>
                </a:lnTo>
                <a:lnTo>
                  <a:pt x="26293" y="174341"/>
                </a:lnTo>
                <a:lnTo>
                  <a:pt x="26194" y="174031"/>
                </a:lnTo>
                <a:lnTo>
                  <a:pt x="25980" y="173631"/>
                </a:lnTo>
                <a:lnTo>
                  <a:pt x="25290" y="172725"/>
                </a:lnTo>
                <a:lnTo>
                  <a:pt x="25219" y="172385"/>
                </a:lnTo>
                <a:lnTo>
                  <a:pt x="25378" y="171947"/>
                </a:lnTo>
                <a:lnTo>
                  <a:pt x="25520" y="171812"/>
                </a:lnTo>
                <a:lnTo>
                  <a:pt x="26574" y="171529"/>
                </a:lnTo>
                <a:lnTo>
                  <a:pt x="27119" y="171456"/>
                </a:lnTo>
                <a:lnTo>
                  <a:pt x="27372" y="171353"/>
                </a:lnTo>
                <a:lnTo>
                  <a:pt x="27764" y="171024"/>
                </a:lnTo>
                <a:lnTo>
                  <a:pt x="28525" y="169999"/>
                </a:lnTo>
                <a:lnTo>
                  <a:pt x="28608" y="169804"/>
                </a:lnTo>
                <a:lnTo>
                  <a:pt x="28604" y="169535"/>
                </a:lnTo>
                <a:lnTo>
                  <a:pt x="27954" y="168719"/>
                </a:lnTo>
                <a:lnTo>
                  <a:pt x="28050" y="168514"/>
                </a:lnTo>
                <a:lnTo>
                  <a:pt x="28166" y="167511"/>
                </a:lnTo>
                <a:lnTo>
                  <a:pt x="28057" y="166924"/>
                </a:lnTo>
                <a:lnTo>
                  <a:pt x="27837" y="166343"/>
                </a:lnTo>
                <a:lnTo>
                  <a:pt x="27412" y="165677"/>
                </a:lnTo>
                <a:lnTo>
                  <a:pt x="26915" y="165143"/>
                </a:lnTo>
                <a:lnTo>
                  <a:pt x="25552" y="164228"/>
                </a:lnTo>
                <a:lnTo>
                  <a:pt x="25152" y="163810"/>
                </a:lnTo>
                <a:lnTo>
                  <a:pt x="24698" y="163066"/>
                </a:lnTo>
                <a:lnTo>
                  <a:pt x="24456" y="162326"/>
                </a:lnTo>
                <a:lnTo>
                  <a:pt x="24455" y="160870"/>
                </a:lnTo>
                <a:lnTo>
                  <a:pt x="24392" y="160286"/>
                </a:lnTo>
                <a:lnTo>
                  <a:pt x="24323" y="159972"/>
                </a:lnTo>
                <a:lnTo>
                  <a:pt x="24158" y="159564"/>
                </a:lnTo>
                <a:lnTo>
                  <a:pt x="23839" y="159048"/>
                </a:lnTo>
                <a:lnTo>
                  <a:pt x="23032" y="158114"/>
                </a:lnTo>
                <a:lnTo>
                  <a:pt x="21930" y="157495"/>
                </a:lnTo>
                <a:lnTo>
                  <a:pt x="21322" y="157086"/>
                </a:lnTo>
                <a:lnTo>
                  <a:pt x="20863" y="156682"/>
                </a:lnTo>
                <a:lnTo>
                  <a:pt x="20327" y="155940"/>
                </a:lnTo>
                <a:lnTo>
                  <a:pt x="19975" y="154943"/>
                </a:lnTo>
                <a:lnTo>
                  <a:pt x="19942" y="154544"/>
                </a:lnTo>
                <a:lnTo>
                  <a:pt x="19966" y="154046"/>
                </a:lnTo>
                <a:lnTo>
                  <a:pt x="20042" y="153707"/>
                </a:lnTo>
                <a:lnTo>
                  <a:pt x="20326" y="153153"/>
                </a:lnTo>
                <a:lnTo>
                  <a:pt x="20836" y="151897"/>
                </a:lnTo>
                <a:lnTo>
                  <a:pt x="20772" y="151229"/>
                </a:lnTo>
                <a:lnTo>
                  <a:pt x="20245" y="149749"/>
                </a:lnTo>
                <a:lnTo>
                  <a:pt x="20199" y="148902"/>
                </a:lnTo>
                <a:lnTo>
                  <a:pt x="20375" y="147962"/>
                </a:lnTo>
                <a:lnTo>
                  <a:pt x="20540" y="147592"/>
                </a:lnTo>
                <a:lnTo>
                  <a:pt x="22751" y="144925"/>
                </a:lnTo>
                <a:lnTo>
                  <a:pt x="23053" y="144332"/>
                </a:lnTo>
                <a:lnTo>
                  <a:pt x="23383" y="143208"/>
                </a:lnTo>
                <a:lnTo>
                  <a:pt x="23439" y="142577"/>
                </a:lnTo>
                <a:lnTo>
                  <a:pt x="23333" y="141315"/>
                </a:lnTo>
                <a:lnTo>
                  <a:pt x="22963" y="139904"/>
                </a:lnTo>
                <a:lnTo>
                  <a:pt x="22909" y="139731"/>
                </a:lnTo>
                <a:lnTo>
                  <a:pt x="21993" y="138541"/>
                </a:lnTo>
                <a:lnTo>
                  <a:pt x="20784" y="138105"/>
                </a:lnTo>
                <a:lnTo>
                  <a:pt x="19467" y="137930"/>
                </a:lnTo>
                <a:lnTo>
                  <a:pt x="17501" y="137720"/>
                </a:lnTo>
                <a:lnTo>
                  <a:pt x="16516" y="137488"/>
                </a:lnTo>
                <a:lnTo>
                  <a:pt x="14975" y="136115"/>
                </a:lnTo>
                <a:lnTo>
                  <a:pt x="14603" y="135365"/>
                </a:lnTo>
                <a:lnTo>
                  <a:pt x="14428" y="135173"/>
                </a:lnTo>
                <a:lnTo>
                  <a:pt x="14045" y="135270"/>
                </a:lnTo>
                <a:lnTo>
                  <a:pt x="13456" y="135009"/>
                </a:lnTo>
                <a:lnTo>
                  <a:pt x="13196" y="134409"/>
                </a:lnTo>
                <a:lnTo>
                  <a:pt x="13394" y="134032"/>
                </a:lnTo>
                <a:lnTo>
                  <a:pt x="14386" y="133558"/>
                </a:lnTo>
                <a:lnTo>
                  <a:pt x="14469" y="133286"/>
                </a:lnTo>
                <a:lnTo>
                  <a:pt x="14398" y="132890"/>
                </a:lnTo>
                <a:lnTo>
                  <a:pt x="14591" y="132149"/>
                </a:lnTo>
                <a:lnTo>
                  <a:pt x="14664" y="130808"/>
                </a:lnTo>
                <a:lnTo>
                  <a:pt x="14669" y="129615"/>
                </a:lnTo>
                <a:lnTo>
                  <a:pt x="13056" y="129527"/>
                </a:lnTo>
                <a:lnTo>
                  <a:pt x="12687" y="128993"/>
                </a:lnTo>
                <a:lnTo>
                  <a:pt x="13551" y="127790"/>
                </a:lnTo>
                <a:lnTo>
                  <a:pt x="13776" y="127618"/>
                </a:lnTo>
                <a:lnTo>
                  <a:pt x="13860" y="127454"/>
                </a:lnTo>
                <a:lnTo>
                  <a:pt x="13873" y="127272"/>
                </a:lnTo>
                <a:lnTo>
                  <a:pt x="13800" y="127140"/>
                </a:lnTo>
                <a:lnTo>
                  <a:pt x="13365" y="127020"/>
                </a:lnTo>
                <a:lnTo>
                  <a:pt x="12999" y="126715"/>
                </a:lnTo>
                <a:lnTo>
                  <a:pt x="12943" y="126542"/>
                </a:lnTo>
                <a:lnTo>
                  <a:pt x="12989" y="126314"/>
                </a:lnTo>
                <a:lnTo>
                  <a:pt x="13071" y="126152"/>
                </a:lnTo>
                <a:lnTo>
                  <a:pt x="13062" y="125940"/>
                </a:lnTo>
                <a:lnTo>
                  <a:pt x="12880" y="125703"/>
                </a:lnTo>
                <a:lnTo>
                  <a:pt x="12496" y="125505"/>
                </a:lnTo>
                <a:lnTo>
                  <a:pt x="12460" y="125336"/>
                </a:lnTo>
                <a:lnTo>
                  <a:pt x="12569" y="125074"/>
                </a:lnTo>
                <a:lnTo>
                  <a:pt x="12575" y="124904"/>
                </a:lnTo>
                <a:lnTo>
                  <a:pt x="12174" y="123555"/>
                </a:lnTo>
                <a:lnTo>
                  <a:pt x="11741" y="122597"/>
                </a:lnTo>
                <a:lnTo>
                  <a:pt x="11161" y="121078"/>
                </a:lnTo>
                <a:lnTo>
                  <a:pt x="11214" y="120750"/>
                </a:lnTo>
                <a:lnTo>
                  <a:pt x="11126" y="120405"/>
                </a:lnTo>
                <a:lnTo>
                  <a:pt x="10185" y="119072"/>
                </a:lnTo>
                <a:lnTo>
                  <a:pt x="9557" y="118777"/>
                </a:lnTo>
                <a:lnTo>
                  <a:pt x="9179" y="118417"/>
                </a:lnTo>
                <a:lnTo>
                  <a:pt x="9126" y="118213"/>
                </a:lnTo>
                <a:lnTo>
                  <a:pt x="9207" y="117710"/>
                </a:lnTo>
                <a:lnTo>
                  <a:pt x="9184" y="117305"/>
                </a:lnTo>
                <a:lnTo>
                  <a:pt x="8659" y="116568"/>
                </a:lnTo>
                <a:lnTo>
                  <a:pt x="8375" y="116552"/>
                </a:lnTo>
                <a:lnTo>
                  <a:pt x="7134" y="115594"/>
                </a:lnTo>
                <a:lnTo>
                  <a:pt x="6455" y="114719"/>
                </a:lnTo>
                <a:lnTo>
                  <a:pt x="5804" y="113922"/>
                </a:lnTo>
                <a:lnTo>
                  <a:pt x="4871" y="113372"/>
                </a:lnTo>
                <a:lnTo>
                  <a:pt x="4329" y="113245"/>
                </a:lnTo>
                <a:lnTo>
                  <a:pt x="3894" y="113189"/>
                </a:lnTo>
                <a:lnTo>
                  <a:pt x="2649" y="112434"/>
                </a:lnTo>
                <a:lnTo>
                  <a:pt x="1804" y="111735"/>
                </a:lnTo>
                <a:lnTo>
                  <a:pt x="803" y="111026"/>
                </a:lnTo>
                <a:lnTo>
                  <a:pt x="881" y="110659"/>
                </a:lnTo>
                <a:lnTo>
                  <a:pt x="1112" y="110524"/>
                </a:lnTo>
                <a:lnTo>
                  <a:pt x="1367" y="109988"/>
                </a:lnTo>
                <a:lnTo>
                  <a:pt x="1351" y="108602"/>
                </a:lnTo>
                <a:lnTo>
                  <a:pt x="1205" y="108545"/>
                </a:lnTo>
                <a:lnTo>
                  <a:pt x="696" y="108650"/>
                </a:lnTo>
                <a:lnTo>
                  <a:pt x="96" y="10743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2" name="pg192"/>
          <p:cNvSpPr/>
          <p:nvPr/>
        </p:nvSpPr>
        <p:spPr>
          <a:xfrm>
            <a:off x="3992834" y="3571796"/>
            <a:ext cx="733684" cy="389871"/>
          </a:xfrm>
          <a:custGeom>
            <a:avLst/>
            <a:gdLst/>
            <a:ahLst/>
            <a:cxnLst/>
            <a:rect l="0" t="0" r="0" b="0"/>
            <a:pathLst>
              <a:path w="733684" h="389871">
                <a:moveTo>
                  <a:pt x="24486" y="0"/>
                </a:moveTo>
                <a:lnTo>
                  <a:pt x="37226" y="855"/>
                </a:lnTo>
                <a:lnTo>
                  <a:pt x="38407" y="932"/>
                </a:lnTo>
                <a:lnTo>
                  <a:pt x="44362" y="1374"/>
                </a:lnTo>
                <a:lnTo>
                  <a:pt x="45200" y="1411"/>
                </a:lnTo>
                <a:lnTo>
                  <a:pt x="47508" y="1580"/>
                </a:lnTo>
                <a:lnTo>
                  <a:pt x="47774" y="1603"/>
                </a:lnTo>
                <a:lnTo>
                  <a:pt x="64668" y="2700"/>
                </a:lnTo>
                <a:lnTo>
                  <a:pt x="72550" y="3210"/>
                </a:lnTo>
                <a:lnTo>
                  <a:pt x="84352" y="3963"/>
                </a:lnTo>
                <a:lnTo>
                  <a:pt x="85036" y="4014"/>
                </a:lnTo>
                <a:lnTo>
                  <a:pt x="88399" y="4198"/>
                </a:lnTo>
                <a:lnTo>
                  <a:pt x="91370" y="4370"/>
                </a:lnTo>
                <a:lnTo>
                  <a:pt x="93008" y="4456"/>
                </a:lnTo>
                <a:lnTo>
                  <a:pt x="93147" y="4463"/>
                </a:lnTo>
                <a:lnTo>
                  <a:pt x="95982" y="4650"/>
                </a:lnTo>
                <a:lnTo>
                  <a:pt x="96684" y="4691"/>
                </a:lnTo>
                <a:lnTo>
                  <a:pt x="100259" y="4906"/>
                </a:lnTo>
                <a:lnTo>
                  <a:pt x="103435" y="5092"/>
                </a:lnTo>
                <a:lnTo>
                  <a:pt x="105588" y="5226"/>
                </a:lnTo>
                <a:lnTo>
                  <a:pt x="106854" y="5303"/>
                </a:lnTo>
                <a:lnTo>
                  <a:pt x="107808" y="5348"/>
                </a:lnTo>
                <a:lnTo>
                  <a:pt x="111375" y="5570"/>
                </a:lnTo>
                <a:lnTo>
                  <a:pt x="118037" y="5967"/>
                </a:lnTo>
                <a:lnTo>
                  <a:pt x="121117" y="6149"/>
                </a:lnTo>
                <a:lnTo>
                  <a:pt x="129637" y="6640"/>
                </a:lnTo>
                <a:lnTo>
                  <a:pt x="146501" y="7539"/>
                </a:lnTo>
                <a:lnTo>
                  <a:pt x="147127" y="7594"/>
                </a:lnTo>
                <a:lnTo>
                  <a:pt x="148389" y="7649"/>
                </a:lnTo>
                <a:lnTo>
                  <a:pt x="148911" y="7672"/>
                </a:lnTo>
                <a:lnTo>
                  <a:pt x="149230" y="7708"/>
                </a:lnTo>
                <a:lnTo>
                  <a:pt x="150059" y="7758"/>
                </a:lnTo>
                <a:lnTo>
                  <a:pt x="153619" y="7925"/>
                </a:lnTo>
                <a:lnTo>
                  <a:pt x="155810" y="8049"/>
                </a:lnTo>
                <a:lnTo>
                  <a:pt x="157204" y="8156"/>
                </a:lnTo>
                <a:lnTo>
                  <a:pt x="161406" y="8371"/>
                </a:lnTo>
                <a:lnTo>
                  <a:pt x="161991" y="8392"/>
                </a:lnTo>
                <a:lnTo>
                  <a:pt x="164589" y="8537"/>
                </a:lnTo>
                <a:lnTo>
                  <a:pt x="166039" y="8611"/>
                </a:lnTo>
                <a:lnTo>
                  <a:pt x="169893" y="8813"/>
                </a:lnTo>
                <a:lnTo>
                  <a:pt x="172150" y="8936"/>
                </a:lnTo>
                <a:lnTo>
                  <a:pt x="173218" y="8989"/>
                </a:lnTo>
                <a:lnTo>
                  <a:pt x="173886" y="9028"/>
                </a:lnTo>
                <a:lnTo>
                  <a:pt x="175936" y="9121"/>
                </a:lnTo>
                <a:lnTo>
                  <a:pt x="176690" y="9162"/>
                </a:lnTo>
                <a:lnTo>
                  <a:pt x="181318" y="9386"/>
                </a:lnTo>
                <a:lnTo>
                  <a:pt x="196280" y="10130"/>
                </a:lnTo>
                <a:lnTo>
                  <a:pt x="196486" y="10131"/>
                </a:lnTo>
                <a:lnTo>
                  <a:pt x="197814" y="10202"/>
                </a:lnTo>
                <a:lnTo>
                  <a:pt x="199556" y="10300"/>
                </a:lnTo>
                <a:lnTo>
                  <a:pt x="199875" y="10306"/>
                </a:lnTo>
                <a:lnTo>
                  <a:pt x="200183" y="10318"/>
                </a:lnTo>
                <a:lnTo>
                  <a:pt x="200385" y="10333"/>
                </a:lnTo>
                <a:lnTo>
                  <a:pt x="201367" y="10373"/>
                </a:lnTo>
                <a:lnTo>
                  <a:pt x="219017" y="11188"/>
                </a:lnTo>
                <a:lnTo>
                  <a:pt x="219425" y="11200"/>
                </a:lnTo>
                <a:lnTo>
                  <a:pt x="223058" y="11328"/>
                </a:lnTo>
                <a:lnTo>
                  <a:pt x="223411" y="11372"/>
                </a:lnTo>
                <a:lnTo>
                  <a:pt x="224731" y="11439"/>
                </a:lnTo>
                <a:lnTo>
                  <a:pt x="226977" y="11537"/>
                </a:lnTo>
                <a:lnTo>
                  <a:pt x="235786" y="11929"/>
                </a:lnTo>
                <a:lnTo>
                  <a:pt x="239355" y="12049"/>
                </a:lnTo>
                <a:lnTo>
                  <a:pt x="239688" y="12044"/>
                </a:lnTo>
                <a:lnTo>
                  <a:pt x="240434" y="12106"/>
                </a:lnTo>
                <a:lnTo>
                  <a:pt x="241130" y="12161"/>
                </a:lnTo>
                <a:lnTo>
                  <a:pt x="242097" y="12142"/>
                </a:lnTo>
                <a:lnTo>
                  <a:pt x="243483" y="12199"/>
                </a:lnTo>
                <a:lnTo>
                  <a:pt x="244646" y="12249"/>
                </a:lnTo>
                <a:lnTo>
                  <a:pt x="253280" y="12594"/>
                </a:lnTo>
                <a:lnTo>
                  <a:pt x="253557" y="12605"/>
                </a:lnTo>
                <a:lnTo>
                  <a:pt x="265229" y="13046"/>
                </a:lnTo>
                <a:lnTo>
                  <a:pt x="265619" y="13075"/>
                </a:lnTo>
                <a:lnTo>
                  <a:pt x="266016" y="13088"/>
                </a:lnTo>
                <a:lnTo>
                  <a:pt x="267219" y="13133"/>
                </a:lnTo>
                <a:lnTo>
                  <a:pt x="272622" y="13299"/>
                </a:lnTo>
                <a:lnTo>
                  <a:pt x="273652" y="13388"/>
                </a:lnTo>
                <a:lnTo>
                  <a:pt x="274527" y="13408"/>
                </a:lnTo>
                <a:lnTo>
                  <a:pt x="285174" y="13804"/>
                </a:lnTo>
                <a:lnTo>
                  <a:pt x="285557" y="13809"/>
                </a:lnTo>
                <a:lnTo>
                  <a:pt x="285905" y="13839"/>
                </a:lnTo>
                <a:lnTo>
                  <a:pt x="288642" y="13914"/>
                </a:lnTo>
                <a:lnTo>
                  <a:pt x="288985" y="13940"/>
                </a:lnTo>
                <a:lnTo>
                  <a:pt x="292198" y="14047"/>
                </a:lnTo>
                <a:lnTo>
                  <a:pt x="293973" y="14108"/>
                </a:lnTo>
                <a:lnTo>
                  <a:pt x="294794" y="14138"/>
                </a:lnTo>
                <a:lnTo>
                  <a:pt x="294977" y="14150"/>
                </a:lnTo>
                <a:lnTo>
                  <a:pt x="295733" y="14177"/>
                </a:lnTo>
                <a:lnTo>
                  <a:pt x="296597" y="14213"/>
                </a:lnTo>
                <a:lnTo>
                  <a:pt x="301019" y="14337"/>
                </a:lnTo>
                <a:lnTo>
                  <a:pt x="301919" y="14364"/>
                </a:lnTo>
                <a:lnTo>
                  <a:pt x="304557" y="14461"/>
                </a:lnTo>
                <a:lnTo>
                  <a:pt x="306312" y="14516"/>
                </a:lnTo>
                <a:lnTo>
                  <a:pt x="310724" y="14652"/>
                </a:lnTo>
                <a:lnTo>
                  <a:pt x="310879" y="14648"/>
                </a:lnTo>
                <a:lnTo>
                  <a:pt x="313389" y="14749"/>
                </a:lnTo>
                <a:lnTo>
                  <a:pt x="315319" y="14802"/>
                </a:lnTo>
                <a:lnTo>
                  <a:pt x="316339" y="14835"/>
                </a:lnTo>
                <a:lnTo>
                  <a:pt x="318808" y="14923"/>
                </a:lnTo>
                <a:lnTo>
                  <a:pt x="328291" y="15202"/>
                </a:lnTo>
                <a:lnTo>
                  <a:pt x="329602" y="15248"/>
                </a:lnTo>
                <a:lnTo>
                  <a:pt x="333702" y="15369"/>
                </a:lnTo>
                <a:lnTo>
                  <a:pt x="333916" y="15378"/>
                </a:lnTo>
                <a:lnTo>
                  <a:pt x="338513" y="15530"/>
                </a:lnTo>
                <a:lnTo>
                  <a:pt x="340015" y="15580"/>
                </a:lnTo>
                <a:lnTo>
                  <a:pt x="341651" y="15604"/>
                </a:lnTo>
                <a:lnTo>
                  <a:pt x="341917" y="15590"/>
                </a:lnTo>
                <a:lnTo>
                  <a:pt x="343568" y="15661"/>
                </a:lnTo>
                <a:lnTo>
                  <a:pt x="343860" y="15664"/>
                </a:lnTo>
                <a:lnTo>
                  <a:pt x="345488" y="15731"/>
                </a:lnTo>
                <a:lnTo>
                  <a:pt x="346603" y="15733"/>
                </a:lnTo>
                <a:lnTo>
                  <a:pt x="349150" y="15817"/>
                </a:lnTo>
                <a:lnTo>
                  <a:pt x="351080" y="15862"/>
                </a:lnTo>
                <a:lnTo>
                  <a:pt x="352793" y="15909"/>
                </a:lnTo>
                <a:lnTo>
                  <a:pt x="354176" y="15973"/>
                </a:lnTo>
                <a:lnTo>
                  <a:pt x="355820" y="16018"/>
                </a:lnTo>
                <a:lnTo>
                  <a:pt x="357723" y="16063"/>
                </a:lnTo>
                <a:lnTo>
                  <a:pt x="359481" y="16112"/>
                </a:lnTo>
                <a:lnTo>
                  <a:pt x="360797" y="16148"/>
                </a:lnTo>
                <a:lnTo>
                  <a:pt x="381263" y="16650"/>
                </a:lnTo>
                <a:lnTo>
                  <a:pt x="381811" y="16667"/>
                </a:lnTo>
                <a:lnTo>
                  <a:pt x="383532" y="16731"/>
                </a:lnTo>
                <a:lnTo>
                  <a:pt x="388876" y="16820"/>
                </a:lnTo>
                <a:lnTo>
                  <a:pt x="390214" y="16868"/>
                </a:lnTo>
                <a:lnTo>
                  <a:pt x="390880" y="16889"/>
                </a:lnTo>
                <a:lnTo>
                  <a:pt x="393739" y="16953"/>
                </a:lnTo>
                <a:lnTo>
                  <a:pt x="397744" y="17072"/>
                </a:lnTo>
                <a:lnTo>
                  <a:pt x="399977" y="17112"/>
                </a:lnTo>
                <a:lnTo>
                  <a:pt x="400670" y="17121"/>
                </a:lnTo>
                <a:lnTo>
                  <a:pt x="402433" y="17169"/>
                </a:lnTo>
                <a:lnTo>
                  <a:pt x="402677" y="17186"/>
                </a:lnTo>
                <a:lnTo>
                  <a:pt x="405802" y="17248"/>
                </a:lnTo>
                <a:lnTo>
                  <a:pt x="406204" y="17266"/>
                </a:lnTo>
                <a:lnTo>
                  <a:pt x="409793" y="17346"/>
                </a:lnTo>
                <a:lnTo>
                  <a:pt x="413610" y="17433"/>
                </a:lnTo>
                <a:lnTo>
                  <a:pt x="418862" y="17532"/>
                </a:lnTo>
                <a:lnTo>
                  <a:pt x="420640" y="17572"/>
                </a:lnTo>
                <a:lnTo>
                  <a:pt x="422442" y="17626"/>
                </a:lnTo>
                <a:lnTo>
                  <a:pt x="424039" y="17645"/>
                </a:lnTo>
                <a:lnTo>
                  <a:pt x="424234" y="17654"/>
                </a:lnTo>
                <a:lnTo>
                  <a:pt x="428231" y="17704"/>
                </a:lnTo>
                <a:lnTo>
                  <a:pt x="428833" y="17739"/>
                </a:lnTo>
                <a:lnTo>
                  <a:pt x="428982" y="17739"/>
                </a:lnTo>
                <a:lnTo>
                  <a:pt x="429120" y="17742"/>
                </a:lnTo>
                <a:lnTo>
                  <a:pt x="452985" y="18160"/>
                </a:lnTo>
                <a:lnTo>
                  <a:pt x="453462" y="18176"/>
                </a:lnTo>
                <a:lnTo>
                  <a:pt x="457904" y="18217"/>
                </a:lnTo>
                <a:lnTo>
                  <a:pt x="459664" y="18254"/>
                </a:lnTo>
                <a:lnTo>
                  <a:pt x="461482" y="18270"/>
                </a:lnTo>
                <a:lnTo>
                  <a:pt x="462202" y="18283"/>
                </a:lnTo>
                <a:lnTo>
                  <a:pt x="462390" y="18289"/>
                </a:lnTo>
                <a:lnTo>
                  <a:pt x="466808" y="18344"/>
                </a:lnTo>
                <a:lnTo>
                  <a:pt x="468589" y="18379"/>
                </a:lnTo>
                <a:lnTo>
                  <a:pt x="478533" y="18571"/>
                </a:lnTo>
                <a:lnTo>
                  <a:pt x="482577" y="18623"/>
                </a:lnTo>
                <a:lnTo>
                  <a:pt x="482778" y="18612"/>
                </a:lnTo>
                <a:lnTo>
                  <a:pt x="484519" y="18633"/>
                </a:lnTo>
                <a:lnTo>
                  <a:pt x="488237" y="18682"/>
                </a:lnTo>
                <a:lnTo>
                  <a:pt x="488671" y="18648"/>
                </a:lnTo>
                <a:lnTo>
                  <a:pt x="497009" y="18797"/>
                </a:lnTo>
                <a:lnTo>
                  <a:pt x="498793" y="18813"/>
                </a:lnTo>
                <a:lnTo>
                  <a:pt x="500839" y="18818"/>
                </a:lnTo>
                <a:lnTo>
                  <a:pt x="509639" y="18893"/>
                </a:lnTo>
                <a:lnTo>
                  <a:pt x="513008" y="18928"/>
                </a:lnTo>
                <a:lnTo>
                  <a:pt x="513217" y="18927"/>
                </a:lnTo>
                <a:lnTo>
                  <a:pt x="513636" y="18933"/>
                </a:lnTo>
                <a:lnTo>
                  <a:pt x="520070" y="18992"/>
                </a:lnTo>
                <a:lnTo>
                  <a:pt x="537408" y="19126"/>
                </a:lnTo>
                <a:lnTo>
                  <a:pt x="538547" y="19166"/>
                </a:lnTo>
                <a:lnTo>
                  <a:pt x="539064" y="19168"/>
                </a:lnTo>
                <a:lnTo>
                  <a:pt x="541336" y="19169"/>
                </a:lnTo>
                <a:lnTo>
                  <a:pt x="542282" y="19158"/>
                </a:lnTo>
                <a:lnTo>
                  <a:pt x="543510" y="19179"/>
                </a:lnTo>
                <a:lnTo>
                  <a:pt x="545296" y="19201"/>
                </a:lnTo>
                <a:lnTo>
                  <a:pt x="546418" y="19183"/>
                </a:lnTo>
                <a:lnTo>
                  <a:pt x="551823" y="19211"/>
                </a:lnTo>
                <a:lnTo>
                  <a:pt x="552051" y="19204"/>
                </a:lnTo>
                <a:lnTo>
                  <a:pt x="552419" y="19213"/>
                </a:lnTo>
                <a:lnTo>
                  <a:pt x="567462" y="19291"/>
                </a:lnTo>
                <a:lnTo>
                  <a:pt x="567791" y="19291"/>
                </a:lnTo>
                <a:lnTo>
                  <a:pt x="573644" y="19290"/>
                </a:lnTo>
                <a:lnTo>
                  <a:pt x="575094" y="19286"/>
                </a:lnTo>
                <a:lnTo>
                  <a:pt x="575441" y="19287"/>
                </a:lnTo>
                <a:lnTo>
                  <a:pt x="581674" y="19321"/>
                </a:lnTo>
                <a:lnTo>
                  <a:pt x="582343" y="19317"/>
                </a:lnTo>
                <a:lnTo>
                  <a:pt x="584365" y="19318"/>
                </a:lnTo>
                <a:lnTo>
                  <a:pt x="587770" y="19308"/>
                </a:lnTo>
                <a:lnTo>
                  <a:pt x="588563" y="19297"/>
                </a:lnTo>
                <a:lnTo>
                  <a:pt x="591371" y="19278"/>
                </a:lnTo>
                <a:lnTo>
                  <a:pt x="593981" y="19274"/>
                </a:lnTo>
                <a:lnTo>
                  <a:pt x="595249" y="19282"/>
                </a:lnTo>
                <a:lnTo>
                  <a:pt x="600217" y="19285"/>
                </a:lnTo>
                <a:lnTo>
                  <a:pt x="607367" y="19270"/>
                </a:lnTo>
                <a:lnTo>
                  <a:pt x="616302" y="19236"/>
                </a:lnTo>
                <a:lnTo>
                  <a:pt x="616629" y="19233"/>
                </a:lnTo>
                <a:lnTo>
                  <a:pt x="655332" y="19019"/>
                </a:lnTo>
                <a:lnTo>
                  <a:pt x="658675" y="18987"/>
                </a:lnTo>
                <a:lnTo>
                  <a:pt x="661664" y="18957"/>
                </a:lnTo>
                <a:lnTo>
                  <a:pt x="661661" y="19729"/>
                </a:lnTo>
                <a:lnTo>
                  <a:pt x="661724" y="20116"/>
                </a:lnTo>
                <a:lnTo>
                  <a:pt x="661789" y="20302"/>
                </a:lnTo>
                <a:lnTo>
                  <a:pt x="662230" y="20885"/>
                </a:lnTo>
                <a:lnTo>
                  <a:pt x="663448" y="21695"/>
                </a:lnTo>
                <a:lnTo>
                  <a:pt x="664871" y="22371"/>
                </a:lnTo>
                <a:lnTo>
                  <a:pt x="665335" y="22702"/>
                </a:lnTo>
                <a:lnTo>
                  <a:pt x="666106" y="23779"/>
                </a:lnTo>
                <a:lnTo>
                  <a:pt x="666511" y="24484"/>
                </a:lnTo>
                <a:lnTo>
                  <a:pt x="667220" y="25248"/>
                </a:lnTo>
                <a:lnTo>
                  <a:pt x="668064" y="25695"/>
                </a:lnTo>
                <a:lnTo>
                  <a:pt x="668503" y="25816"/>
                </a:lnTo>
                <a:lnTo>
                  <a:pt x="669038" y="25828"/>
                </a:lnTo>
                <a:lnTo>
                  <a:pt x="670068" y="25737"/>
                </a:lnTo>
                <a:lnTo>
                  <a:pt x="670426" y="25792"/>
                </a:lnTo>
                <a:lnTo>
                  <a:pt x="670683" y="25881"/>
                </a:lnTo>
                <a:lnTo>
                  <a:pt x="671570" y="26398"/>
                </a:lnTo>
                <a:lnTo>
                  <a:pt x="671875" y="26982"/>
                </a:lnTo>
                <a:lnTo>
                  <a:pt x="671939" y="27728"/>
                </a:lnTo>
                <a:lnTo>
                  <a:pt x="671822" y="28436"/>
                </a:lnTo>
                <a:lnTo>
                  <a:pt x="671479" y="29338"/>
                </a:lnTo>
                <a:lnTo>
                  <a:pt x="671428" y="29716"/>
                </a:lnTo>
                <a:lnTo>
                  <a:pt x="671444" y="30033"/>
                </a:lnTo>
                <a:lnTo>
                  <a:pt x="671489" y="30190"/>
                </a:lnTo>
                <a:lnTo>
                  <a:pt x="671855" y="30708"/>
                </a:lnTo>
                <a:lnTo>
                  <a:pt x="672102" y="30872"/>
                </a:lnTo>
                <a:lnTo>
                  <a:pt x="672628" y="31115"/>
                </a:lnTo>
                <a:lnTo>
                  <a:pt x="673032" y="31201"/>
                </a:lnTo>
                <a:lnTo>
                  <a:pt x="673989" y="31177"/>
                </a:lnTo>
                <a:lnTo>
                  <a:pt x="674664" y="30926"/>
                </a:lnTo>
                <a:lnTo>
                  <a:pt x="675837" y="30299"/>
                </a:lnTo>
                <a:lnTo>
                  <a:pt x="676197" y="30263"/>
                </a:lnTo>
                <a:lnTo>
                  <a:pt x="676802" y="30416"/>
                </a:lnTo>
                <a:lnTo>
                  <a:pt x="677146" y="30630"/>
                </a:lnTo>
                <a:lnTo>
                  <a:pt x="677363" y="30907"/>
                </a:lnTo>
                <a:lnTo>
                  <a:pt x="677486" y="31391"/>
                </a:lnTo>
                <a:lnTo>
                  <a:pt x="677501" y="31709"/>
                </a:lnTo>
                <a:lnTo>
                  <a:pt x="677419" y="32460"/>
                </a:lnTo>
                <a:lnTo>
                  <a:pt x="677489" y="32887"/>
                </a:lnTo>
                <a:lnTo>
                  <a:pt x="677696" y="33404"/>
                </a:lnTo>
                <a:lnTo>
                  <a:pt x="678033" y="33813"/>
                </a:lnTo>
                <a:lnTo>
                  <a:pt x="678258" y="33995"/>
                </a:lnTo>
                <a:lnTo>
                  <a:pt x="678885" y="34320"/>
                </a:lnTo>
                <a:lnTo>
                  <a:pt x="681001" y="34912"/>
                </a:lnTo>
                <a:lnTo>
                  <a:pt x="682503" y="35637"/>
                </a:lnTo>
                <a:lnTo>
                  <a:pt x="682994" y="35786"/>
                </a:lnTo>
                <a:lnTo>
                  <a:pt x="683323" y="35803"/>
                </a:lnTo>
                <a:lnTo>
                  <a:pt x="686066" y="35439"/>
                </a:lnTo>
                <a:lnTo>
                  <a:pt x="687050" y="35372"/>
                </a:lnTo>
                <a:lnTo>
                  <a:pt x="687463" y="35276"/>
                </a:lnTo>
                <a:lnTo>
                  <a:pt x="688000" y="34923"/>
                </a:lnTo>
                <a:lnTo>
                  <a:pt x="688385" y="34524"/>
                </a:lnTo>
                <a:lnTo>
                  <a:pt x="688614" y="33880"/>
                </a:lnTo>
                <a:lnTo>
                  <a:pt x="688639" y="33617"/>
                </a:lnTo>
                <a:lnTo>
                  <a:pt x="688548" y="32640"/>
                </a:lnTo>
                <a:lnTo>
                  <a:pt x="688610" y="32274"/>
                </a:lnTo>
                <a:lnTo>
                  <a:pt x="688688" y="32087"/>
                </a:lnTo>
                <a:lnTo>
                  <a:pt x="689212" y="31317"/>
                </a:lnTo>
                <a:lnTo>
                  <a:pt x="689737" y="30991"/>
                </a:lnTo>
                <a:lnTo>
                  <a:pt x="690182" y="30906"/>
                </a:lnTo>
                <a:lnTo>
                  <a:pt x="690620" y="30924"/>
                </a:lnTo>
                <a:lnTo>
                  <a:pt x="691610" y="31232"/>
                </a:lnTo>
                <a:lnTo>
                  <a:pt x="691908" y="31325"/>
                </a:lnTo>
                <a:lnTo>
                  <a:pt x="692222" y="31363"/>
                </a:lnTo>
                <a:lnTo>
                  <a:pt x="693094" y="31252"/>
                </a:lnTo>
                <a:lnTo>
                  <a:pt x="694451" y="30779"/>
                </a:lnTo>
                <a:lnTo>
                  <a:pt x="694836" y="30708"/>
                </a:lnTo>
                <a:lnTo>
                  <a:pt x="695570" y="30838"/>
                </a:lnTo>
                <a:lnTo>
                  <a:pt x="696301" y="31125"/>
                </a:lnTo>
                <a:lnTo>
                  <a:pt x="697197" y="31701"/>
                </a:lnTo>
                <a:lnTo>
                  <a:pt x="697672" y="32264"/>
                </a:lnTo>
                <a:lnTo>
                  <a:pt x="697835" y="32588"/>
                </a:lnTo>
                <a:lnTo>
                  <a:pt x="697890" y="32852"/>
                </a:lnTo>
                <a:lnTo>
                  <a:pt x="697907" y="33311"/>
                </a:lnTo>
                <a:lnTo>
                  <a:pt x="697799" y="33796"/>
                </a:lnTo>
                <a:lnTo>
                  <a:pt x="697522" y="34263"/>
                </a:lnTo>
                <a:lnTo>
                  <a:pt x="696838" y="34971"/>
                </a:lnTo>
                <a:lnTo>
                  <a:pt x="696657" y="35288"/>
                </a:lnTo>
                <a:lnTo>
                  <a:pt x="696506" y="35703"/>
                </a:lnTo>
                <a:lnTo>
                  <a:pt x="696498" y="36255"/>
                </a:lnTo>
                <a:lnTo>
                  <a:pt x="696772" y="36829"/>
                </a:lnTo>
                <a:lnTo>
                  <a:pt x="696976" y="37091"/>
                </a:lnTo>
                <a:lnTo>
                  <a:pt x="698082" y="38121"/>
                </a:lnTo>
                <a:lnTo>
                  <a:pt x="698966" y="38749"/>
                </a:lnTo>
                <a:lnTo>
                  <a:pt x="699630" y="38951"/>
                </a:lnTo>
                <a:lnTo>
                  <a:pt x="700275" y="39013"/>
                </a:lnTo>
                <a:lnTo>
                  <a:pt x="701267" y="38932"/>
                </a:lnTo>
                <a:lnTo>
                  <a:pt x="701569" y="38971"/>
                </a:lnTo>
                <a:lnTo>
                  <a:pt x="701814" y="39082"/>
                </a:lnTo>
                <a:lnTo>
                  <a:pt x="702383" y="39590"/>
                </a:lnTo>
                <a:lnTo>
                  <a:pt x="702609" y="39883"/>
                </a:lnTo>
                <a:lnTo>
                  <a:pt x="702769" y="40223"/>
                </a:lnTo>
                <a:lnTo>
                  <a:pt x="702822" y="40613"/>
                </a:lnTo>
                <a:lnTo>
                  <a:pt x="702893" y="41514"/>
                </a:lnTo>
                <a:lnTo>
                  <a:pt x="702867" y="42306"/>
                </a:lnTo>
                <a:lnTo>
                  <a:pt x="702450" y="43493"/>
                </a:lnTo>
                <a:lnTo>
                  <a:pt x="702156" y="43882"/>
                </a:lnTo>
                <a:lnTo>
                  <a:pt x="701573" y="44213"/>
                </a:lnTo>
                <a:lnTo>
                  <a:pt x="701320" y="44282"/>
                </a:lnTo>
                <a:lnTo>
                  <a:pt x="698227" y="44494"/>
                </a:lnTo>
                <a:lnTo>
                  <a:pt x="697845" y="44681"/>
                </a:lnTo>
                <a:lnTo>
                  <a:pt x="697557" y="44933"/>
                </a:lnTo>
                <a:lnTo>
                  <a:pt x="697328" y="45326"/>
                </a:lnTo>
                <a:lnTo>
                  <a:pt x="697281" y="45849"/>
                </a:lnTo>
                <a:lnTo>
                  <a:pt x="697332" y="46255"/>
                </a:lnTo>
                <a:lnTo>
                  <a:pt x="697434" y="46497"/>
                </a:lnTo>
                <a:lnTo>
                  <a:pt x="697880" y="47052"/>
                </a:lnTo>
                <a:lnTo>
                  <a:pt x="698209" y="47370"/>
                </a:lnTo>
                <a:lnTo>
                  <a:pt x="699115" y="48043"/>
                </a:lnTo>
                <a:lnTo>
                  <a:pt x="699545" y="48234"/>
                </a:lnTo>
                <a:lnTo>
                  <a:pt x="700119" y="48216"/>
                </a:lnTo>
                <a:lnTo>
                  <a:pt x="700788" y="47978"/>
                </a:lnTo>
                <a:lnTo>
                  <a:pt x="701305" y="47606"/>
                </a:lnTo>
                <a:lnTo>
                  <a:pt x="702217" y="46853"/>
                </a:lnTo>
                <a:lnTo>
                  <a:pt x="702452" y="46717"/>
                </a:lnTo>
                <a:lnTo>
                  <a:pt x="703424" y="46488"/>
                </a:lnTo>
                <a:lnTo>
                  <a:pt x="703566" y="46498"/>
                </a:lnTo>
                <a:lnTo>
                  <a:pt x="703806" y="46643"/>
                </a:lnTo>
                <a:lnTo>
                  <a:pt x="703989" y="46838"/>
                </a:lnTo>
                <a:lnTo>
                  <a:pt x="704194" y="47181"/>
                </a:lnTo>
                <a:lnTo>
                  <a:pt x="704429" y="47696"/>
                </a:lnTo>
                <a:lnTo>
                  <a:pt x="704571" y="48856"/>
                </a:lnTo>
                <a:lnTo>
                  <a:pt x="704491" y="49372"/>
                </a:lnTo>
                <a:lnTo>
                  <a:pt x="704259" y="50183"/>
                </a:lnTo>
                <a:lnTo>
                  <a:pt x="703591" y="51232"/>
                </a:lnTo>
                <a:lnTo>
                  <a:pt x="703077" y="51747"/>
                </a:lnTo>
                <a:lnTo>
                  <a:pt x="702277" y="52216"/>
                </a:lnTo>
                <a:lnTo>
                  <a:pt x="701559" y="52462"/>
                </a:lnTo>
                <a:lnTo>
                  <a:pt x="700841" y="52578"/>
                </a:lnTo>
                <a:lnTo>
                  <a:pt x="700528" y="52563"/>
                </a:lnTo>
                <a:lnTo>
                  <a:pt x="699817" y="52378"/>
                </a:lnTo>
                <a:lnTo>
                  <a:pt x="699028" y="52017"/>
                </a:lnTo>
                <a:lnTo>
                  <a:pt x="697907" y="51221"/>
                </a:lnTo>
                <a:lnTo>
                  <a:pt x="697021" y="50467"/>
                </a:lnTo>
                <a:lnTo>
                  <a:pt x="696492" y="50128"/>
                </a:lnTo>
                <a:lnTo>
                  <a:pt x="696112" y="49983"/>
                </a:lnTo>
                <a:lnTo>
                  <a:pt x="695741" y="49943"/>
                </a:lnTo>
                <a:lnTo>
                  <a:pt x="695489" y="49980"/>
                </a:lnTo>
                <a:lnTo>
                  <a:pt x="695038" y="50311"/>
                </a:lnTo>
                <a:lnTo>
                  <a:pt x="694549" y="50813"/>
                </a:lnTo>
                <a:lnTo>
                  <a:pt x="694076" y="51678"/>
                </a:lnTo>
                <a:lnTo>
                  <a:pt x="694007" y="52027"/>
                </a:lnTo>
                <a:lnTo>
                  <a:pt x="694030" y="52788"/>
                </a:lnTo>
                <a:lnTo>
                  <a:pt x="694306" y="54730"/>
                </a:lnTo>
                <a:lnTo>
                  <a:pt x="694281" y="56516"/>
                </a:lnTo>
                <a:lnTo>
                  <a:pt x="694200" y="57000"/>
                </a:lnTo>
                <a:lnTo>
                  <a:pt x="694071" y="57328"/>
                </a:lnTo>
                <a:lnTo>
                  <a:pt x="693604" y="57957"/>
                </a:lnTo>
                <a:lnTo>
                  <a:pt x="693112" y="58303"/>
                </a:lnTo>
                <a:lnTo>
                  <a:pt x="692867" y="58403"/>
                </a:lnTo>
                <a:lnTo>
                  <a:pt x="691975" y="58573"/>
                </a:lnTo>
                <a:lnTo>
                  <a:pt x="691232" y="58595"/>
                </a:lnTo>
                <a:lnTo>
                  <a:pt x="690507" y="58693"/>
                </a:lnTo>
                <a:lnTo>
                  <a:pt x="689912" y="58887"/>
                </a:lnTo>
                <a:lnTo>
                  <a:pt x="689629" y="59063"/>
                </a:lnTo>
                <a:lnTo>
                  <a:pt x="689039" y="59613"/>
                </a:lnTo>
                <a:lnTo>
                  <a:pt x="688755" y="59991"/>
                </a:lnTo>
                <a:lnTo>
                  <a:pt x="687842" y="61555"/>
                </a:lnTo>
                <a:lnTo>
                  <a:pt x="687697" y="61960"/>
                </a:lnTo>
                <a:lnTo>
                  <a:pt x="687182" y="62618"/>
                </a:lnTo>
                <a:lnTo>
                  <a:pt x="686721" y="63427"/>
                </a:lnTo>
                <a:lnTo>
                  <a:pt x="686367" y="64362"/>
                </a:lnTo>
                <a:lnTo>
                  <a:pt x="686228" y="65026"/>
                </a:lnTo>
                <a:lnTo>
                  <a:pt x="686212" y="65438"/>
                </a:lnTo>
                <a:lnTo>
                  <a:pt x="686390" y="66219"/>
                </a:lnTo>
                <a:lnTo>
                  <a:pt x="686428" y="66386"/>
                </a:lnTo>
                <a:lnTo>
                  <a:pt x="686925" y="67329"/>
                </a:lnTo>
                <a:lnTo>
                  <a:pt x="687072" y="67905"/>
                </a:lnTo>
                <a:lnTo>
                  <a:pt x="687084" y="68158"/>
                </a:lnTo>
                <a:lnTo>
                  <a:pt x="687015" y="68708"/>
                </a:lnTo>
                <a:lnTo>
                  <a:pt x="686823" y="69395"/>
                </a:lnTo>
                <a:lnTo>
                  <a:pt x="686308" y="70278"/>
                </a:lnTo>
                <a:lnTo>
                  <a:pt x="686112" y="70518"/>
                </a:lnTo>
                <a:lnTo>
                  <a:pt x="685865" y="70699"/>
                </a:lnTo>
                <a:lnTo>
                  <a:pt x="685393" y="70954"/>
                </a:lnTo>
                <a:lnTo>
                  <a:pt x="684938" y="71071"/>
                </a:lnTo>
                <a:lnTo>
                  <a:pt x="684667" y="71087"/>
                </a:lnTo>
                <a:lnTo>
                  <a:pt x="684235" y="71013"/>
                </a:lnTo>
                <a:lnTo>
                  <a:pt x="683008" y="70501"/>
                </a:lnTo>
                <a:lnTo>
                  <a:pt x="682417" y="70560"/>
                </a:lnTo>
                <a:lnTo>
                  <a:pt x="682098" y="70678"/>
                </a:lnTo>
                <a:lnTo>
                  <a:pt x="681708" y="70919"/>
                </a:lnTo>
                <a:lnTo>
                  <a:pt x="681410" y="71235"/>
                </a:lnTo>
                <a:lnTo>
                  <a:pt x="681312" y="71411"/>
                </a:lnTo>
                <a:lnTo>
                  <a:pt x="680800" y="73235"/>
                </a:lnTo>
                <a:lnTo>
                  <a:pt x="680762" y="73877"/>
                </a:lnTo>
                <a:lnTo>
                  <a:pt x="681185" y="75313"/>
                </a:lnTo>
                <a:lnTo>
                  <a:pt x="681450" y="75881"/>
                </a:lnTo>
                <a:lnTo>
                  <a:pt x="681809" y="76410"/>
                </a:lnTo>
                <a:lnTo>
                  <a:pt x="682793" y="77523"/>
                </a:lnTo>
                <a:lnTo>
                  <a:pt x="683757" y="78441"/>
                </a:lnTo>
                <a:lnTo>
                  <a:pt x="684264" y="78825"/>
                </a:lnTo>
                <a:lnTo>
                  <a:pt x="685989" y="79718"/>
                </a:lnTo>
                <a:lnTo>
                  <a:pt x="686286" y="79982"/>
                </a:lnTo>
                <a:lnTo>
                  <a:pt x="686692" y="80468"/>
                </a:lnTo>
                <a:lnTo>
                  <a:pt x="686851" y="80773"/>
                </a:lnTo>
                <a:lnTo>
                  <a:pt x="686924" y="81155"/>
                </a:lnTo>
                <a:lnTo>
                  <a:pt x="687087" y="82883"/>
                </a:lnTo>
                <a:lnTo>
                  <a:pt x="687214" y="83554"/>
                </a:lnTo>
                <a:lnTo>
                  <a:pt x="687353" y="83863"/>
                </a:lnTo>
                <a:lnTo>
                  <a:pt x="687833" y="84607"/>
                </a:lnTo>
                <a:lnTo>
                  <a:pt x="688151" y="84936"/>
                </a:lnTo>
                <a:lnTo>
                  <a:pt x="688545" y="85279"/>
                </a:lnTo>
                <a:lnTo>
                  <a:pt x="689018" y="85592"/>
                </a:lnTo>
                <a:lnTo>
                  <a:pt x="690235" y="86253"/>
                </a:lnTo>
                <a:lnTo>
                  <a:pt x="692155" y="86799"/>
                </a:lnTo>
                <a:lnTo>
                  <a:pt x="692692" y="87037"/>
                </a:lnTo>
                <a:lnTo>
                  <a:pt x="693467" y="87723"/>
                </a:lnTo>
                <a:lnTo>
                  <a:pt x="693794" y="88251"/>
                </a:lnTo>
                <a:lnTo>
                  <a:pt x="694019" y="89427"/>
                </a:lnTo>
                <a:lnTo>
                  <a:pt x="694376" y="90039"/>
                </a:lnTo>
                <a:lnTo>
                  <a:pt x="694772" y="90359"/>
                </a:lnTo>
                <a:lnTo>
                  <a:pt x="695041" y="90576"/>
                </a:lnTo>
                <a:lnTo>
                  <a:pt x="696120" y="90986"/>
                </a:lnTo>
                <a:lnTo>
                  <a:pt x="696468" y="91245"/>
                </a:lnTo>
                <a:lnTo>
                  <a:pt x="696793" y="91624"/>
                </a:lnTo>
                <a:lnTo>
                  <a:pt x="696948" y="91987"/>
                </a:lnTo>
                <a:lnTo>
                  <a:pt x="696923" y="92720"/>
                </a:lnTo>
                <a:lnTo>
                  <a:pt x="696972" y="93222"/>
                </a:lnTo>
                <a:lnTo>
                  <a:pt x="697037" y="93444"/>
                </a:lnTo>
                <a:lnTo>
                  <a:pt x="697382" y="93976"/>
                </a:lnTo>
                <a:lnTo>
                  <a:pt x="697609" y="94165"/>
                </a:lnTo>
                <a:lnTo>
                  <a:pt x="697854" y="94336"/>
                </a:lnTo>
                <a:lnTo>
                  <a:pt x="698190" y="94453"/>
                </a:lnTo>
                <a:lnTo>
                  <a:pt x="699198" y="94569"/>
                </a:lnTo>
                <a:lnTo>
                  <a:pt x="699567" y="94479"/>
                </a:lnTo>
                <a:lnTo>
                  <a:pt x="699886" y="94329"/>
                </a:lnTo>
                <a:lnTo>
                  <a:pt x="700481" y="94009"/>
                </a:lnTo>
                <a:lnTo>
                  <a:pt x="701214" y="93512"/>
                </a:lnTo>
                <a:lnTo>
                  <a:pt x="701866" y="93408"/>
                </a:lnTo>
                <a:lnTo>
                  <a:pt x="702165" y="93435"/>
                </a:lnTo>
                <a:lnTo>
                  <a:pt x="702441" y="93539"/>
                </a:lnTo>
                <a:lnTo>
                  <a:pt x="702822" y="93859"/>
                </a:lnTo>
                <a:lnTo>
                  <a:pt x="703220" y="94582"/>
                </a:lnTo>
                <a:lnTo>
                  <a:pt x="703389" y="95089"/>
                </a:lnTo>
                <a:lnTo>
                  <a:pt x="703415" y="95592"/>
                </a:lnTo>
                <a:lnTo>
                  <a:pt x="703209" y="96253"/>
                </a:lnTo>
                <a:lnTo>
                  <a:pt x="702847" y="96687"/>
                </a:lnTo>
                <a:lnTo>
                  <a:pt x="702307" y="97051"/>
                </a:lnTo>
                <a:lnTo>
                  <a:pt x="701745" y="97170"/>
                </a:lnTo>
                <a:lnTo>
                  <a:pt x="701537" y="97260"/>
                </a:lnTo>
                <a:lnTo>
                  <a:pt x="701209" y="97518"/>
                </a:lnTo>
                <a:lnTo>
                  <a:pt x="700758" y="97976"/>
                </a:lnTo>
                <a:lnTo>
                  <a:pt x="700561" y="98285"/>
                </a:lnTo>
                <a:lnTo>
                  <a:pt x="700506" y="98498"/>
                </a:lnTo>
                <a:lnTo>
                  <a:pt x="700454" y="99018"/>
                </a:lnTo>
                <a:lnTo>
                  <a:pt x="700745" y="102063"/>
                </a:lnTo>
                <a:lnTo>
                  <a:pt x="701028" y="103506"/>
                </a:lnTo>
                <a:lnTo>
                  <a:pt x="701248" y="104204"/>
                </a:lnTo>
                <a:lnTo>
                  <a:pt x="701554" y="104951"/>
                </a:lnTo>
                <a:lnTo>
                  <a:pt x="702027" y="105684"/>
                </a:lnTo>
                <a:lnTo>
                  <a:pt x="702821" y="106627"/>
                </a:lnTo>
                <a:lnTo>
                  <a:pt x="703255" y="107010"/>
                </a:lnTo>
                <a:lnTo>
                  <a:pt x="703666" y="107274"/>
                </a:lnTo>
                <a:lnTo>
                  <a:pt x="704700" y="107666"/>
                </a:lnTo>
                <a:lnTo>
                  <a:pt x="705711" y="108146"/>
                </a:lnTo>
                <a:lnTo>
                  <a:pt x="706749" y="108791"/>
                </a:lnTo>
                <a:lnTo>
                  <a:pt x="707570" y="109527"/>
                </a:lnTo>
                <a:lnTo>
                  <a:pt x="708192" y="110276"/>
                </a:lnTo>
                <a:lnTo>
                  <a:pt x="708586" y="111059"/>
                </a:lnTo>
                <a:lnTo>
                  <a:pt x="708776" y="112064"/>
                </a:lnTo>
                <a:lnTo>
                  <a:pt x="708740" y="112490"/>
                </a:lnTo>
                <a:lnTo>
                  <a:pt x="708588" y="113022"/>
                </a:lnTo>
                <a:lnTo>
                  <a:pt x="707928" y="114288"/>
                </a:lnTo>
                <a:lnTo>
                  <a:pt x="707919" y="114682"/>
                </a:lnTo>
                <a:lnTo>
                  <a:pt x="708068" y="115033"/>
                </a:lnTo>
                <a:lnTo>
                  <a:pt x="708251" y="115260"/>
                </a:lnTo>
                <a:lnTo>
                  <a:pt x="709018" y="115997"/>
                </a:lnTo>
                <a:lnTo>
                  <a:pt x="709317" y="116146"/>
                </a:lnTo>
                <a:lnTo>
                  <a:pt x="710184" y="116384"/>
                </a:lnTo>
                <a:lnTo>
                  <a:pt x="711334" y="116436"/>
                </a:lnTo>
                <a:lnTo>
                  <a:pt x="712509" y="116214"/>
                </a:lnTo>
                <a:lnTo>
                  <a:pt x="712846" y="116271"/>
                </a:lnTo>
                <a:lnTo>
                  <a:pt x="713070" y="116392"/>
                </a:lnTo>
                <a:lnTo>
                  <a:pt x="713427" y="116711"/>
                </a:lnTo>
                <a:lnTo>
                  <a:pt x="713653" y="117068"/>
                </a:lnTo>
                <a:lnTo>
                  <a:pt x="714172" y="118369"/>
                </a:lnTo>
                <a:lnTo>
                  <a:pt x="714882" y="119605"/>
                </a:lnTo>
                <a:lnTo>
                  <a:pt x="715930" y="120416"/>
                </a:lnTo>
                <a:lnTo>
                  <a:pt x="716932" y="120770"/>
                </a:lnTo>
                <a:lnTo>
                  <a:pt x="717451" y="120884"/>
                </a:lnTo>
                <a:lnTo>
                  <a:pt x="718686" y="120888"/>
                </a:lnTo>
                <a:lnTo>
                  <a:pt x="719593" y="120700"/>
                </a:lnTo>
                <a:lnTo>
                  <a:pt x="721280" y="119662"/>
                </a:lnTo>
                <a:lnTo>
                  <a:pt x="722140" y="119037"/>
                </a:lnTo>
                <a:lnTo>
                  <a:pt x="722799" y="118927"/>
                </a:lnTo>
                <a:lnTo>
                  <a:pt x="723876" y="119192"/>
                </a:lnTo>
                <a:lnTo>
                  <a:pt x="724390" y="119541"/>
                </a:lnTo>
                <a:lnTo>
                  <a:pt x="724751" y="120901"/>
                </a:lnTo>
                <a:lnTo>
                  <a:pt x="724571" y="122195"/>
                </a:lnTo>
                <a:lnTo>
                  <a:pt x="725699" y="122607"/>
                </a:lnTo>
                <a:lnTo>
                  <a:pt x="726726" y="122712"/>
                </a:lnTo>
                <a:lnTo>
                  <a:pt x="728260" y="122252"/>
                </a:lnTo>
                <a:lnTo>
                  <a:pt x="729028" y="121818"/>
                </a:lnTo>
                <a:lnTo>
                  <a:pt x="729697" y="121744"/>
                </a:lnTo>
                <a:lnTo>
                  <a:pt x="730379" y="121843"/>
                </a:lnTo>
                <a:lnTo>
                  <a:pt x="730929" y="122067"/>
                </a:lnTo>
                <a:lnTo>
                  <a:pt x="731328" y="122394"/>
                </a:lnTo>
                <a:lnTo>
                  <a:pt x="731553" y="124193"/>
                </a:lnTo>
                <a:lnTo>
                  <a:pt x="731314" y="124754"/>
                </a:lnTo>
                <a:lnTo>
                  <a:pt x="730574" y="125682"/>
                </a:lnTo>
                <a:lnTo>
                  <a:pt x="730081" y="126469"/>
                </a:lnTo>
                <a:lnTo>
                  <a:pt x="729962" y="126817"/>
                </a:lnTo>
                <a:lnTo>
                  <a:pt x="729945" y="127554"/>
                </a:lnTo>
                <a:lnTo>
                  <a:pt x="730011" y="130499"/>
                </a:lnTo>
                <a:lnTo>
                  <a:pt x="730019" y="131474"/>
                </a:lnTo>
                <a:lnTo>
                  <a:pt x="730065" y="133451"/>
                </a:lnTo>
                <a:lnTo>
                  <a:pt x="730087" y="136121"/>
                </a:lnTo>
                <a:lnTo>
                  <a:pt x="730149" y="143815"/>
                </a:lnTo>
                <a:lnTo>
                  <a:pt x="730259" y="148730"/>
                </a:lnTo>
                <a:lnTo>
                  <a:pt x="730263" y="148977"/>
                </a:lnTo>
                <a:lnTo>
                  <a:pt x="730285" y="149364"/>
                </a:lnTo>
                <a:lnTo>
                  <a:pt x="730400" y="155917"/>
                </a:lnTo>
                <a:lnTo>
                  <a:pt x="730433" y="157720"/>
                </a:lnTo>
                <a:lnTo>
                  <a:pt x="730442" y="157959"/>
                </a:lnTo>
                <a:lnTo>
                  <a:pt x="730452" y="158708"/>
                </a:lnTo>
                <a:lnTo>
                  <a:pt x="730466" y="159473"/>
                </a:lnTo>
                <a:lnTo>
                  <a:pt x="730483" y="160436"/>
                </a:lnTo>
                <a:lnTo>
                  <a:pt x="730567" y="162862"/>
                </a:lnTo>
                <a:lnTo>
                  <a:pt x="730564" y="164900"/>
                </a:lnTo>
                <a:lnTo>
                  <a:pt x="730589" y="173376"/>
                </a:lnTo>
                <a:lnTo>
                  <a:pt x="730587" y="173591"/>
                </a:lnTo>
                <a:lnTo>
                  <a:pt x="730588" y="173912"/>
                </a:lnTo>
                <a:lnTo>
                  <a:pt x="730619" y="186598"/>
                </a:lnTo>
                <a:lnTo>
                  <a:pt x="730655" y="187878"/>
                </a:lnTo>
                <a:lnTo>
                  <a:pt x="730628" y="188438"/>
                </a:lnTo>
                <a:lnTo>
                  <a:pt x="730648" y="189822"/>
                </a:lnTo>
                <a:lnTo>
                  <a:pt x="730715" y="193423"/>
                </a:lnTo>
                <a:lnTo>
                  <a:pt x="730696" y="193863"/>
                </a:lnTo>
                <a:lnTo>
                  <a:pt x="730758" y="197163"/>
                </a:lnTo>
                <a:lnTo>
                  <a:pt x="730752" y="197436"/>
                </a:lnTo>
                <a:lnTo>
                  <a:pt x="730843" y="204345"/>
                </a:lnTo>
                <a:lnTo>
                  <a:pt x="730851" y="205244"/>
                </a:lnTo>
                <a:lnTo>
                  <a:pt x="730857" y="205393"/>
                </a:lnTo>
                <a:lnTo>
                  <a:pt x="730853" y="206083"/>
                </a:lnTo>
                <a:lnTo>
                  <a:pt x="730972" y="215237"/>
                </a:lnTo>
                <a:lnTo>
                  <a:pt x="731007" y="216594"/>
                </a:lnTo>
                <a:lnTo>
                  <a:pt x="731014" y="217052"/>
                </a:lnTo>
                <a:lnTo>
                  <a:pt x="731052" y="219409"/>
                </a:lnTo>
                <a:lnTo>
                  <a:pt x="731065" y="220052"/>
                </a:lnTo>
                <a:lnTo>
                  <a:pt x="731160" y="223583"/>
                </a:lnTo>
                <a:lnTo>
                  <a:pt x="731203" y="224991"/>
                </a:lnTo>
                <a:lnTo>
                  <a:pt x="731216" y="225515"/>
                </a:lnTo>
                <a:lnTo>
                  <a:pt x="731239" y="226170"/>
                </a:lnTo>
                <a:lnTo>
                  <a:pt x="731267" y="227689"/>
                </a:lnTo>
                <a:lnTo>
                  <a:pt x="731275" y="229060"/>
                </a:lnTo>
                <a:lnTo>
                  <a:pt x="731278" y="229246"/>
                </a:lnTo>
                <a:lnTo>
                  <a:pt x="731338" y="231655"/>
                </a:lnTo>
                <a:lnTo>
                  <a:pt x="731419" y="235681"/>
                </a:lnTo>
                <a:lnTo>
                  <a:pt x="731441" y="237012"/>
                </a:lnTo>
                <a:lnTo>
                  <a:pt x="731456" y="237967"/>
                </a:lnTo>
                <a:lnTo>
                  <a:pt x="731460" y="238164"/>
                </a:lnTo>
                <a:lnTo>
                  <a:pt x="731475" y="239859"/>
                </a:lnTo>
                <a:lnTo>
                  <a:pt x="731480" y="240255"/>
                </a:lnTo>
                <a:lnTo>
                  <a:pt x="731481" y="241509"/>
                </a:lnTo>
                <a:lnTo>
                  <a:pt x="731498" y="244304"/>
                </a:lnTo>
                <a:lnTo>
                  <a:pt x="731483" y="245202"/>
                </a:lnTo>
                <a:lnTo>
                  <a:pt x="731497" y="246543"/>
                </a:lnTo>
                <a:lnTo>
                  <a:pt x="731663" y="256715"/>
                </a:lnTo>
                <a:lnTo>
                  <a:pt x="731663" y="256893"/>
                </a:lnTo>
                <a:lnTo>
                  <a:pt x="731680" y="257614"/>
                </a:lnTo>
                <a:lnTo>
                  <a:pt x="731739" y="260465"/>
                </a:lnTo>
                <a:lnTo>
                  <a:pt x="731817" y="265954"/>
                </a:lnTo>
                <a:lnTo>
                  <a:pt x="731803" y="266530"/>
                </a:lnTo>
                <a:lnTo>
                  <a:pt x="731831" y="268598"/>
                </a:lnTo>
                <a:lnTo>
                  <a:pt x="731875" y="271006"/>
                </a:lnTo>
                <a:lnTo>
                  <a:pt x="731875" y="271196"/>
                </a:lnTo>
                <a:lnTo>
                  <a:pt x="731886" y="271889"/>
                </a:lnTo>
                <a:lnTo>
                  <a:pt x="731880" y="272333"/>
                </a:lnTo>
                <a:lnTo>
                  <a:pt x="731882" y="272835"/>
                </a:lnTo>
                <a:lnTo>
                  <a:pt x="731893" y="273143"/>
                </a:lnTo>
                <a:lnTo>
                  <a:pt x="731895" y="275396"/>
                </a:lnTo>
                <a:lnTo>
                  <a:pt x="731896" y="276575"/>
                </a:lnTo>
                <a:lnTo>
                  <a:pt x="731899" y="277145"/>
                </a:lnTo>
                <a:lnTo>
                  <a:pt x="731909" y="278987"/>
                </a:lnTo>
                <a:lnTo>
                  <a:pt x="731907" y="280038"/>
                </a:lnTo>
                <a:lnTo>
                  <a:pt x="731929" y="280756"/>
                </a:lnTo>
                <a:lnTo>
                  <a:pt x="731934" y="281914"/>
                </a:lnTo>
                <a:lnTo>
                  <a:pt x="731932" y="284116"/>
                </a:lnTo>
                <a:lnTo>
                  <a:pt x="731947" y="285068"/>
                </a:lnTo>
                <a:lnTo>
                  <a:pt x="731948" y="287302"/>
                </a:lnTo>
                <a:lnTo>
                  <a:pt x="731968" y="293038"/>
                </a:lnTo>
                <a:lnTo>
                  <a:pt x="732057" y="298375"/>
                </a:lnTo>
                <a:lnTo>
                  <a:pt x="732058" y="299304"/>
                </a:lnTo>
                <a:lnTo>
                  <a:pt x="732146" y="303250"/>
                </a:lnTo>
                <a:lnTo>
                  <a:pt x="732166" y="303685"/>
                </a:lnTo>
                <a:lnTo>
                  <a:pt x="732157" y="304232"/>
                </a:lnTo>
                <a:lnTo>
                  <a:pt x="732192" y="305356"/>
                </a:lnTo>
                <a:lnTo>
                  <a:pt x="732251" y="307764"/>
                </a:lnTo>
                <a:lnTo>
                  <a:pt x="732298" y="309787"/>
                </a:lnTo>
                <a:lnTo>
                  <a:pt x="732365" y="313197"/>
                </a:lnTo>
                <a:lnTo>
                  <a:pt x="732461" y="317886"/>
                </a:lnTo>
                <a:lnTo>
                  <a:pt x="732494" y="318438"/>
                </a:lnTo>
                <a:lnTo>
                  <a:pt x="732508" y="319635"/>
                </a:lnTo>
                <a:lnTo>
                  <a:pt x="732514" y="320107"/>
                </a:lnTo>
                <a:lnTo>
                  <a:pt x="732599" y="323273"/>
                </a:lnTo>
                <a:lnTo>
                  <a:pt x="732625" y="324049"/>
                </a:lnTo>
                <a:lnTo>
                  <a:pt x="732687" y="328704"/>
                </a:lnTo>
                <a:lnTo>
                  <a:pt x="732703" y="330443"/>
                </a:lnTo>
                <a:lnTo>
                  <a:pt x="732714" y="330993"/>
                </a:lnTo>
                <a:lnTo>
                  <a:pt x="732722" y="331588"/>
                </a:lnTo>
                <a:lnTo>
                  <a:pt x="732735" y="332277"/>
                </a:lnTo>
                <a:lnTo>
                  <a:pt x="732775" y="334123"/>
                </a:lnTo>
                <a:lnTo>
                  <a:pt x="732794" y="335884"/>
                </a:lnTo>
                <a:lnTo>
                  <a:pt x="732803" y="337688"/>
                </a:lnTo>
                <a:lnTo>
                  <a:pt x="732831" y="339480"/>
                </a:lnTo>
                <a:lnTo>
                  <a:pt x="732890" y="343047"/>
                </a:lnTo>
                <a:lnTo>
                  <a:pt x="732906" y="343451"/>
                </a:lnTo>
                <a:lnTo>
                  <a:pt x="732954" y="346626"/>
                </a:lnTo>
                <a:lnTo>
                  <a:pt x="732952" y="346820"/>
                </a:lnTo>
                <a:lnTo>
                  <a:pt x="732986" y="348453"/>
                </a:lnTo>
                <a:lnTo>
                  <a:pt x="733131" y="358705"/>
                </a:lnTo>
                <a:lnTo>
                  <a:pt x="733129" y="359055"/>
                </a:lnTo>
                <a:lnTo>
                  <a:pt x="733151" y="360073"/>
                </a:lnTo>
                <a:lnTo>
                  <a:pt x="733151" y="360223"/>
                </a:lnTo>
                <a:lnTo>
                  <a:pt x="733182" y="362785"/>
                </a:lnTo>
                <a:lnTo>
                  <a:pt x="733223" y="365073"/>
                </a:lnTo>
                <a:lnTo>
                  <a:pt x="733222" y="366009"/>
                </a:lnTo>
                <a:lnTo>
                  <a:pt x="733239" y="366798"/>
                </a:lnTo>
                <a:lnTo>
                  <a:pt x="733284" y="368594"/>
                </a:lnTo>
                <a:lnTo>
                  <a:pt x="733374" y="372028"/>
                </a:lnTo>
                <a:lnTo>
                  <a:pt x="733379" y="372347"/>
                </a:lnTo>
                <a:lnTo>
                  <a:pt x="733403" y="374391"/>
                </a:lnTo>
                <a:lnTo>
                  <a:pt x="733430" y="375525"/>
                </a:lnTo>
                <a:lnTo>
                  <a:pt x="733455" y="376424"/>
                </a:lnTo>
                <a:lnTo>
                  <a:pt x="733459" y="376816"/>
                </a:lnTo>
                <a:lnTo>
                  <a:pt x="733473" y="377748"/>
                </a:lnTo>
                <a:lnTo>
                  <a:pt x="733511" y="379085"/>
                </a:lnTo>
                <a:lnTo>
                  <a:pt x="733563" y="381338"/>
                </a:lnTo>
                <a:lnTo>
                  <a:pt x="733591" y="383342"/>
                </a:lnTo>
                <a:lnTo>
                  <a:pt x="733659" y="387226"/>
                </a:lnTo>
                <a:lnTo>
                  <a:pt x="733684" y="388472"/>
                </a:lnTo>
                <a:lnTo>
                  <a:pt x="732967" y="388514"/>
                </a:lnTo>
                <a:lnTo>
                  <a:pt x="725600" y="388628"/>
                </a:lnTo>
                <a:lnTo>
                  <a:pt x="725397" y="388631"/>
                </a:lnTo>
                <a:lnTo>
                  <a:pt x="724312" y="388652"/>
                </a:lnTo>
                <a:lnTo>
                  <a:pt x="721899" y="388709"/>
                </a:lnTo>
                <a:lnTo>
                  <a:pt x="721687" y="388709"/>
                </a:lnTo>
                <a:lnTo>
                  <a:pt x="717936" y="388762"/>
                </a:lnTo>
                <a:lnTo>
                  <a:pt x="712595" y="388842"/>
                </a:lnTo>
                <a:lnTo>
                  <a:pt x="711642" y="388854"/>
                </a:lnTo>
                <a:lnTo>
                  <a:pt x="710764" y="388863"/>
                </a:lnTo>
                <a:lnTo>
                  <a:pt x="710428" y="388868"/>
                </a:lnTo>
                <a:lnTo>
                  <a:pt x="696379" y="388993"/>
                </a:lnTo>
                <a:lnTo>
                  <a:pt x="695160" y="389012"/>
                </a:lnTo>
                <a:lnTo>
                  <a:pt x="694783" y="389014"/>
                </a:lnTo>
                <a:lnTo>
                  <a:pt x="692915" y="389042"/>
                </a:lnTo>
                <a:lnTo>
                  <a:pt x="692170" y="389054"/>
                </a:lnTo>
                <a:lnTo>
                  <a:pt x="691019" y="389059"/>
                </a:lnTo>
                <a:lnTo>
                  <a:pt x="688646" y="389099"/>
                </a:lnTo>
                <a:lnTo>
                  <a:pt x="680552" y="389196"/>
                </a:lnTo>
                <a:lnTo>
                  <a:pt x="678384" y="389224"/>
                </a:lnTo>
                <a:lnTo>
                  <a:pt x="676603" y="389239"/>
                </a:lnTo>
                <a:lnTo>
                  <a:pt x="664022" y="389400"/>
                </a:lnTo>
                <a:lnTo>
                  <a:pt x="663452" y="389405"/>
                </a:lnTo>
                <a:lnTo>
                  <a:pt x="663167" y="389406"/>
                </a:lnTo>
                <a:lnTo>
                  <a:pt x="655606" y="389494"/>
                </a:lnTo>
                <a:lnTo>
                  <a:pt x="645333" y="389582"/>
                </a:lnTo>
                <a:lnTo>
                  <a:pt x="644262" y="389584"/>
                </a:lnTo>
                <a:lnTo>
                  <a:pt x="643077" y="389587"/>
                </a:lnTo>
                <a:lnTo>
                  <a:pt x="639201" y="389618"/>
                </a:lnTo>
                <a:lnTo>
                  <a:pt x="635390" y="389643"/>
                </a:lnTo>
                <a:lnTo>
                  <a:pt x="635015" y="389640"/>
                </a:lnTo>
                <a:lnTo>
                  <a:pt x="634183" y="389646"/>
                </a:lnTo>
                <a:lnTo>
                  <a:pt x="633617" y="389654"/>
                </a:lnTo>
                <a:lnTo>
                  <a:pt x="630233" y="389675"/>
                </a:lnTo>
                <a:lnTo>
                  <a:pt x="628043" y="389685"/>
                </a:lnTo>
                <a:lnTo>
                  <a:pt x="627033" y="389707"/>
                </a:lnTo>
                <a:lnTo>
                  <a:pt x="625677" y="389695"/>
                </a:lnTo>
                <a:lnTo>
                  <a:pt x="625231" y="389709"/>
                </a:lnTo>
                <a:lnTo>
                  <a:pt x="624918" y="389714"/>
                </a:lnTo>
                <a:lnTo>
                  <a:pt x="622559" y="389728"/>
                </a:lnTo>
                <a:lnTo>
                  <a:pt x="620780" y="389733"/>
                </a:lnTo>
                <a:lnTo>
                  <a:pt x="619908" y="389746"/>
                </a:lnTo>
                <a:lnTo>
                  <a:pt x="618124" y="389741"/>
                </a:lnTo>
                <a:lnTo>
                  <a:pt x="616027" y="389773"/>
                </a:lnTo>
                <a:lnTo>
                  <a:pt x="610201" y="389780"/>
                </a:lnTo>
                <a:lnTo>
                  <a:pt x="609504" y="389778"/>
                </a:lnTo>
                <a:lnTo>
                  <a:pt x="609374" y="389778"/>
                </a:lnTo>
                <a:lnTo>
                  <a:pt x="609187" y="389778"/>
                </a:lnTo>
                <a:lnTo>
                  <a:pt x="605921" y="389785"/>
                </a:lnTo>
                <a:lnTo>
                  <a:pt x="604147" y="389802"/>
                </a:lnTo>
                <a:lnTo>
                  <a:pt x="603270" y="389801"/>
                </a:lnTo>
                <a:lnTo>
                  <a:pt x="600573" y="389830"/>
                </a:lnTo>
                <a:lnTo>
                  <a:pt x="596960" y="389867"/>
                </a:lnTo>
                <a:lnTo>
                  <a:pt x="583078" y="389871"/>
                </a:lnTo>
                <a:lnTo>
                  <a:pt x="582880" y="389851"/>
                </a:lnTo>
                <a:lnTo>
                  <a:pt x="582491" y="389865"/>
                </a:lnTo>
                <a:lnTo>
                  <a:pt x="582237" y="389863"/>
                </a:lnTo>
                <a:lnTo>
                  <a:pt x="581973" y="389862"/>
                </a:lnTo>
                <a:lnTo>
                  <a:pt x="581811" y="389849"/>
                </a:lnTo>
                <a:lnTo>
                  <a:pt x="578771" y="389843"/>
                </a:lnTo>
                <a:lnTo>
                  <a:pt x="577262" y="389865"/>
                </a:lnTo>
                <a:lnTo>
                  <a:pt x="575527" y="389859"/>
                </a:lnTo>
                <a:lnTo>
                  <a:pt x="569714" y="389830"/>
                </a:lnTo>
                <a:lnTo>
                  <a:pt x="569446" y="389830"/>
                </a:lnTo>
                <a:lnTo>
                  <a:pt x="558056" y="389815"/>
                </a:lnTo>
                <a:lnTo>
                  <a:pt x="555965" y="389823"/>
                </a:lnTo>
                <a:lnTo>
                  <a:pt x="547573" y="389854"/>
                </a:lnTo>
                <a:lnTo>
                  <a:pt x="545072" y="389836"/>
                </a:lnTo>
                <a:lnTo>
                  <a:pt x="527289" y="389685"/>
                </a:lnTo>
                <a:lnTo>
                  <a:pt x="526790" y="389674"/>
                </a:lnTo>
                <a:lnTo>
                  <a:pt x="524209" y="389655"/>
                </a:lnTo>
                <a:lnTo>
                  <a:pt x="523746" y="389658"/>
                </a:lnTo>
                <a:lnTo>
                  <a:pt x="522898" y="389684"/>
                </a:lnTo>
                <a:lnTo>
                  <a:pt x="518724" y="389631"/>
                </a:lnTo>
                <a:lnTo>
                  <a:pt x="518413" y="389668"/>
                </a:lnTo>
                <a:lnTo>
                  <a:pt x="515685" y="389609"/>
                </a:lnTo>
                <a:lnTo>
                  <a:pt x="511263" y="389570"/>
                </a:lnTo>
                <a:lnTo>
                  <a:pt x="510396" y="389561"/>
                </a:lnTo>
                <a:lnTo>
                  <a:pt x="507845" y="389550"/>
                </a:lnTo>
                <a:lnTo>
                  <a:pt x="507704" y="389551"/>
                </a:lnTo>
                <a:lnTo>
                  <a:pt x="506361" y="389534"/>
                </a:lnTo>
                <a:lnTo>
                  <a:pt x="505885" y="389533"/>
                </a:lnTo>
                <a:lnTo>
                  <a:pt x="504626" y="389532"/>
                </a:lnTo>
                <a:lnTo>
                  <a:pt x="501390" y="389504"/>
                </a:lnTo>
                <a:lnTo>
                  <a:pt x="500580" y="389502"/>
                </a:lnTo>
                <a:lnTo>
                  <a:pt x="495190" y="389462"/>
                </a:lnTo>
                <a:lnTo>
                  <a:pt x="494230" y="389443"/>
                </a:lnTo>
                <a:lnTo>
                  <a:pt x="488212" y="389381"/>
                </a:lnTo>
                <a:lnTo>
                  <a:pt x="487854" y="389375"/>
                </a:lnTo>
                <a:lnTo>
                  <a:pt x="486271" y="389358"/>
                </a:lnTo>
                <a:lnTo>
                  <a:pt x="486042" y="389353"/>
                </a:lnTo>
                <a:lnTo>
                  <a:pt x="483559" y="389316"/>
                </a:lnTo>
                <a:lnTo>
                  <a:pt x="461342" y="389067"/>
                </a:lnTo>
                <a:lnTo>
                  <a:pt x="460106" y="389052"/>
                </a:lnTo>
                <a:lnTo>
                  <a:pt x="452451" y="388961"/>
                </a:lnTo>
                <a:lnTo>
                  <a:pt x="451412" y="388941"/>
                </a:lnTo>
                <a:lnTo>
                  <a:pt x="446030" y="388854"/>
                </a:lnTo>
                <a:lnTo>
                  <a:pt x="444131" y="388825"/>
                </a:lnTo>
                <a:lnTo>
                  <a:pt x="442348" y="388800"/>
                </a:lnTo>
                <a:lnTo>
                  <a:pt x="438194" y="388736"/>
                </a:lnTo>
                <a:lnTo>
                  <a:pt x="435171" y="388635"/>
                </a:lnTo>
                <a:lnTo>
                  <a:pt x="433853" y="388623"/>
                </a:lnTo>
                <a:lnTo>
                  <a:pt x="429242" y="388565"/>
                </a:lnTo>
                <a:lnTo>
                  <a:pt x="422163" y="388446"/>
                </a:lnTo>
                <a:lnTo>
                  <a:pt x="420702" y="388407"/>
                </a:lnTo>
                <a:lnTo>
                  <a:pt x="418841" y="388388"/>
                </a:lnTo>
                <a:lnTo>
                  <a:pt x="395940" y="387967"/>
                </a:lnTo>
                <a:lnTo>
                  <a:pt x="395353" y="387956"/>
                </a:lnTo>
                <a:lnTo>
                  <a:pt x="394814" y="387947"/>
                </a:lnTo>
                <a:lnTo>
                  <a:pt x="388226" y="387825"/>
                </a:lnTo>
                <a:lnTo>
                  <a:pt x="384720" y="387742"/>
                </a:lnTo>
                <a:lnTo>
                  <a:pt x="381740" y="387692"/>
                </a:lnTo>
                <a:lnTo>
                  <a:pt x="378713" y="387622"/>
                </a:lnTo>
                <a:lnTo>
                  <a:pt x="377597" y="387617"/>
                </a:lnTo>
                <a:lnTo>
                  <a:pt x="375797" y="387556"/>
                </a:lnTo>
                <a:lnTo>
                  <a:pt x="364979" y="387291"/>
                </a:lnTo>
                <a:lnTo>
                  <a:pt x="364295" y="387274"/>
                </a:lnTo>
                <a:lnTo>
                  <a:pt x="358868" y="387066"/>
                </a:lnTo>
                <a:lnTo>
                  <a:pt x="357951" y="387039"/>
                </a:lnTo>
                <a:lnTo>
                  <a:pt x="357759" y="387037"/>
                </a:lnTo>
                <a:lnTo>
                  <a:pt x="345439" y="386647"/>
                </a:lnTo>
                <a:lnTo>
                  <a:pt x="328672" y="386160"/>
                </a:lnTo>
                <a:lnTo>
                  <a:pt x="328282" y="386134"/>
                </a:lnTo>
                <a:lnTo>
                  <a:pt x="324020" y="385976"/>
                </a:lnTo>
                <a:lnTo>
                  <a:pt x="321021" y="385906"/>
                </a:lnTo>
                <a:lnTo>
                  <a:pt x="320846" y="385905"/>
                </a:lnTo>
                <a:lnTo>
                  <a:pt x="320476" y="385893"/>
                </a:lnTo>
                <a:lnTo>
                  <a:pt x="313361" y="385666"/>
                </a:lnTo>
                <a:lnTo>
                  <a:pt x="312261" y="385628"/>
                </a:lnTo>
                <a:lnTo>
                  <a:pt x="301016" y="385244"/>
                </a:lnTo>
                <a:lnTo>
                  <a:pt x="300430" y="385223"/>
                </a:lnTo>
                <a:lnTo>
                  <a:pt x="297561" y="385117"/>
                </a:lnTo>
                <a:lnTo>
                  <a:pt x="295548" y="385096"/>
                </a:lnTo>
                <a:lnTo>
                  <a:pt x="288118" y="384820"/>
                </a:lnTo>
                <a:lnTo>
                  <a:pt x="287667" y="384804"/>
                </a:lnTo>
                <a:lnTo>
                  <a:pt x="275941" y="384375"/>
                </a:lnTo>
                <a:lnTo>
                  <a:pt x="273037" y="384269"/>
                </a:lnTo>
                <a:lnTo>
                  <a:pt x="263368" y="383840"/>
                </a:lnTo>
                <a:lnTo>
                  <a:pt x="260241" y="383797"/>
                </a:lnTo>
                <a:lnTo>
                  <a:pt x="255380" y="383626"/>
                </a:lnTo>
                <a:lnTo>
                  <a:pt x="252602" y="383500"/>
                </a:lnTo>
                <a:lnTo>
                  <a:pt x="251015" y="383437"/>
                </a:lnTo>
                <a:lnTo>
                  <a:pt x="250790" y="383428"/>
                </a:lnTo>
                <a:lnTo>
                  <a:pt x="250649" y="383422"/>
                </a:lnTo>
                <a:lnTo>
                  <a:pt x="250207" y="383403"/>
                </a:lnTo>
                <a:lnTo>
                  <a:pt x="246991" y="383288"/>
                </a:lnTo>
                <a:lnTo>
                  <a:pt x="245316" y="383228"/>
                </a:lnTo>
                <a:lnTo>
                  <a:pt x="238664" y="382946"/>
                </a:lnTo>
                <a:lnTo>
                  <a:pt x="236367" y="382861"/>
                </a:lnTo>
                <a:lnTo>
                  <a:pt x="235480" y="382752"/>
                </a:lnTo>
                <a:lnTo>
                  <a:pt x="223909" y="382195"/>
                </a:lnTo>
                <a:lnTo>
                  <a:pt x="222803" y="382138"/>
                </a:lnTo>
                <a:lnTo>
                  <a:pt x="213976" y="381672"/>
                </a:lnTo>
                <a:lnTo>
                  <a:pt x="202143" y="381157"/>
                </a:lnTo>
                <a:lnTo>
                  <a:pt x="201416" y="381115"/>
                </a:lnTo>
                <a:lnTo>
                  <a:pt x="201106" y="381099"/>
                </a:lnTo>
                <a:lnTo>
                  <a:pt x="192833" y="380681"/>
                </a:lnTo>
                <a:lnTo>
                  <a:pt x="190242" y="380548"/>
                </a:lnTo>
                <a:lnTo>
                  <a:pt x="183148" y="380235"/>
                </a:lnTo>
                <a:lnTo>
                  <a:pt x="182671" y="380218"/>
                </a:lnTo>
                <a:lnTo>
                  <a:pt x="182535" y="380200"/>
                </a:lnTo>
                <a:lnTo>
                  <a:pt x="181752" y="380169"/>
                </a:lnTo>
                <a:lnTo>
                  <a:pt x="147080" y="378637"/>
                </a:lnTo>
                <a:lnTo>
                  <a:pt x="143253" y="378482"/>
                </a:lnTo>
                <a:lnTo>
                  <a:pt x="139464" y="378333"/>
                </a:lnTo>
                <a:lnTo>
                  <a:pt x="139112" y="378325"/>
                </a:lnTo>
                <a:lnTo>
                  <a:pt x="134941" y="378138"/>
                </a:lnTo>
                <a:lnTo>
                  <a:pt x="129115" y="377908"/>
                </a:lnTo>
                <a:lnTo>
                  <a:pt x="126907" y="377754"/>
                </a:lnTo>
                <a:lnTo>
                  <a:pt x="126058" y="377730"/>
                </a:lnTo>
                <a:lnTo>
                  <a:pt x="122045" y="377525"/>
                </a:lnTo>
                <a:lnTo>
                  <a:pt x="121240" y="377483"/>
                </a:lnTo>
                <a:lnTo>
                  <a:pt x="117153" y="377317"/>
                </a:lnTo>
                <a:lnTo>
                  <a:pt x="113596" y="377125"/>
                </a:lnTo>
                <a:lnTo>
                  <a:pt x="112320" y="377060"/>
                </a:lnTo>
                <a:lnTo>
                  <a:pt x="108271" y="376886"/>
                </a:lnTo>
                <a:lnTo>
                  <a:pt x="103242" y="376618"/>
                </a:lnTo>
                <a:lnTo>
                  <a:pt x="101649" y="376512"/>
                </a:lnTo>
                <a:lnTo>
                  <a:pt x="97606" y="376309"/>
                </a:lnTo>
                <a:lnTo>
                  <a:pt x="96307" y="376241"/>
                </a:lnTo>
                <a:lnTo>
                  <a:pt x="82013" y="375512"/>
                </a:lnTo>
                <a:lnTo>
                  <a:pt x="81872" y="375513"/>
                </a:lnTo>
                <a:lnTo>
                  <a:pt x="67565" y="374756"/>
                </a:lnTo>
                <a:lnTo>
                  <a:pt x="67379" y="374750"/>
                </a:lnTo>
                <a:lnTo>
                  <a:pt x="65552" y="374647"/>
                </a:lnTo>
                <a:lnTo>
                  <a:pt x="61916" y="374450"/>
                </a:lnTo>
                <a:lnTo>
                  <a:pt x="54973" y="374067"/>
                </a:lnTo>
                <a:lnTo>
                  <a:pt x="51643" y="373868"/>
                </a:lnTo>
                <a:lnTo>
                  <a:pt x="48070" y="373661"/>
                </a:lnTo>
                <a:lnTo>
                  <a:pt x="43495" y="373412"/>
                </a:lnTo>
                <a:lnTo>
                  <a:pt x="13797" y="371652"/>
                </a:lnTo>
                <a:lnTo>
                  <a:pt x="4124" y="371053"/>
                </a:lnTo>
                <a:lnTo>
                  <a:pt x="1384" y="370884"/>
                </a:lnTo>
                <a:lnTo>
                  <a:pt x="0" y="370795"/>
                </a:lnTo>
                <a:lnTo>
                  <a:pt x="294" y="366904"/>
                </a:lnTo>
                <a:lnTo>
                  <a:pt x="346" y="366158"/>
                </a:lnTo>
                <a:lnTo>
                  <a:pt x="360" y="365990"/>
                </a:lnTo>
                <a:lnTo>
                  <a:pt x="385" y="365632"/>
                </a:lnTo>
                <a:lnTo>
                  <a:pt x="980" y="356844"/>
                </a:lnTo>
                <a:lnTo>
                  <a:pt x="1043" y="356178"/>
                </a:lnTo>
                <a:lnTo>
                  <a:pt x="1121" y="354571"/>
                </a:lnTo>
                <a:lnTo>
                  <a:pt x="1275" y="352515"/>
                </a:lnTo>
                <a:lnTo>
                  <a:pt x="2259" y="338197"/>
                </a:lnTo>
                <a:lnTo>
                  <a:pt x="2621" y="333342"/>
                </a:lnTo>
                <a:lnTo>
                  <a:pt x="2705" y="331884"/>
                </a:lnTo>
                <a:lnTo>
                  <a:pt x="3043" y="326553"/>
                </a:lnTo>
                <a:lnTo>
                  <a:pt x="3286" y="323825"/>
                </a:lnTo>
                <a:lnTo>
                  <a:pt x="3399" y="322081"/>
                </a:lnTo>
                <a:lnTo>
                  <a:pt x="3565" y="319533"/>
                </a:lnTo>
                <a:lnTo>
                  <a:pt x="3767" y="316462"/>
                </a:lnTo>
                <a:lnTo>
                  <a:pt x="4054" y="312201"/>
                </a:lnTo>
                <a:lnTo>
                  <a:pt x="4364" y="307701"/>
                </a:lnTo>
                <a:lnTo>
                  <a:pt x="4587" y="304107"/>
                </a:lnTo>
                <a:lnTo>
                  <a:pt x="4649" y="303379"/>
                </a:lnTo>
                <a:lnTo>
                  <a:pt x="4791" y="301313"/>
                </a:lnTo>
                <a:lnTo>
                  <a:pt x="5238" y="295175"/>
                </a:lnTo>
                <a:lnTo>
                  <a:pt x="5548" y="290694"/>
                </a:lnTo>
                <a:lnTo>
                  <a:pt x="5634" y="289437"/>
                </a:lnTo>
                <a:lnTo>
                  <a:pt x="5718" y="288060"/>
                </a:lnTo>
                <a:lnTo>
                  <a:pt x="5854" y="286245"/>
                </a:lnTo>
                <a:lnTo>
                  <a:pt x="6190" y="280897"/>
                </a:lnTo>
                <a:lnTo>
                  <a:pt x="6303" y="279091"/>
                </a:lnTo>
                <a:lnTo>
                  <a:pt x="6468" y="276429"/>
                </a:lnTo>
                <a:lnTo>
                  <a:pt x="6660" y="272906"/>
                </a:lnTo>
                <a:lnTo>
                  <a:pt x="6756" y="271085"/>
                </a:lnTo>
                <a:lnTo>
                  <a:pt x="6922" y="268548"/>
                </a:lnTo>
                <a:lnTo>
                  <a:pt x="7273" y="263157"/>
                </a:lnTo>
                <a:lnTo>
                  <a:pt x="7703" y="255988"/>
                </a:lnTo>
                <a:lnTo>
                  <a:pt x="7720" y="255746"/>
                </a:lnTo>
                <a:lnTo>
                  <a:pt x="8632" y="241283"/>
                </a:lnTo>
                <a:lnTo>
                  <a:pt x="9239" y="232978"/>
                </a:lnTo>
                <a:lnTo>
                  <a:pt x="9308" y="231498"/>
                </a:lnTo>
                <a:lnTo>
                  <a:pt x="9482" y="229436"/>
                </a:lnTo>
                <a:lnTo>
                  <a:pt x="10380" y="216106"/>
                </a:lnTo>
                <a:lnTo>
                  <a:pt x="10474" y="214579"/>
                </a:lnTo>
                <a:lnTo>
                  <a:pt x="10523" y="213789"/>
                </a:lnTo>
                <a:lnTo>
                  <a:pt x="10885" y="208431"/>
                </a:lnTo>
                <a:lnTo>
                  <a:pt x="11461" y="199550"/>
                </a:lnTo>
                <a:lnTo>
                  <a:pt x="11775" y="195688"/>
                </a:lnTo>
                <a:lnTo>
                  <a:pt x="11760" y="195207"/>
                </a:lnTo>
                <a:lnTo>
                  <a:pt x="12009" y="191021"/>
                </a:lnTo>
                <a:lnTo>
                  <a:pt x="12453" y="184630"/>
                </a:lnTo>
                <a:lnTo>
                  <a:pt x="12621" y="182383"/>
                </a:lnTo>
                <a:lnTo>
                  <a:pt x="12779" y="179917"/>
                </a:lnTo>
                <a:lnTo>
                  <a:pt x="12908" y="178077"/>
                </a:lnTo>
                <a:lnTo>
                  <a:pt x="13099" y="175259"/>
                </a:lnTo>
                <a:lnTo>
                  <a:pt x="13376" y="171114"/>
                </a:lnTo>
                <a:lnTo>
                  <a:pt x="13855" y="164418"/>
                </a:lnTo>
                <a:lnTo>
                  <a:pt x="13894" y="163727"/>
                </a:lnTo>
                <a:lnTo>
                  <a:pt x="13995" y="162309"/>
                </a:lnTo>
                <a:lnTo>
                  <a:pt x="14007" y="162084"/>
                </a:lnTo>
                <a:lnTo>
                  <a:pt x="14078" y="160973"/>
                </a:lnTo>
                <a:lnTo>
                  <a:pt x="14541" y="153977"/>
                </a:lnTo>
                <a:lnTo>
                  <a:pt x="14560" y="153831"/>
                </a:lnTo>
                <a:lnTo>
                  <a:pt x="14674" y="152040"/>
                </a:lnTo>
                <a:lnTo>
                  <a:pt x="14780" y="150390"/>
                </a:lnTo>
                <a:lnTo>
                  <a:pt x="14926" y="148418"/>
                </a:lnTo>
                <a:lnTo>
                  <a:pt x="15039" y="146701"/>
                </a:lnTo>
                <a:lnTo>
                  <a:pt x="16898" y="117901"/>
                </a:lnTo>
                <a:lnTo>
                  <a:pt x="17542" y="107710"/>
                </a:lnTo>
                <a:lnTo>
                  <a:pt x="17566" y="107285"/>
                </a:lnTo>
                <a:lnTo>
                  <a:pt x="17593" y="106807"/>
                </a:lnTo>
                <a:lnTo>
                  <a:pt x="18881" y="86323"/>
                </a:lnTo>
                <a:lnTo>
                  <a:pt x="19429" y="77620"/>
                </a:lnTo>
                <a:lnTo>
                  <a:pt x="19662" y="73935"/>
                </a:lnTo>
                <a:lnTo>
                  <a:pt x="19766" y="72132"/>
                </a:lnTo>
                <a:lnTo>
                  <a:pt x="19809" y="71500"/>
                </a:lnTo>
                <a:lnTo>
                  <a:pt x="20480" y="61284"/>
                </a:lnTo>
                <a:lnTo>
                  <a:pt x="20739" y="57523"/>
                </a:lnTo>
                <a:lnTo>
                  <a:pt x="20769" y="57247"/>
                </a:lnTo>
                <a:lnTo>
                  <a:pt x="20996" y="53640"/>
                </a:lnTo>
                <a:lnTo>
                  <a:pt x="21042" y="52915"/>
                </a:lnTo>
                <a:lnTo>
                  <a:pt x="21182" y="50661"/>
                </a:lnTo>
                <a:lnTo>
                  <a:pt x="21592" y="44035"/>
                </a:lnTo>
                <a:lnTo>
                  <a:pt x="21688" y="43080"/>
                </a:lnTo>
                <a:lnTo>
                  <a:pt x="21825" y="40391"/>
                </a:lnTo>
                <a:lnTo>
                  <a:pt x="22975" y="22704"/>
                </a:lnTo>
                <a:lnTo>
                  <a:pt x="23090" y="20938"/>
                </a:lnTo>
                <a:lnTo>
                  <a:pt x="23172" y="19685"/>
                </a:lnTo>
                <a:lnTo>
                  <a:pt x="23206" y="1890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3" name="pg193"/>
          <p:cNvSpPr/>
          <p:nvPr/>
        </p:nvSpPr>
        <p:spPr>
          <a:xfrm>
            <a:off x="5244918" y="3623091"/>
            <a:ext cx="715207" cy="373617"/>
          </a:xfrm>
          <a:custGeom>
            <a:avLst/>
            <a:gdLst/>
            <a:ahLst/>
            <a:cxnLst/>
            <a:rect l="0" t="0" r="0" b="0"/>
            <a:pathLst>
              <a:path w="715207" h="373617">
                <a:moveTo>
                  <a:pt x="872" y="369949"/>
                </a:moveTo>
                <a:lnTo>
                  <a:pt x="1426" y="368155"/>
                </a:lnTo>
                <a:lnTo>
                  <a:pt x="1518" y="366956"/>
                </a:lnTo>
                <a:lnTo>
                  <a:pt x="1493" y="366408"/>
                </a:lnTo>
                <a:lnTo>
                  <a:pt x="1532" y="366007"/>
                </a:lnTo>
                <a:lnTo>
                  <a:pt x="2603" y="362962"/>
                </a:lnTo>
                <a:lnTo>
                  <a:pt x="2740" y="362021"/>
                </a:lnTo>
                <a:lnTo>
                  <a:pt x="2835" y="359917"/>
                </a:lnTo>
                <a:lnTo>
                  <a:pt x="2942" y="359196"/>
                </a:lnTo>
                <a:lnTo>
                  <a:pt x="3014" y="358961"/>
                </a:lnTo>
                <a:lnTo>
                  <a:pt x="3405" y="358297"/>
                </a:lnTo>
                <a:lnTo>
                  <a:pt x="3904" y="357736"/>
                </a:lnTo>
                <a:lnTo>
                  <a:pt x="4767" y="357250"/>
                </a:lnTo>
                <a:lnTo>
                  <a:pt x="6006" y="356835"/>
                </a:lnTo>
                <a:lnTo>
                  <a:pt x="6956" y="356604"/>
                </a:lnTo>
                <a:lnTo>
                  <a:pt x="7681" y="356554"/>
                </a:lnTo>
                <a:lnTo>
                  <a:pt x="8601" y="357361"/>
                </a:lnTo>
                <a:lnTo>
                  <a:pt x="9120" y="357929"/>
                </a:lnTo>
                <a:lnTo>
                  <a:pt x="10458" y="359797"/>
                </a:lnTo>
                <a:lnTo>
                  <a:pt x="11241" y="361020"/>
                </a:lnTo>
                <a:lnTo>
                  <a:pt x="12957" y="362863"/>
                </a:lnTo>
                <a:lnTo>
                  <a:pt x="13736" y="363580"/>
                </a:lnTo>
                <a:lnTo>
                  <a:pt x="14122" y="363855"/>
                </a:lnTo>
                <a:lnTo>
                  <a:pt x="14959" y="364252"/>
                </a:lnTo>
                <a:lnTo>
                  <a:pt x="15128" y="364263"/>
                </a:lnTo>
                <a:lnTo>
                  <a:pt x="17269" y="363858"/>
                </a:lnTo>
                <a:lnTo>
                  <a:pt x="18158" y="363470"/>
                </a:lnTo>
                <a:lnTo>
                  <a:pt x="19069" y="362558"/>
                </a:lnTo>
                <a:lnTo>
                  <a:pt x="19415" y="362040"/>
                </a:lnTo>
                <a:lnTo>
                  <a:pt x="20286" y="359318"/>
                </a:lnTo>
                <a:lnTo>
                  <a:pt x="20289" y="357266"/>
                </a:lnTo>
                <a:lnTo>
                  <a:pt x="20389" y="356334"/>
                </a:lnTo>
                <a:lnTo>
                  <a:pt x="20503" y="355919"/>
                </a:lnTo>
                <a:lnTo>
                  <a:pt x="20938" y="355010"/>
                </a:lnTo>
                <a:lnTo>
                  <a:pt x="21362" y="354343"/>
                </a:lnTo>
                <a:lnTo>
                  <a:pt x="21765" y="353868"/>
                </a:lnTo>
                <a:lnTo>
                  <a:pt x="22562" y="353088"/>
                </a:lnTo>
                <a:lnTo>
                  <a:pt x="23464" y="351821"/>
                </a:lnTo>
                <a:lnTo>
                  <a:pt x="23948" y="351012"/>
                </a:lnTo>
                <a:lnTo>
                  <a:pt x="22937" y="350410"/>
                </a:lnTo>
                <a:lnTo>
                  <a:pt x="22618" y="350358"/>
                </a:lnTo>
                <a:lnTo>
                  <a:pt x="22836" y="350084"/>
                </a:lnTo>
                <a:lnTo>
                  <a:pt x="22949" y="349631"/>
                </a:lnTo>
                <a:lnTo>
                  <a:pt x="22870" y="348732"/>
                </a:lnTo>
                <a:lnTo>
                  <a:pt x="22687" y="348331"/>
                </a:lnTo>
                <a:lnTo>
                  <a:pt x="22110" y="347750"/>
                </a:lnTo>
                <a:lnTo>
                  <a:pt x="21094" y="346934"/>
                </a:lnTo>
                <a:lnTo>
                  <a:pt x="19830" y="345705"/>
                </a:lnTo>
                <a:lnTo>
                  <a:pt x="19449" y="345238"/>
                </a:lnTo>
                <a:lnTo>
                  <a:pt x="19284" y="344745"/>
                </a:lnTo>
                <a:lnTo>
                  <a:pt x="19197" y="344056"/>
                </a:lnTo>
                <a:lnTo>
                  <a:pt x="19236" y="343009"/>
                </a:lnTo>
                <a:lnTo>
                  <a:pt x="19380" y="342355"/>
                </a:lnTo>
                <a:lnTo>
                  <a:pt x="19921" y="341346"/>
                </a:lnTo>
                <a:lnTo>
                  <a:pt x="20552" y="340501"/>
                </a:lnTo>
                <a:lnTo>
                  <a:pt x="21019" y="340154"/>
                </a:lnTo>
                <a:lnTo>
                  <a:pt x="22018" y="339660"/>
                </a:lnTo>
                <a:lnTo>
                  <a:pt x="22235" y="339622"/>
                </a:lnTo>
                <a:lnTo>
                  <a:pt x="23251" y="339992"/>
                </a:lnTo>
                <a:lnTo>
                  <a:pt x="23766" y="339913"/>
                </a:lnTo>
                <a:lnTo>
                  <a:pt x="24709" y="339946"/>
                </a:lnTo>
                <a:lnTo>
                  <a:pt x="25415" y="340310"/>
                </a:lnTo>
                <a:lnTo>
                  <a:pt x="25924" y="340299"/>
                </a:lnTo>
                <a:lnTo>
                  <a:pt x="26345" y="340260"/>
                </a:lnTo>
                <a:lnTo>
                  <a:pt x="26680" y="339849"/>
                </a:lnTo>
                <a:lnTo>
                  <a:pt x="26950" y="339213"/>
                </a:lnTo>
                <a:lnTo>
                  <a:pt x="27132" y="338240"/>
                </a:lnTo>
                <a:lnTo>
                  <a:pt x="27131" y="337638"/>
                </a:lnTo>
                <a:lnTo>
                  <a:pt x="27022" y="337254"/>
                </a:lnTo>
                <a:lnTo>
                  <a:pt x="26602" y="336489"/>
                </a:lnTo>
                <a:lnTo>
                  <a:pt x="26263" y="336117"/>
                </a:lnTo>
                <a:lnTo>
                  <a:pt x="25706" y="335870"/>
                </a:lnTo>
                <a:lnTo>
                  <a:pt x="25277" y="335837"/>
                </a:lnTo>
                <a:lnTo>
                  <a:pt x="24188" y="335911"/>
                </a:lnTo>
                <a:lnTo>
                  <a:pt x="23026" y="335911"/>
                </a:lnTo>
                <a:lnTo>
                  <a:pt x="22515" y="335732"/>
                </a:lnTo>
                <a:lnTo>
                  <a:pt x="21718" y="335222"/>
                </a:lnTo>
                <a:lnTo>
                  <a:pt x="21435" y="334930"/>
                </a:lnTo>
                <a:lnTo>
                  <a:pt x="20715" y="333858"/>
                </a:lnTo>
                <a:lnTo>
                  <a:pt x="20557" y="333542"/>
                </a:lnTo>
                <a:lnTo>
                  <a:pt x="20480" y="333179"/>
                </a:lnTo>
                <a:lnTo>
                  <a:pt x="20508" y="332727"/>
                </a:lnTo>
                <a:lnTo>
                  <a:pt x="20328" y="330910"/>
                </a:lnTo>
                <a:lnTo>
                  <a:pt x="20368" y="330509"/>
                </a:lnTo>
                <a:lnTo>
                  <a:pt x="20452" y="330355"/>
                </a:lnTo>
                <a:lnTo>
                  <a:pt x="20783" y="329830"/>
                </a:lnTo>
                <a:lnTo>
                  <a:pt x="21064" y="329595"/>
                </a:lnTo>
                <a:lnTo>
                  <a:pt x="21406" y="329442"/>
                </a:lnTo>
                <a:lnTo>
                  <a:pt x="22134" y="329385"/>
                </a:lnTo>
                <a:lnTo>
                  <a:pt x="22337" y="329270"/>
                </a:lnTo>
                <a:lnTo>
                  <a:pt x="22681" y="328834"/>
                </a:lnTo>
                <a:lnTo>
                  <a:pt x="23252" y="328719"/>
                </a:lnTo>
                <a:lnTo>
                  <a:pt x="24208" y="328616"/>
                </a:lnTo>
                <a:lnTo>
                  <a:pt x="24701" y="327328"/>
                </a:lnTo>
                <a:lnTo>
                  <a:pt x="25071" y="325488"/>
                </a:lnTo>
                <a:lnTo>
                  <a:pt x="25642" y="324115"/>
                </a:lnTo>
                <a:lnTo>
                  <a:pt x="25818" y="323537"/>
                </a:lnTo>
                <a:lnTo>
                  <a:pt x="26294" y="319453"/>
                </a:lnTo>
                <a:lnTo>
                  <a:pt x="26814" y="317049"/>
                </a:lnTo>
                <a:lnTo>
                  <a:pt x="26901" y="316443"/>
                </a:lnTo>
                <a:lnTo>
                  <a:pt x="26949" y="314726"/>
                </a:lnTo>
                <a:lnTo>
                  <a:pt x="26897" y="314293"/>
                </a:lnTo>
                <a:lnTo>
                  <a:pt x="26807" y="313910"/>
                </a:lnTo>
                <a:lnTo>
                  <a:pt x="26431" y="313304"/>
                </a:lnTo>
                <a:lnTo>
                  <a:pt x="25709" y="312515"/>
                </a:lnTo>
                <a:lnTo>
                  <a:pt x="25125" y="312097"/>
                </a:lnTo>
                <a:lnTo>
                  <a:pt x="24787" y="311934"/>
                </a:lnTo>
                <a:lnTo>
                  <a:pt x="24103" y="311790"/>
                </a:lnTo>
                <a:lnTo>
                  <a:pt x="23731" y="311849"/>
                </a:lnTo>
                <a:lnTo>
                  <a:pt x="23345" y="312030"/>
                </a:lnTo>
                <a:lnTo>
                  <a:pt x="22770" y="311703"/>
                </a:lnTo>
                <a:lnTo>
                  <a:pt x="20428" y="310045"/>
                </a:lnTo>
                <a:lnTo>
                  <a:pt x="19825" y="309688"/>
                </a:lnTo>
                <a:lnTo>
                  <a:pt x="19317" y="309144"/>
                </a:lnTo>
                <a:lnTo>
                  <a:pt x="19040" y="308754"/>
                </a:lnTo>
                <a:lnTo>
                  <a:pt x="18414" y="307628"/>
                </a:lnTo>
                <a:lnTo>
                  <a:pt x="18170" y="306917"/>
                </a:lnTo>
                <a:lnTo>
                  <a:pt x="17901" y="305649"/>
                </a:lnTo>
                <a:lnTo>
                  <a:pt x="17923" y="304530"/>
                </a:lnTo>
                <a:lnTo>
                  <a:pt x="18051" y="303690"/>
                </a:lnTo>
                <a:lnTo>
                  <a:pt x="18320" y="302548"/>
                </a:lnTo>
                <a:lnTo>
                  <a:pt x="18637" y="301766"/>
                </a:lnTo>
                <a:lnTo>
                  <a:pt x="18950" y="300994"/>
                </a:lnTo>
                <a:lnTo>
                  <a:pt x="20139" y="299080"/>
                </a:lnTo>
                <a:lnTo>
                  <a:pt x="20439" y="298860"/>
                </a:lnTo>
                <a:lnTo>
                  <a:pt x="20593" y="298929"/>
                </a:lnTo>
                <a:lnTo>
                  <a:pt x="20899" y="298794"/>
                </a:lnTo>
                <a:lnTo>
                  <a:pt x="21386" y="298364"/>
                </a:lnTo>
                <a:lnTo>
                  <a:pt x="21659" y="297966"/>
                </a:lnTo>
                <a:lnTo>
                  <a:pt x="21840" y="297296"/>
                </a:lnTo>
                <a:lnTo>
                  <a:pt x="21920" y="297156"/>
                </a:lnTo>
                <a:lnTo>
                  <a:pt x="22834" y="296396"/>
                </a:lnTo>
                <a:lnTo>
                  <a:pt x="23108" y="296061"/>
                </a:lnTo>
                <a:lnTo>
                  <a:pt x="23239" y="295785"/>
                </a:lnTo>
                <a:lnTo>
                  <a:pt x="23697" y="295463"/>
                </a:lnTo>
                <a:lnTo>
                  <a:pt x="24096" y="295026"/>
                </a:lnTo>
                <a:lnTo>
                  <a:pt x="25067" y="292235"/>
                </a:lnTo>
                <a:lnTo>
                  <a:pt x="25248" y="291572"/>
                </a:lnTo>
                <a:lnTo>
                  <a:pt x="25295" y="291050"/>
                </a:lnTo>
                <a:lnTo>
                  <a:pt x="25511" y="290284"/>
                </a:lnTo>
                <a:lnTo>
                  <a:pt x="26047" y="289106"/>
                </a:lnTo>
                <a:lnTo>
                  <a:pt x="26963" y="287852"/>
                </a:lnTo>
                <a:lnTo>
                  <a:pt x="28611" y="286028"/>
                </a:lnTo>
                <a:lnTo>
                  <a:pt x="30114" y="284156"/>
                </a:lnTo>
                <a:lnTo>
                  <a:pt x="30467" y="283997"/>
                </a:lnTo>
                <a:lnTo>
                  <a:pt x="31138" y="283049"/>
                </a:lnTo>
                <a:lnTo>
                  <a:pt x="32657" y="282310"/>
                </a:lnTo>
                <a:lnTo>
                  <a:pt x="33398" y="281616"/>
                </a:lnTo>
                <a:lnTo>
                  <a:pt x="33148" y="281713"/>
                </a:lnTo>
                <a:lnTo>
                  <a:pt x="33851" y="281181"/>
                </a:lnTo>
                <a:lnTo>
                  <a:pt x="35546" y="280509"/>
                </a:lnTo>
                <a:lnTo>
                  <a:pt x="37147" y="280225"/>
                </a:lnTo>
                <a:lnTo>
                  <a:pt x="39585" y="280152"/>
                </a:lnTo>
                <a:lnTo>
                  <a:pt x="40484" y="280208"/>
                </a:lnTo>
                <a:lnTo>
                  <a:pt x="40616" y="280216"/>
                </a:lnTo>
                <a:lnTo>
                  <a:pt x="40992" y="280304"/>
                </a:lnTo>
                <a:lnTo>
                  <a:pt x="41713" y="280472"/>
                </a:lnTo>
                <a:lnTo>
                  <a:pt x="42105" y="280498"/>
                </a:lnTo>
                <a:lnTo>
                  <a:pt x="43541" y="280994"/>
                </a:lnTo>
                <a:lnTo>
                  <a:pt x="46913" y="281892"/>
                </a:lnTo>
                <a:lnTo>
                  <a:pt x="50439" y="283227"/>
                </a:lnTo>
                <a:lnTo>
                  <a:pt x="51871" y="283634"/>
                </a:lnTo>
                <a:lnTo>
                  <a:pt x="53404" y="283948"/>
                </a:lnTo>
                <a:lnTo>
                  <a:pt x="54263" y="284337"/>
                </a:lnTo>
                <a:lnTo>
                  <a:pt x="55354" y="285018"/>
                </a:lnTo>
                <a:lnTo>
                  <a:pt x="56154" y="285703"/>
                </a:lnTo>
                <a:lnTo>
                  <a:pt x="56539" y="286129"/>
                </a:lnTo>
                <a:lnTo>
                  <a:pt x="57645" y="286790"/>
                </a:lnTo>
                <a:lnTo>
                  <a:pt x="58937" y="287663"/>
                </a:lnTo>
                <a:lnTo>
                  <a:pt x="59659" y="287989"/>
                </a:lnTo>
                <a:lnTo>
                  <a:pt x="60512" y="288539"/>
                </a:lnTo>
                <a:lnTo>
                  <a:pt x="61113" y="288803"/>
                </a:lnTo>
                <a:lnTo>
                  <a:pt x="61994" y="289068"/>
                </a:lnTo>
                <a:lnTo>
                  <a:pt x="62316" y="289109"/>
                </a:lnTo>
                <a:lnTo>
                  <a:pt x="64032" y="288711"/>
                </a:lnTo>
                <a:lnTo>
                  <a:pt x="64890" y="288820"/>
                </a:lnTo>
                <a:lnTo>
                  <a:pt x="65520" y="288985"/>
                </a:lnTo>
                <a:lnTo>
                  <a:pt x="69915" y="290645"/>
                </a:lnTo>
                <a:lnTo>
                  <a:pt x="70610" y="290773"/>
                </a:lnTo>
                <a:lnTo>
                  <a:pt x="71338" y="290747"/>
                </a:lnTo>
                <a:lnTo>
                  <a:pt x="71819" y="290896"/>
                </a:lnTo>
                <a:lnTo>
                  <a:pt x="73312" y="291594"/>
                </a:lnTo>
                <a:lnTo>
                  <a:pt x="74386" y="292200"/>
                </a:lnTo>
                <a:lnTo>
                  <a:pt x="75154" y="292791"/>
                </a:lnTo>
                <a:lnTo>
                  <a:pt x="75641" y="293008"/>
                </a:lnTo>
                <a:lnTo>
                  <a:pt x="76485" y="294058"/>
                </a:lnTo>
                <a:lnTo>
                  <a:pt x="77020" y="294594"/>
                </a:lnTo>
                <a:lnTo>
                  <a:pt x="77782" y="294976"/>
                </a:lnTo>
                <a:lnTo>
                  <a:pt x="78366" y="295378"/>
                </a:lnTo>
                <a:lnTo>
                  <a:pt x="78769" y="295656"/>
                </a:lnTo>
                <a:lnTo>
                  <a:pt x="80274" y="296265"/>
                </a:lnTo>
                <a:lnTo>
                  <a:pt x="81665" y="296488"/>
                </a:lnTo>
                <a:lnTo>
                  <a:pt x="82680" y="296597"/>
                </a:lnTo>
                <a:lnTo>
                  <a:pt x="83381" y="296577"/>
                </a:lnTo>
                <a:lnTo>
                  <a:pt x="84356" y="296486"/>
                </a:lnTo>
                <a:lnTo>
                  <a:pt x="85741" y="296038"/>
                </a:lnTo>
                <a:lnTo>
                  <a:pt x="86459" y="296068"/>
                </a:lnTo>
                <a:lnTo>
                  <a:pt x="87109" y="295872"/>
                </a:lnTo>
                <a:lnTo>
                  <a:pt x="88737" y="295036"/>
                </a:lnTo>
                <a:lnTo>
                  <a:pt x="89873" y="291863"/>
                </a:lnTo>
                <a:lnTo>
                  <a:pt x="89860" y="290553"/>
                </a:lnTo>
                <a:lnTo>
                  <a:pt x="90441" y="288537"/>
                </a:lnTo>
                <a:lnTo>
                  <a:pt x="90537" y="288359"/>
                </a:lnTo>
                <a:lnTo>
                  <a:pt x="91251" y="285389"/>
                </a:lnTo>
                <a:lnTo>
                  <a:pt x="91260" y="285075"/>
                </a:lnTo>
                <a:lnTo>
                  <a:pt x="90837" y="284454"/>
                </a:lnTo>
                <a:lnTo>
                  <a:pt x="90650" y="284358"/>
                </a:lnTo>
                <a:lnTo>
                  <a:pt x="90476" y="284172"/>
                </a:lnTo>
                <a:lnTo>
                  <a:pt x="90209" y="283729"/>
                </a:lnTo>
                <a:lnTo>
                  <a:pt x="90221" y="283505"/>
                </a:lnTo>
                <a:lnTo>
                  <a:pt x="89639" y="281808"/>
                </a:lnTo>
                <a:lnTo>
                  <a:pt x="89448" y="281611"/>
                </a:lnTo>
                <a:lnTo>
                  <a:pt x="89128" y="280737"/>
                </a:lnTo>
                <a:lnTo>
                  <a:pt x="88397" y="279009"/>
                </a:lnTo>
                <a:lnTo>
                  <a:pt x="88074" y="278603"/>
                </a:lnTo>
                <a:lnTo>
                  <a:pt x="87206" y="277878"/>
                </a:lnTo>
                <a:lnTo>
                  <a:pt x="86361" y="277522"/>
                </a:lnTo>
                <a:lnTo>
                  <a:pt x="85858" y="277180"/>
                </a:lnTo>
                <a:lnTo>
                  <a:pt x="85148" y="276366"/>
                </a:lnTo>
                <a:lnTo>
                  <a:pt x="84970" y="276090"/>
                </a:lnTo>
                <a:lnTo>
                  <a:pt x="84331" y="274765"/>
                </a:lnTo>
                <a:lnTo>
                  <a:pt x="84070" y="274380"/>
                </a:lnTo>
                <a:lnTo>
                  <a:pt x="83520" y="273889"/>
                </a:lnTo>
                <a:lnTo>
                  <a:pt x="82640" y="273332"/>
                </a:lnTo>
                <a:lnTo>
                  <a:pt x="81855" y="272576"/>
                </a:lnTo>
                <a:lnTo>
                  <a:pt x="81707" y="272358"/>
                </a:lnTo>
                <a:lnTo>
                  <a:pt x="81891" y="271781"/>
                </a:lnTo>
                <a:lnTo>
                  <a:pt x="81557" y="270976"/>
                </a:lnTo>
                <a:lnTo>
                  <a:pt x="80817" y="269725"/>
                </a:lnTo>
                <a:lnTo>
                  <a:pt x="80866" y="268866"/>
                </a:lnTo>
                <a:lnTo>
                  <a:pt x="81093" y="267907"/>
                </a:lnTo>
                <a:lnTo>
                  <a:pt x="81318" y="267289"/>
                </a:lnTo>
                <a:lnTo>
                  <a:pt x="81619" y="266705"/>
                </a:lnTo>
                <a:lnTo>
                  <a:pt x="81952" y="265441"/>
                </a:lnTo>
                <a:lnTo>
                  <a:pt x="82473" y="264173"/>
                </a:lnTo>
                <a:lnTo>
                  <a:pt x="82767" y="263236"/>
                </a:lnTo>
                <a:lnTo>
                  <a:pt x="83047" y="262647"/>
                </a:lnTo>
                <a:lnTo>
                  <a:pt x="83224" y="261887"/>
                </a:lnTo>
                <a:lnTo>
                  <a:pt x="83302" y="260728"/>
                </a:lnTo>
                <a:lnTo>
                  <a:pt x="83244" y="259532"/>
                </a:lnTo>
                <a:lnTo>
                  <a:pt x="83480" y="258219"/>
                </a:lnTo>
                <a:lnTo>
                  <a:pt x="83538" y="256750"/>
                </a:lnTo>
                <a:lnTo>
                  <a:pt x="84058" y="255542"/>
                </a:lnTo>
                <a:lnTo>
                  <a:pt x="84438" y="254976"/>
                </a:lnTo>
                <a:lnTo>
                  <a:pt x="85315" y="253914"/>
                </a:lnTo>
                <a:lnTo>
                  <a:pt x="85854" y="253465"/>
                </a:lnTo>
                <a:lnTo>
                  <a:pt x="86858" y="252792"/>
                </a:lnTo>
                <a:lnTo>
                  <a:pt x="87441" y="252523"/>
                </a:lnTo>
                <a:lnTo>
                  <a:pt x="88131" y="252302"/>
                </a:lnTo>
                <a:lnTo>
                  <a:pt x="88826" y="251924"/>
                </a:lnTo>
                <a:lnTo>
                  <a:pt x="89170" y="251685"/>
                </a:lnTo>
                <a:lnTo>
                  <a:pt x="89335" y="251571"/>
                </a:lnTo>
                <a:lnTo>
                  <a:pt x="89748" y="251441"/>
                </a:lnTo>
                <a:lnTo>
                  <a:pt x="90218" y="251530"/>
                </a:lnTo>
                <a:lnTo>
                  <a:pt x="90910" y="251777"/>
                </a:lnTo>
                <a:lnTo>
                  <a:pt x="91914" y="252325"/>
                </a:lnTo>
                <a:lnTo>
                  <a:pt x="92983" y="253052"/>
                </a:lnTo>
                <a:lnTo>
                  <a:pt x="93442" y="253689"/>
                </a:lnTo>
                <a:lnTo>
                  <a:pt x="93679" y="253867"/>
                </a:lnTo>
                <a:lnTo>
                  <a:pt x="94253" y="253946"/>
                </a:lnTo>
                <a:lnTo>
                  <a:pt x="94622" y="253756"/>
                </a:lnTo>
                <a:lnTo>
                  <a:pt x="94906" y="253491"/>
                </a:lnTo>
                <a:lnTo>
                  <a:pt x="95822" y="252681"/>
                </a:lnTo>
                <a:lnTo>
                  <a:pt x="97126" y="250520"/>
                </a:lnTo>
                <a:lnTo>
                  <a:pt x="97352" y="250238"/>
                </a:lnTo>
                <a:lnTo>
                  <a:pt x="98214" y="249492"/>
                </a:lnTo>
                <a:lnTo>
                  <a:pt x="98556" y="249278"/>
                </a:lnTo>
                <a:lnTo>
                  <a:pt x="98990" y="248691"/>
                </a:lnTo>
                <a:lnTo>
                  <a:pt x="100364" y="247794"/>
                </a:lnTo>
                <a:lnTo>
                  <a:pt x="101878" y="246938"/>
                </a:lnTo>
                <a:lnTo>
                  <a:pt x="104420" y="246189"/>
                </a:lnTo>
                <a:lnTo>
                  <a:pt x="106122" y="246023"/>
                </a:lnTo>
                <a:lnTo>
                  <a:pt x="107365" y="245836"/>
                </a:lnTo>
                <a:lnTo>
                  <a:pt x="109102" y="245328"/>
                </a:lnTo>
                <a:lnTo>
                  <a:pt x="110872" y="244951"/>
                </a:lnTo>
                <a:lnTo>
                  <a:pt x="112154" y="244596"/>
                </a:lnTo>
                <a:lnTo>
                  <a:pt x="112478" y="244340"/>
                </a:lnTo>
                <a:lnTo>
                  <a:pt x="113900" y="244043"/>
                </a:lnTo>
                <a:lnTo>
                  <a:pt x="115989" y="243266"/>
                </a:lnTo>
                <a:lnTo>
                  <a:pt x="116235" y="243251"/>
                </a:lnTo>
                <a:lnTo>
                  <a:pt x="116699" y="243337"/>
                </a:lnTo>
                <a:lnTo>
                  <a:pt x="118495" y="242937"/>
                </a:lnTo>
                <a:lnTo>
                  <a:pt x="119817" y="242731"/>
                </a:lnTo>
                <a:lnTo>
                  <a:pt x="120371" y="242922"/>
                </a:lnTo>
                <a:lnTo>
                  <a:pt x="120637" y="242897"/>
                </a:lnTo>
                <a:lnTo>
                  <a:pt x="120959" y="242663"/>
                </a:lnTo>
                <a:lnTo>
                  <a:pt x="121477" y="241692"/>
                </a:lnTo>
                <a:lnTo>
                  <a:pt x="121985" y="241220"/>
                </a:lnTo>
                <a:lnTo>
                  <a:pt x="122463" y="241419"/>
                </a:lnTo>
                <a:lnTo>
                  <a:pt x="122770" y="241024"/>
                </a:lnTo>
                <a:lnTo>
                  <a:pt x="122922" y="240602"/>
                </a:lnTo>
                <a:lnTo>
                  <a:pt x="122839" y="240418"/>
                </a:lnTo>
                <a:lnTo>
                  <a:pt x="122695" y="240106"/>
                </a:lnTo>
                <a:lnTo>
                  <a:pt x="122801" y="239608"/>
                </a:lnTo>
                <a:lnTo>
                  <a:pt x="122811" y="238446"/>
                </a:lnTo>
                <a:lnTo>
                  <a:pt x="122633" y="238116"/>
                </a:lnTo>
                <a:lnTo>
                  <a:pt x="122595" y="237446"/>
                </a:lnTo>
                <a:lnTo>
                  <a:pt x="122497" y="237184"/>
                </a:lnTo>
                <a:lnTo>
                  <a:pt x="121828" y="236065"/>
                </a:lnTo>
                <a:lnTo>
                  <a:pt x="121472" y="235662"/>
                </a:lnTo>
                <a:lnTo>
                  <a:pt x="120868" y="235322"/>
                </a:lnTo>
                <a:lnTo>
                  <a:pt x="120047" y="235133"/>
                </a:lnTo>
                <a:lnTo>
                  <a:pt x="119855" y="235035"/>
                </a:lnTo>
                <a:lnTo>
                  <a:pt x="119337" y="234525"/>
                </a:lnTo>
                <a:lnTo>
                  <a:pt x="118385" y="233166"/>
                </a:lnTo>
                <a:lnTo>
                  <a:pt x="117898" y="232611"/>
                </a:lnTo>
                <a:lnTo>
                  <a:pt x="116974" y="231954"/>
                </a:lnTo>
                <a:lnTo>
                  <a:pt x="116203" y="231286"/>
                </a:lnTo>
                <a:lnTo>
                  <a:pt x="115161" y="230790"/>
                </a:lnTo>
                <a:lnTo>
                  <a:pt x="114972" y="230646"/>
                </a:lnTo>
                <a:lnTo>
                  <a:pt x="114633" y="229933"/>
                </a:lnTo>
                <a:lnTo>
                  <a:pt x="114190" y="229211"/>
                </a:lnTo>
                <a:lnTo>
                  <a:pt x="114045" y="228677"/>
                </a:lnTo>
                <a:lnTo>
                  <a:pt x="114064" y="228131"/>
                </a:lnTo>
                <a:lnTo>
                  <a:pt x="113968" y="227657"/>
                </a:lnTo>
                <a:lnTo>
                  <a:pt x="113771" y="227108"/>
                </a:lnTo>
                <a:lnTo>
                  <a:pt x="112530" y="224860"/>
                </a:lnTo>
                <a:lnTo>
                  <a:pt x="112011" y="223673"/>
                </a:lnTo>
                <a:lnTo>
                  <a:pt x="111778" y="222810"/>
                </a:lnTo>
                <a:lnTo>
                  <a:pt x="111647" y="221688"/>
                </a:lnTo>
                <a:lnTo>
                  <a:pt x="111448" y="221058"/>
                </a:lnTo>
                <a:lnTo>
                  <a:pt x="111398" y="220659"/>
                </a:lnTo>
                <a:lnTo>
                  <a:pt x="111428" y="220129"/>
                </a:lnTo>
                <a:lnTo>
                  <a:pt x="111511" y="219788"/>
                </a:lnTo>
                <a:lnTo>
                  <a:pt x="112029" y="218431"/>
                </a:lnTo>
                <a:lnTo>
                  <a:pt x="112548" y="217454"/>
                </a:lnTo>
                <a:lnTo>
                  <a:pt x="113532" y="216258"/>
                </a:lnTo>
                <a:lnTo>
                  <a:pt x="113656" y="215547"/>
                </a:lnTo>
                <a:lnTo>
                  <a:pt x="114253" y="214258"/>
                </a:lnTo>
                <a:lnTo>
                  <a:pt x="114478" y="213915"/>
                </a:lnTo>
                <a:lnTo>
                  <a:pt x="114893" y="213517"/>
                </a:lnTo>
                <a:lnTo>
                  <a:pt x="115899" y="213009"/>
                </a:lnTo>
                <a:lnTo>
                  <a:pt x="116385" y="212700"/>
                </a:lnTo>
                <a:lnTo>
                  <a:pt x="116917" y="212010"/>
                </a:lnTo>
                <a:lnTo>
                  <a:pt x="117815" y="211258"/>
                </a:lnTo>
                <a:lnTo>
                  <a:pt x="118181" y="211000"/>
                </a:lnTo>
                <a:lnTo>
                  <a:pt x="119062" y="210557"/>
                </a:lnTo>
                <a:lnTo>
                  <a:pt x="119850" y="209818"/>
                </a:lnTo>
                <a:lnTo>
                  <a:pt x="120214" y="209293"/>
                </a:lnTo>
                <a:lnTo>
                  <a:pt x="121019" y="207795"/>
                </a:lnTo>
                <a:lnTo>
                  <a:pt x="121581" y="206125"/>
                </a:lnTo>
                <a:lnTo>
                  <a:pt x="121692" y="205500"/>
                </a:lnTo>
                <a:lnTo>
                  <a:pt x="121753" y="203979"/>
                </a:lnTo>
                <a:lnTo>
                  <a:pt x="121951" y="203017"/>
                </a:lnTo>
                <a:lnTo>
                  <a:pt x="122228" y="202440"/>
                </a:lnTo>
                <a:lnTo>
                  <a:pt x="122624" y="202047"/>
                </a:lnTo>
                <a:lnTo>
                  <a:pt x="123280" y="201714"/>
                </a:lnTo>
                <a:lnTo>
                  <a:pt x="123846" y="201595"/>
                </a:lnTo>
                <a:lnTo>
                  <a:pt x="124882" y="201717"/>
                </a:lnTo>
                <a:lnTo>
                  <a:pt x="125651" y="201950"/>
                </a:lnTo>
                <a:lnTo>
                  <a:pt x="126063" y="202148"/>
                </a:lnTo>
                <a:lnTo>
                  <a:pt x="126271" y="202340"/>
                </a:lnTo>
                <a:lnTo>
                  <a:pt x="126683" y="202529"/>
                </a:lnTo>
                <a:lnTo>
                  <a:pt x="126960" y="202553"/>
                </a:lnTo>
                <a:lnTo>
                  <a:pt x="127780" y="202944"/>
                </a:lnTo>
                <a:lnTo>
                  <a:pt x="128265" y="203314"/>
                </a:lnTo>
                <a:lnTo>
                  <a:pt x="128448" y="203642"/>
                </a:lnTo>
                <a:lnTo>
                  <a:pt x="129546" y="204607"/>
                </a:lnTo>
                <a:lnTo>
                  <a:pt x="130287" y="204719"/>
                </a:lnTo>
                <a:lnTo>
                  <a:pt x="130669" y="204608"/>
                </a:lnTo>
                <a:lnTo>
                  <a:pt x="130863" y="204448"/>
                </a:lnTo>
                <a:lnTo>
                  <a:pt x="131033" y="204212"/>
                </a:lnTo>
                <a:lnTo>
                  <a:pt x="131458" y="202602"/>
                </a:lnTo>
                <a:lnTo>
                  <a:pt x="131703" y="202356"/>
                </a:lnTo>
                <a:lnTo>
                  <a:pt x="131791" y="202085"/>
                </a:lnTo>
                <a:lnTo>
                  <a:pt x="131727" y="201670"/>
                </a:lnTo>
                <a:lnTo>
                  <a:pt x="131930" y="201347"/>
                </a:lnTo>
                <a:lnTo>
                  <a:pt x="132392" y="201032"/>
                </a:lnTo>
                <a:lnTo>
                  <a:pt x="133182" y="200674"/>
                </a:lnTo>
                <a:lnTo>
                  <a:pt x="133929" y="200226"/>
                </a:lnTo>
                <a:lnTo>
                  <a:pt x="134316" y="199883"/>
                </a:lnTo>
                <a:lnTo>
                  <a:pt x="134473" y="199260"/>
                </a:lnTo>
                <a:lnTo>
                  <a:pt x="134488" y="198609"/>
                </a:lnTo>
                <a:lnTo>
                  <a:pt x="133866" y="196209"/>
                </a:lnTo>
                <a:lnTo>
                  <a:pt x="133554" y="195520"/>
                </a:lnTo>
                <a:lnTo>
                  <a:pt x="133031" y="194802"/>
                </a:lnTo>
                <a:lnTo>
                  <a:pt x="131717" y="193802"/>
                </a:lnTo>
                <a:lnTo>
                  <a:pt x="130740" y="192752"/>
                </a:lnTo>
                <a:lnTo>
                  <a:pt x="130524" y="192437"/>
                </a:lnTo>
                <a:lnTo>
                  <a:pt x="130289" y="191915"/>
                </a:lnTo>
                <a:lnTo>
                  <a:pt x="130142" y="191418"/>
                </a:lnTo>
                <a:lnTo>
                  <a:pt x="130110" y="190904"/>
                </a:lnTo>
                <a:lnTo>
                  <a:pt x="130133" y="190365"/>
                </a:lnTo>
                <a:lnTo>
                  <a:pt x="130262" y="189964"/>
                </a:lnTo>
                <a:lnTo>
                  <a:pt x="130394" y="189730"/>
                </a:lnTo>
                <a:lnTo>
                  <a:pt x="130790" y="189105"/>
                </a:lnTo>
                <a:lnTo>
                  <a:pt x="131228" y="188519"/>
                </a:lnTo>
                <a:lnTo>
                  <a:pt x="131674" y="187710"/>
                </a:lnTo>
                <a:lnTo>
                  <a:pt x="133118" y="185462"/>
                </a:lnTo>
                <a:lnTo>
                  <a:pt x="133740" y="185077"/>
                </a:lnTo>
                <a:lnTo>
                  <a:pt x="134278" y="184973"/>
                </a:lnTo>
                <a:lnTo>
                  <a:pt x="135187" y="185095"/>
                </a:lnTo>
                <a:lnTo>
                  <a:pt x="135795" y="185309"/>
                </a:lnTo>
                <a:lnTo>
                  <a:pt x="136296" y="185636"/>
                </a:lnTo>
                <a:lnTo>
                  <a:pt x="137045" y="186300"/>
                </a:lnTo>
                <a:lnTo>
                  <a:pt x="137322" y="186670"/>
                </a:lnTo>
                <a:lnTo>
                  <a:pt x="137854" y="187744"/>
                </a:lnTo>
                <a:lnTo>
                  <a:pt x="138024" y="187991"/>
                </a:lnTo>
                <a:lnTo>
                  <a:pt x="139346" y="188929"/>
                </a:lnTo>
                <a:lnTo>
                  <a:pt x="139690" y="189436"/>
                </a:lnTo>
                <a:lnTo>
                  <a:pt x="139749" y="189962"/>
                </a:lnTo>
                <a:lnTo>
                  <a:pt x="139803" y="190089"/>
                </a:lnTo>
                <a:lnTo>
                  <a:pt x="140134" y="190374"/>
                </a:lnTo>
                <a:lnTo>
                  <a:pt x="140573" y="190634"/>
                </a:lnTo>
                <a:lnTo>
                  <a:pt x="140904" y="190702"/>
                </a:lnTo>
                <a:lnTo>
                  <a:pt x="143112" y="190650"/>
                </a:lnTo>
                <a:lnTo>
                  <a:pt x="144357" y="190518"/>
                </a:lnTo>
                <a:lnTo>
                  <a:pt x="144768" y="190423"/>
                </a:lnTo>
                <a:lnTo>
                  <a:pt x="145194" y="190277"/>
                </a:lnTo>
                <a:lnTo>
                  <a:pt x="145448" y="190103"/>
                </a:lnTo>
                <a:lnTo>
                  <a:pt x="146399" y="189168"/>
                </a:lnTo>
                <a:lnTo>
                  <a:pt x="146573" y="188938"/>
                </a:lnTo>
                <a:lnTo>
                  <a:pt x="147367" y="188284"/>
                </a:lnTo>
                <a:lnTo>
                  <a:pt x="149469" y="187613"/>
                </a:lnTo>
                <a:lnTo>
                  <a:pt x="150138" y="187584"/>
                </a:lnTo>
                <a:lnTo>
                  <a:pt x="151104" y="187772"/>
                </a:lnTo>
                <a:lnTo>
                  <a:pt x="151648" y="187655"/>
                </a:lnTo>
                <a:lnTo>
                  <a:pt x="152340" y="187422"/>
                </a:lnTo>
                <a:lnTo>
                  <a:pt x="153268" y="186899"/>
                </a:lnTo>
                <a:lnTo>
                  <a:pt x="154405" y="186153"/>
                </a:lnTo>
                <a:lnTo>
                  <a:pt x="154812" y="185986"/>
                </a:lnTo>
                <a:lnTo>
                  <a:pt x="155172" y="185978"/>
                </a:lnTo>
                <a:lnTo>
                  <a:pt x="155636" y="186098"/>
                </a:lnTo>
                <a:lnTo>
                  <a:pt x="156080" y="186356"/>
                </a:lnTo>
                <a:lnTo>
                  <a:pt x="156609" y="186763"/>
                </a:lnTo>
                <a:lnTo>
                  <a:pt x="156778" y="187028"/>
                </a:lnTo>
                <a:lnTo>
                  <a:pt x="157085" y="187982"/>
                </a:lnTo>
                <a:lnTo>
                  <a:pt x="157140" y="188488"/>
                </a:lnTo>
                <a:lnTo>
                  <a:pt x="157068" y="189025"/>
                </a:lnTo>
                <a:lnTo>
                  <a:pt x="156903" y="189417"/>
                </a:lnTo>
                <a:lnTo>
                  <a:pt x="156673" y="189769"/>
                </a:lnTo>
                <a:lnTo>
                  <a:pt x="156292" y="190189"/>
                </a:lnTo>
                <a:lnTo>
                  <a:pt x="156107" y="190513"/>
                </a:lnTo>
                <a:lnTo>
                  <a:pt x="155624" y="191805"/>
                </a:lnTo>
                <a:lnTo>
                  <a:pt x="155714" y="192975"/>
                </a:lnTo>
                <a:lnTo>
                  <a:pt x="155903" y="193674"/>
                </a:lnTo>
                <a:lnTo>
                  <a:pt x="156101" y="194187"/>
                </a:lnTo>
                <a:lnTo>
                  <a:pt x="156512" y="194715"/>
                </a:lnTo>
                <a:lnTo>
                  <a:pt x="156849" y="195005"/>
                </a:lnTo>
                <a:lnTo>
                  <a:pt x="157441" y="195153"/>
                </a:lnTo>
                <a:lnTo>
                  <a:pt x="158561" y="195217"/>
                </a:lnTo>
                <a:lnTo>
                  <a:pt x="159468" y="195144"/>
                </a:lnTo>
                <a:lnTo>
                  <a:pt x="160432" y="194909"/>
                </a:lnTo>
                <a:lnTo>
                  <a:pt x="161455" y="194551"/>
                </a:lnTo>
                <a:lnTo>
                  <a:pt x="162354" y="194102"/>
                </a:lnTo>
                <a:lnTo>
                  <a:pt x="162620" y="193844"/>
                </a:lnTo>
                <a:lnTo>
                  <a:pt x="163127" y="193194"/>
                </a:lnTo>
                <a:lnTo>
                  <a:pt x="164372" y="190840"/>
                </a:lnTo>
                <a:lnTo>
                  <a:pt x="164588" y="190280"/>
                </a:lnTo>
                <a:lnTo>
                  <a:pt x="164521" y="189319"/>
                </a:lnTo>
                <a:lnTo>
                  <a:pt x="163988" y="187090"/>
                </a:lnTo>
                <a:lnTo>
                  <a:pt x="163386" y="186506"/>
                </a:lnTo>
                <a:lnTo>
                  <a:pt x="162874" y="186145"/>
                </a:lnTo>
                <a:lnTo>
                  <a:pt x="162204" y="185831"/>
                </a:lnTo>
                <a:lnTo>
                  <a:pt x="160959" y="184948"/>
                </a:lnTo>
                <a:lnTo>
                  <a:pt x="160618" y="184508"/>
                </a:lnTo>
                <a:lnTo>
                  <a:pt x="160265" y="183875"/>
                </a:lnTo>
                <a:lnTo>
                  <a:pt x="159990" y="183243"/>
                </a:lnTo>
                <a:lnTo>
                  <a:pt x="159872" y="182602"/>
                </a:lnTo>
                <a:lnTo>
                  <a:pt x="160114" y="181744"/>
                </a:lnTo>
                <a:lnTo>
                  <a:pt x="160646" y="181059"/>
                </a:lnTo>
                <a:lnTo>
                  <a:pt x="161413" y="180230"/>
                </a:lnTo>
                <a:lnTo>
                  <a:pt x="161797" y="179566"/>
                </a:lnTo>
                <a:lnTo>
                  <a:pt x="161945" y="178398"/>
                </a:lnTo>
                <a:lnTo>
                  <a:pt x="161749" y="178108"/>
                </a:lnTo>
                <a:lnTo>
                  <a:pt x="161703" y="177653"/>
                </a:lnTo>
                <a:lnTo>
                  <a:pt x="161792" y="177173"/>
                </a:lnTo>
                <a:lnTo>
                  <a:pt x="161981" y="176708"/>
                </a:lnTo>
                <a:lnTo>
                  <a:pt x="162408" y="176380"/>
                </a:lnTo>
                <a:lnTo>
                  <a:pt x="162765" y="176220"/>
                </a:lnTo>
                <a:lnTo>
                  <a:pt x="163063" y="176165"/>
                </a:lnTo>
                <a:lnTo>
                  <a:pt x="163448" y="176201"/>
                </a:lnTo>
                <a:lnTo>
                  <a:pt x="163939" y="176399"/>
                </a:lnTo>
                <a:lnTo>
                  <a:pt x="164273" y="176601"/>
                </a:lnTo>
                <a:lnTo>
                  <a:pt x="164630" y="177037"/>
                </a:lnTo>
                <a:lnTo>
                  <a:pt x="164819" y="177650"/>
                </a:lnTo>
                <a:lnTo>
                  <a:pt x="164831" y="178616"/>
                </a:lnTo>
                <a:lnTo>
                  <a:pt x="165141" y="179500"/>
                </a:lnTo>
                <a:lnTo>
                  <a:pt x="165571" y="180230"/>
                </a:lnTo>
                <a:lnTo>
                  <a:pt x="165857" y="180610"/>
                </a:lnTo>
                <a:lnTo>
                  <a:pt x="166574" y="181379"/>
                </a:lnTo>
                <a:lnTo>
                  <a:pt x="167428" y="182004"/>
                </a:lnTo>
                <a:lnTo>
                  <a:pt x="167984" y="182289"/>
                </a:lnTo>
                <a:lnTo>
                  <a:pt x="169458" y="182929"/>
                </a:lnTo>
                <a:lnTo>
                  <a:pt x="170595" y="183271"/>
                </a:lnTo>
                <a:lnTo>
                  <a:pt x="171525" y="183944"/>
                </a:lnTo>
                <a:lnTo>
                  <a:pt x="171911" y="183867"/>
                </a:lnTo>
                <a:lnTo>
                  <a:pt x="172497" y="183506"/>
                </a:lnTo>
                <a:lnTo>
                  <a:pt x="173444" y="182477"/>
                </a:lnTo>
                <a:lnTo>
                  <a:pt x="173794" y="182003"/>
                </a:lnTo>
                <a:lnTo>
                  <a:pt x="175647" y="180143"/>
                </a:lnTo>
                <a:lnTo>
                  <a:pt x="177011" y="179042"/>
                </a:lnTo>
                <a:lnTo>
                  <a:pt x="177258" y="178895"/>
                </a:lnTo>
                <a:lnTo>
                  <a:pt x="178296" y="178570"/>
                </a:lnTo>
                <a:lnTo>
                  <a:pt x="179097" y="178411"/>
                </a:lnTo>
                <a:lnTo>
                  <a:pt x="180061" y="178319"/>
                </a:lnTo>
                <a:lnTo>
                  <a:pt x="181640" y="178466"/>
                </a:lnTo>
                <a:lnTo>
                  <a:pt x="181796" y="178579"/>
                </a:lnTo>
                <a:lnTo>
                  <a:pt x="183896" y="179062"/>
                </a:lnTo>
                <a:lnTo>
                  <a:pt x="184742" y="179457"/>
                </a:lnTo>
                <a:lnTo>
                  <a:pt x="184735" y="179666"/>
                </a:lnTo>
                <a:lnTo>
                  <a:pt x="185677" y="180521"/>
                </a:lnTo>
                <a:lnTo>
                  <a:pt x="185887" y="180666"/>
                </a:lnTo>
                <a:lnTo>
                  <a:pt x="186217" y="180690"/>
                </a:lnTo>
                <a:lnTo>
                  <a:pt x="186594" y="180935"/>
                </a:lnTo>
                <a:lnTo>
                  <a:pt x="186824" y="181175"/>
                </a:lnTo>
                <a:lnTo>
                  <a:pt x="187632" y="181707"/>
                </a:lnTo>
                <a:lnTo>
                  <a:pt x="188715" y="181962"/>
                </a:lnTo>
                <a:lnTo>
                  <a:pt x="188947" y="181932"/>
                </a:lnTo>
                <a:lnTo>
                  <a:pt x="190118" y="182122"/>
                </a:lnTo>
                <a:lnTo>
                  <a:pt x="191930" y="182839"/>
                </a:lnTo>
                <a:lnTo>
                  <a:pt x="194841" y="184459"/>
                </a:lnTo>
                <a:lnTo>
                  <a:pt x="195316" y="184793"/>
                </a:lnTo>
                <a:lnTo>
                  <a:pt x="195447" y="184928"/>
                </a:lnTo>
                <a:lnTo>
                  <a:pt x="196081" y="185582"/>
                </a:lnTo>
                <a:lnTo>
                  <a:pt x="196898" y="186182"/>
                </a:lnTo>
                <a:lnTo>
                  <a:pt x="200463" y="188065"/>
                </a:lnTo>
                <a:lnTo>
                  <a:pt x="201328" y="188336"/>
                </a:lnTo>
                <a:lnTo>
                  <a:pt x="202348" y="188530"/>
                </a:lnTo>
                <a:lnTo>
                  <a:pt x="204533" y="188600"/>
                </a:lnTo>
                <a:lnTo>
                  <a:pt x="205418" y="188390"/>
                </a:lnTo>
                <a:lnTo>
                  <a:pt x="206012" y="188464"/>
                </a:lnTo>
                <a:lnTo>
                  <a:pt x="206273" y="188568"/>
                </a:lnTo>
                <a:lnTo>
                  <a:pt x="206636" y="188813"/>
                </a:lnTo>
                <a:lnTo>
                  <a:pt x="207231" y="189431"/>
                </a:lnTo>
                <a:lnTo>
                  <a:pt x="208562" y="191301"/>
                </a:lnTo>
                <a:lnTo>
                  <a:pt x="209110" y="192349"/>
                </a:lnTo>
                <a:lnTo>
                  <a:pt x="209729" y="194151"/>
                </a:lnTo>
                <a:lnTo>
                  <a:pt x="210144" y="194802"/>
                </a:lnTo>
                <a:lnTo>
                  <a:pt x="210368" y="194973"/>
                </a:lnTo>
                <a:lnTo>
                  <a:pt x="211204" y="195156"/>
                </a:lnTo>
                <a:lnTo>
                  <a:pt x="211995" y="195114"/>
                </a:lnTo>
                <a:lnTo>
                  <a:pt x="213059" y="194737"/>
                </a:lnTo>
                <a:lnTo>
                  <a:pt x="213918" y="194252"/>
                </a:lnTo>
                <a:lnTo>
                  <a:pt x="215094" y="193085"/>
                </a:lnTo>
                <a:lnTo>
                  <a:pt x="215668" y="192313"/>
                </a:lnTo>
                <a:lnTo>
                  <a:pt x="215895" y="191776"/>
                </a:lnTo>
                <a:lnTo>
                  <a:pt x="216075" y="191209"/>
                </a:lnTo>
                <a:lnTo>
                  <a:pt x="216587" y="189048"/>
                </a:lnTo>
                <a:lnTo>
                  <a:pt x="216720" y="188061"/>
                </a:lnTo>
                <a:lnTo>
                  <a:pt x="216863" y="185765"/>
                </a:lnTo>
                <a:lnTo>
                  <a:pt x="216996" y="184998"/>
                </a:lnTo>
                <a:lnTo>
                  <a:pt x="217376" y="183586"/>
                </a:lnTo>
                <a:lnTo>
                  <a:pt x="217398" y="183056"/>
                </a:lnTo>
                <a:lnTo>
                  <a:pt x="217299" y="182460"/>
                </a:lnTo>
                <a:lnTo>
                  <a:pt x="217174" y="181966"/>
                </a:lnTo>
                <a:lnTo>
                  <a:pt x="216958" y="181549"/>
                </a:lnTo>
                <a:lnTo>
                  <a:pt x="216894" y="181271"/>
                </a:lnTo>
                <a:lnTo>
                  <a:pt x="216953" y="180780"/>
                </a:lnTo>
                <a:lnTo>
                  <a:pt x="217171" y="180196"/>
                </a:lnTo>
                <a:lnTo>
                  <a:pt x="217916" y="179086"/>
                </a:lnTo>
                <a:lnTo>
                  <a:pt x="219988" y="177242"/>
                </a:lnTo>
                <a:lnTo>
                  <a:pt x="220632" y="176834"/>
                </a:lnTo>
                <a:lnTo>
                  <a:pt x="222902" y="175617"/>
                </a:lnTo>
                <a:lnTo>
                  <a:pt x="223816" y="175193"/>
                </a:lnTo>
                <a:lnTo>
                  <a:pt x="224236" y="175206"/>
                </a:lnTo>
                <a:lnTo>
                  <a:pt x="226175" y="174854"/>
                </a:lnTo>
                <a:lnTo>
                  <a:pt x="227249" y="174564"/>
                </a:lnTo>
                <a:lnTo>
                  <a:pt x="227793" y="174503"/>
                </a:lnTo>
                <a:lnTo>
                  <a:pt x="228587" y="174205"/>
                </a:lnTo>
                <a:lnTo>
                  <a:pt x="229685" y="173296"/>
                </a:lnTo>
                <a:lnTo>
                  <a:pt x="230100" y="172862"/>
                </a:lnTo>
                <a:lnTo>
                  <a:pt x="230971" y="171554"/>
                </a:lnTo>
                <a:lnTo>
                  <a:pt x="231549" y="170444"/>
                </a:lnTo>
                <a:lnTo>
                  <a:pt x="231858" y="170019"/>
                </a:lnTo>
                <a:lnTo>
                  <a:pt x="232344" y="169563"/>
                </a:lnTo>
                <a:lnTo>
                  <a:pt x="232815" y="168952"/>
                </a:lnTo>
                <a:lnTo>
                  <a:pt x="233096" y="168423"/>
                </a:lnTo>
                <a:lnTo>
                  <a:pt x="233413" y="167991"/>
                </a:lnTo>
                <a:lnTo>
                  <a:pt x="234053" y="167326"/>
                </a:lnTo>
                <a:lnTo>
                  <a:pt x="234688" y="166918"/>
                </a:lnTo>
                <a:lnTo>
                  <a:pt x="235981" y="166313"/>
                </a:lnTo>
                <a:lnTo>
                  <a:pt x="237042" y="165553"/>
                </a:lnTo>
                <a:lnTo>
                  <a:pt x="237367" y="165461"/>
                </a:lnTo>
                <a:lnTo>
                  <a:pt x="237891" y="165493"/>
                </a:lnTo>
                <a:lnTo>
                  <a:pt x="238284" y="165639"/>
                </a:lnTo>
                <a:lnTo>
                  <a:pt x="239937" y="166471"/>
                </a:lnTo>
                <a:lnTo>
                  <a:pt x="240482" y="167519"/>
                </a:lnTo>
                <a:lnTo>
                  <a:pt x="240827" y="168377"/>
                </a:lnTo>
                <a:lnTo>
                  <a:pt x="241827" y="170293"/>
                </a:lnTo>
                <a:lnTo>
                  <a:pt x="243600" y="173079"/>
                </a:lnTo>
                <a:lnTo>
                  <a:pt x="245229" y="175334"/>
                </a:lnTo>
                <a:lnTo>
                  <a:pt x="247028" y="177160"/>
                </a:lnTo>
                <a:lnTo>
                  <a:pt x="247375" y="177400"/>
                </a:lnTo>
                <a:lnTo>
                  <a:pt x="248291" y="177509"/>
                </a:lnTo>
                <a:lnTo>
                  <a:pt x="248652" y="177410"/>
                </a:lnTo>
                <a:lnTo>
                  <a:pt x="248864" y="177268"/>
                </a:lnTo>
                <a:lnTo>
                  <a:pt x="249613" y="176652"/>
                </a:lnTo>
                <a:lnTo>
                  <a:pt x="251009" y="175236"/>
                </a:lnTo>
                <a:lnTo>
                  <a:pt x="251527" y="174613"/>
                </a:lnTo>
                <a:lnTo>
                  <a:pt x="251994" y="174322"/>
                </a:lnTo>
                <a:lnTo>
                  <a:pt x="252760" y="174249"/>
                </a:lnTo>
                <a:lnTo>
                  <a:pt x="253964" y="174344"/>
                </a:lnTo>
                <a:lnTo>
                  <a:pt x="255044" y="174527"/>
                </a:lnTo>
                <a:lnTo>
                  <a:pt x="255363" y="174739"/>
                </a:lnTo>
                <a:lnTo>
                  <a:pt x="255544" y="174979"/>
                </a:lnTo>
                <a:lnTo>
                  <a:pt x="255734" y="175474"/>
                </a:lnTo>
                <a:lnTo>
                  <a:pt x="255801" y="175984"/>
                </a:lnTo>
                <a:lnTo>
                  <a:pt x="255778" y="176408"/>
                </a:lnTo>
                <a:lnTo>
                  <a:pt x="255513" y="177527"/>
                </a:lnTo>
                <a:lnTo>
                  <a:pt x="254805" y="179674"/>
                </a:lnTo>
                <a:lnTo>
                  <a:pt x="254618" y="180516"/>
                </a:lnTo>
                <a:lnTo>
                  <a:pt x="254575" y="181242"/>
                </a:lnTo>
                <a:lnTo>
                  <a:pt x="254757" y="182120"/>
                </a:lnTo>
                <a:lnTo>
                  <a:pt x="255160" y="182767"/>
                </a:lnTo>
                <a:lnTo>
                  <a:pt x="255472" y="182935"/>
                </a:lnTo>
                <a:lnTo>
                  <a:pt x="255753" y="183012"/>
                </a:lnTo>
                <a:lnTo>
                  <a:pt x="256191" y="182989"/>
                </a:lnTo>
                <a:lnTo>
                  <a:pt x="257121" y="182725"/>
                </a:lnTo>
                <a:lnTo>
                  <a:pt x="257493" y="182543"/>
                </a:lnTo>
                <a:lnTo>
                  <a:pt x="258272" y="182032"/>
                </a:lnTo>
                <a:lnTo>
                  <a:pt x="259219" y="181231"/>
                </a:lnTo>
                <a:lnTo>
                  <a:pt x="259771" y="180853"/>
                </a:lnTo>
                <a:lnTo>
                  <a:pt x="260172" y="180452"/>
                </a:lnTo>
                <a:lnTo>
                  <a:pt x="260679" y="179264"/>
                </a:lnTo>
                <a:lnTo>
                  <a:pt x="260718" y="178915"/>
                </a:lnTo>
                <a:lnTo>
                  <a:pt x="260684" y="178755"/>
                </a:lnTo>
                <a:lnTo>
                  <a:pt x="260454" y="178374"/>
                </a:lnTo>
                <a:lnTo>
                  <a:pt x="260480" y="177668"/>
                </a:lnTo>
                <a:lnTo>
                  <a:pt x="260439" y="177159"/>
                </a:lnTo>
                <a:lnTo>
                  <a:pt x="260021" y="175137"/>
                </a:lnTo>
                <a:lnTo>
                  <a:pt x="259969" y="174456"/>
                </a:lnTo>
                <a:lnTo>
                  <a:pt x="260046" y="173924"/>
                </a:lnTo>
                <a:lnTo>
                  <a:pt x="260226" y="173491"/>
                </a:lnTo>
                <a:lnTo>
                  <a:pt x="260863" y="172567"/>
                </a:lnTo>
                <a:lnTo>
                  <a:pt x="261045" y="172406"/>
                </a:lnTo>
                <a:lnTo>
                  <a:pt x="261636" y="172233"/>
                </a:lnTo>
                <a:lnTo>
                  <a:pt x="263013" y="172200"/>
                </a:lnTo>
                <a:lnTo>
                  <a:pt x="264793" y="172536"/>
                </a:lnTo>
                <a:lnTo>
                  <a:pt x="265562" y="172570"/>
                </a:lnTo>
                <a:lnTo>
                  <a:pt x="266196" y="172481"/>
                </a:lnTo>
                <a:lnTo>
                  <a:pt x="266744" y="172219"/>
                </a:lnTo>
                <a:lnTo>
                  <a:pt x="267571" y="171686"/>
                </a:lnTo>
                <a:lnTo>
                  <a:pt x="268314" y="171110"/>
                </a:lnTo>
                <a:lnTo>
                  <a:pt x="268584" y="170743"/>
                </a:lnTo>
                <a:lnTo>
                  <a:pt x="268675" y="170498"/>
                </a:lnTo>
                <a:lnTo>
                  <a:pt x="268555" y="169801"/>
                </a:lnTo>
                <a:lnTo>
                  <a:pt x="268243" y="169085"/>
                </a:lnTo>
                <a:lnTo>
                  <a:pt x="267871" y="168574"/>
                </a:lnTo>
                <a:lnTo>
                  <a:pt x="267224" y="168045"/>
                </a:lnTo>
                <a:lnTo>
                  <a:pt x="267000" y="167742"/>
                </a:lnTo>
                <a:lnTo>
                  <a:pt x="266571" y="166831"/>
                </a:lnTo>
                <a:lnTo>
                  <a:pt x="266357" y="166103"/>
                </a:lnTo>
                <a:lnTo>
                  <a:pt x="266196" y="164431"/>
                </a:lnTo>
                <a:lnTo>
                  <a:pt x="265874" y="162412"/>
                </a:lnTo>
                <a:lnTo>
                  <a:pt x="265769" y="161336"/>
                </a:lnTo>
                <a:lnTo>
                  <a:pt x="265787" y="160620"/>
                </a:lnTo>
                <a:lnTo>
                  <a:pt x="265734" y="159916"/>
                </a:lnTo>
                <a:lnTo>
                  <a:pt x="265549" y="158786"/>
                </a:lnTo>
                <a:lnTo>
                  <a:pt x="265709" y="157470"/>
                </a:lnTo>
                <a:lnTo>
                  <a:pt x="265903" y="157086"/>
                </a:lnTo>
                <a:lnTo>
                  <a:pt x="266088" y="156892"/>
                </a:lnTo>
                <a:lnTo>
                  <a:pt x="266598" y="156609"/>
                </a:lnTo>
                <a:lnTo>
                  <a:pt x="267712" y="156321"/>
                </a:lnTo>
                <a:lnTo>
                  <a:pt x="268612" y="156229"/>
                </a:lnTo>
                <a:lnTo>
                  <a:pt x="269617" y="156127"/>
                </a:lnTo>
                <a:lnTo>
                  <a:pt x="270429" y="155955"/>
                </a:lnTo>
                <a:lnTo>
                  <a:pt x="272277" y="155214"/>
                </a:lnTo>
                <a:lnTo>
                  <a:pt x="273488" y="153842"/>
                </a:lnTo>
                <a:lnTo>
                  <a:pt x="273920" y="152954"/>
                </a:lnTo>
                <a:lnTo>
                  <a:pt x="274020" y="151519"/>
                </a:lnTo>
                <a:lnTo>
                  <a:pt x="273524" y="150566"/>
                </a:lnTo>
                <a:lnTo>
                  <a:pt x="270997" y="149657"/>
                </a:lnTo>
                <a:lnTo>
                  <a:pt x="270441" y="149127"/>
                </a:lnTo>
                <a:lnTo>
                  <a:pt x="270134" y="148466"/>
                </a:lnTo>
                <a:lnTo>
                  <a:pt x="270041" y="147526"/>
                </a:lnTo>
                <a:lnTo>
                  <a:pt x="270247" y="146901"/>
                </a:lnTo>
                <a:lnTo>
                  <a:pt x="270434" y="146644"/>
                </a:lnTo>
                <a:lnTo>
                  <a:pt x="270766" y="146189"/>
                </a:lnTo>
                <a:lnTo>
                  <a:pt x="271436" y="145778"/>
                </a:lnTo>
                <a:lnTo>
                  <a:pt x="273195" y="145715"/>
                </a:lnTo>
                <a:lnTo>
                  <a:pt x="274568" y="146605"/>
                </a:lnTo>
                <a:lnTo>
                  <a:pt x="276059" y="147911"/>
                </a:lnTo>
                <a:lnTo>
                  <a:pt x="276394" y="147923"/>
                </a:lnTo>
                <a:lnTo>
                  <a:pt x="276886" y="147570"/>
                </a:lnTo>
                <a:lnTo>
                  <a:pt x="277519" y="145405"/>
                </a:lnTo>
                <a:lnTo>
                  <a:pt x="278173" y="144753"/>
                </a:lnTo>
                <a:lnTo>
                  <a:pt x="278584" y="144537"/>
                </a:lnTo>
                <a:lnTo>
                  <a:pt x="280823" y="144550"/>
                </a:lnTo>
                <a:lnTo>
                  <a:pt x="282485" y="144261"/>
                </a:lnTo>
                <a:lnTo>
                  <a:pt x="283086" y="143740"/>
                </a:lnTo>
                <a:lnTo>
                  <a:pt x="283476" y="142930"/>
                </a:lnTo>
                <a:lnTo>
                  <a:pt x="283568" y="141878"/>
                </a:lnTo>
                <a:lnTo>
                  <a:pt x="283019" y="141084"/>
                </a:lnTo>
                <a:lnTo>
                  <a:pt x="280272" y="140747"/>
                </a:lnTo>
                <a:lnTo>
                  <a:pt x="278457" y="140383"/>
                </a:lnTo>
                <a:lnTo>
                  <a:pt x="277806" y="139564"/>
                </a:lnTo>
                <a:lnTo>
                  <a:pt x="277533" y="137798"/>
                </a:lnTo>
                <a:lnTo>
                  <a:pt x="277743" y="137152"/>
                </a:lnTo>
                <a:lnTo>
                  <a:pt x="277847" y="136830"/>
                </a:lnTo>
                <a:lnTo>
                  <a:pt x="279066" y="136013"/>
                </a:lnTo>
                <a:lnTo>
                  <a:pt x="280335" y="136294"/>
                </a:lnTo>
                <a:lnTo>
                  <a:pt x="281951" y="137651"/>
                </a:lnTo>
                <a:lnTo>
                  <a:pt x="282246" y="137839"/>
                </a:lnTo>
                <a:lnTo>
                  <a:pt x="283606" y="138706"/>
                </a:lnTo>
                <a:lnTo>
                  <a:pt x="284931" y="139179"/>
                </a:lnTo>
                <a:lnTo>
                  <a:pt x="286652" y="140200"/>
                </a:lnTo>
                <a:lnTo>
                  <a:pt x="288482" y="142494"/>
                </a:lnTo>
                <a:lnTo>
                  <a:pt x="288648" y="143440"/>
                </a:lnTo>
                <a:lnTo>
                  <a:pt x="288379" y="147397"/>
                </a:lnTo>
                <a:lnTo>
                  <a:pt x="288504" y="148527"/>
                </a:lnTo>
                <a:lnTo>
                  <a:pt x="289312" y="151149"/>
                </a:lnTo>
                <a:lnTo>
                  <a:pt x="290106" y="152339"/>
                </a:lnTo>
                <a:lnTo>
                  <a:pt x="290712" y="152815"/>
                </a:lnTo>
                <a:lnTo>
                  <a:pt x="291903" y="153533"/>
                </a:lnTo>
                <a:lnTo>
                  <a:pt x="293632" y="154142"/>
                </a:lnTo>
                <a:lnTo>
                  <a:pt x="294447" y="154796"/>
                </a:lnTo>
                <a:lnTo>
                  <a:pt x="295022" y="155394"/>
                </a:lnTo>
                <a:lnTo>
                  <a:pt x="296456" y="155978"/>
                </a:lnTo>
                <a:lnTo>
                  <a:pt x="298035" y="156469"/>
                </a:lnTo>
                <a:lnTo>
                  <a:pt x="299264" y="156963"/>
                </a:lnTo>
                <a:lnTo>
                  <a:pt x="299942" y="157056"/>
                </a:lnTo>
                <a:lnTo>
                  <a:pt x="300414" y="157005"/>
                </a:lnTo>
                <a:lnTo>
                  <a:pt x="302873" y="156022"/>
                </a:lnTo>
                <a:lnTo>
                  <a:pt x="304171" y="155802"/>
                </a:lnTo>
                <a:lnTo>
                  <a:pt x="305087" y="155785"/>
                </a:lnTo>
                <a:lnTo>
                  <a:pt x="306087" y="155898"/>
                </a:lnTo>
                <a:lnTo>
                  <a:pt x="307350" y="156307"/>
                </a:lnTo>
                <a:lnTo>
                  <a:pt x="308203" y="156678"/>
                </a:lnTo>
                <a:lnTo>
                  <a:pt x="308990" y="157117"/>
                </a:lnTo>
                <a:lnTo>
                  <a:pt x="309495" y="157542"/>
                </a:lnTo>
                <a:lnTo>
                  <a:pt x="309654" y="157709"/>
                </a:lnTo>
                <a:lnTo>
                  <a:pt x="309594" y="157978"/>
                </a:lnTo>
                <a:lnTo>
                  <a:pt x="310000" y="158693"/>
                </a:lnTo>
                <a:lnTo>
                  <a:pt x="310825" y="160035"/>
                </a:lnTo>
                <a:lnTo>
                  <a:pt x="311190" y="160525"/>
                </a:lnTo>
                <a:lnTo>
                  <a:pt x="312059" y="161385"/>
                </a:lnTo>
                <a:lnTo>
                  <a:pt x="312648" y="161838"/>
                </a:lnTo>
                <a:lnTo>
                  <a:pt x="312979" y="161936"/>
                </a:lnTo>
                <a:lnTo>
                  <a:pt x="313259" y="161933"/>
                </a:lnTo>
                <a:lnTo>
                  <a:pt x="313643" y="161722"/>
                </a:lnTo>
                <a:lnTo>
                  <a:pt x="313819" y="161408"/>
                </a:lnTo>
                <a:lnTo>
                  <a:pt x="313937" y="161032"/>
                </a:lnTo>
                <a:lnTo>
                  <a:pt x="313947" y="160315"/>
                </a:lnTo>
                <a:lnTo>
                  <a:pt x="313606" y="159008"/>
                </a:lnTo>
                <a:lnTo>
                  <a:pt x="313580" y="158565"/>
                </a:lnTo>
                <a:lnTo>
                  <a:pt x="313749" y="157888"/>
                </a:lnTo>
                <a:lnTo>
                  <a:pt x="313998" y="157543"/>
                </a:lnTo>
                <a:lnTo>
                  <a:pt x="314804" y="157015"/>
                </a:lnTo>
                <a:lnTo>
                  <a:pt x="315884" y="156586"/>
                </a:lnTo>
                <a:lnTo>
                  <a:pt x="316849" y="156316"/>
                </a:lnTo>
                <a:lnTo>
                  <a:pt x="317076" y="156252"/>
                </a:lnTo>
                <a:lnTo>
                  <a:pt x="319013" y="155588"/>
                </a:lnTo>
                <a:lnTo>
                  <a:pt x="320713" y="155253"/>
                </a:lnTo>
                <a:lnTo>
                  <a:pt x="321359" y="155052"/>
                </a:lnTo>
                <a:lnTo>
                  <a:pt x="321669" y="154825"/>
                </a:lnTo>
                <a:lnTo>
                  <a:pt x="322118" y="154495"/>
                </a:lnTo>
                <a:lnTo>
                  <a:pt x="322440" y="154258"/>
                </a:lnTo>
                <a:lnTo>
                  <a:pt x="322858" y="153777"/>
                </a:lnTo>
                <a:lnTo>
                  <a:pt x="323226" y="153249"/>
                </a:lnTo>
                <a:lnTo>
                  <a:pt x="323616" y="152563"/>
                </a:lnTo>
                <a:lnTo>
                  <a:pt x="323755" y="152127"/>
                </a:lnTo>
                <a:lnTo>
                  <a:pt x="323832" y="151888"/>
                </a:lnTo>
                <a:lnTo>
                  <a:pt x="323880" y="151452"/>
                </a:lnTo>
                <a:lnTo>
                  <a:pt x="323923" y="150336"/>
                </a:lnTo>
                <a:lnTo>
                  <a:pt x="323844" y="148712"/>
                </a:lnTo>
                <a:lnTo>
                  <a:pt x="323866" y="147761"/>
                </a:lnTo>
                <a:lnTo>
                  <a:pt x="323927" y="147179"/>
                </a:lnTo>
                <a:lnTo>
                  <a:pt x="324065" y="146305"/>
                </a:lnTo>
                <a:lnTo>
                  <a:pt x="324553" y="144655"/>
                </a:lnTo>
                <a:lnTo>
                  <a:pt x="324499" y="142909"/>
                </a:lnTo>
                <a:lnTo>
                  <a:pt x="324282" y="141592"/>
                </a:lnTo>
                <a:lnTo>
                  <a:pt x="323439" y="138089"/>
                </a:lnTo>
                <a:lnTo>
                  <a:pt x="323196" y="135495"/>
                </a:lnTo>
                <a:lnTo>
                  <a:pt x="323802" y="133038"/>
                </a:lnTo>
                <a:lnTo>
                  <a:pt x="323926" y="132535"/>
                </a:lnTo>
                <a:lnTo>
                  <a:pt x="324143" y="131987"/>
                </a:lnTo>
                <a:lnTo>
                  <a:pt x="325322" y="129993"/>
                </a:lnTo>
                <a:lnTo>
                  <a:pt x="326323" y="128802"/>
                </a:lnTo>
                <a:lnTo>
                  <a:pt x="327808" y="127228"/>
                </a:lnTo>
                <a:lnTo>
                  <a:pt x="328279" y="126290"/>
                </a:lnTo>
                <a:lnTo>
                  <a:pt x="328697" y="125059"/>
                </a:lnTo>
                <a:lnTo>
                  <a:pt x="328691" y="123642"/>
                </a:lnTo>
                <a:lnTo>
                  <a:pt x="328590" y="122883"/>
                </a:lnTo>
                <a:lnTo>
                  <a:pt x="328739" y="121535"/>
                </a:lnTo>
                <a:lnTo>
                  <a:pt x="329140" y="120404"/>
                </a:lnTo>
                <a:lnTo>
                  <a:pt x="329622" y="119873"/>
                </a:lnTo>
                <a:lnTo>
                  <a:pt x="330319" y="119490"/>
                </a:lnTo>
                <a:lnTo>
                  <a:pt x="331599" y="119086"/>
                </a:lnTo>
                <a:lnTo>
                  <a:pt x="332200" y="118801"/>
                </a:lnTo>
                <a:lnTo>
                  <a:pt x="332375" y="118631"/>
                </a:lnTo>
                <a:lnTo>
                  <a:pt x="332605" y="118516"/>
                </a:lnTo>
                <a:lnTo>
                  <a:pt x="333627" y="118404"/>
                </a:lnTo>
                <a:lnTo>
                  <a:pt x="334394" y="118596"/>
                </a:lnTo>
                <a:lnTo>
                  <a:pt x="335223" y="119303"/>
                </a:lnTo>
                <a:lnTo>
                  <a:pt x="335176" y="119558"/>
                </a:lnTo>
                <a:lnTo>
                  <a:pt x="335782" y="120118"/>
                </a:lnTo>
                <a:lnTo>
                  <a:pt x="336825" y="120575"/>
                </a:lnTo>
                <a:lnTo>
                  <a:pt x="337423" y="120589"/>
                </a:lnTo>
                <a:lnTo>
                  <a:pt x="337979" y="120248"/>
                </a:lnTo>
                <a:lnTo>
                  <a:pt x="342902" y="116397"/>
                </a:lnTo>
                <a:lnTo>
                  <a:pt x="343636" y="115580"/>
                </a:lnTo>
                <a:lnTo>
                  <a:pt x="344106" y="114378"/>
                </a:lnTo>
                <a:lnTo>
                  <a:pt x="344819" y="113185"/>
                </a:lnTo>
                <a:lnTo>
                  <a:pt x="345304" y="112166"/>
                </a:lnTo>
                <a:lnTo>
                  <a:pt x="345781" y="110141"/>
                </a:lnTo>
                <a:lnTo>
                  <a:pt x="346215" y="107783"/>
                </a:lnTo>
                <a:lnTo>
                  <a:pt x="346218" y="107201"/>
                </a:lnTo>
                <a:lnTo>
                  <a:pt x="346007" y="105898"/>
                </a:lnTo>
                <a:lnTo>
                  <a:pt x="346000" y="105459"/>
                </a:lnTo>
                <a:lnTo>
                  <a:pt x="346258" y="103520"/>
                </a:lnTo>
                <a:lnTo>
                  <a:pt x="346444" y="102672"/>
                </a:lnTo>
                <a:lnTo>
                  <a:pt x="347021" y="100761"/>
                </a:lnTo>
                <a:lnTo>
                  <a:pt x="347076" y="100181"/>
                </a:lnTo>
                <a:lnTo>
                  <a:pt x="347036" y="100011"/>
                </a:lnTo>
                <a:lnTo>
                  <a:pt x="348029" y="97874"/>
                </a:lnTo>
                <a:lnTo>
                  <a:pt x="348351" y="97486"/>
                </a:lnTo>
                <a:lnTo>
                  <a:pt x="349767" y="96265"/>
                </a:lnTo>
                <a:lnTo>
                  <a:pt x="350926" y="95773"/>
                </a:lnTo>
                <a:lnTo>
                  <a:pt x="353025" y="95439"/>
                </a:lnTo>
                <a:lnTo>
                  <a:pt x="354601" y="94968"/>
                </a:lnTo>
                <a:lnTo>
                  <a:pt x="355468" y="94585"/>
                </a:lnTo>
                <a:lnTo>
                  <a:pt x="356403" y="94087"/>
                </a:lnTo>
                <a:lnTo>
                  <a:pt x="358033" y="93026"/>
                </a:lnTo>
                <a:lnTo>
                  <a:pt x="358648" y="92145"/>
                </a:lnTo>
                <a:lnTo>
                  <a:pt x="359298" y="90695"/>
                </a:lnTo>
                <a:lnTo>
                  <a:pt x="359415" y="90348"/>
                </a:lnTo>
                <a:lnTo>
                  <a:pt x="359491" y="89572"/>
                </a:lnTo>
                <a:lnTo>
                  <a:pt x="359606" y="89086"/>
                </a:lnTo>
                <a:lnTo>
                  <a:pt x="359835" y="88341"/>
                </a:lnTo>
                <a:lnTo>
                  <a:pt x="360006" y="88046"/>
                </a:lnTo>
                <a:lnTo>
                  <a:pt x="360475" y="87489"/>
                </a:lnTo>
                <a:lnTo>
                  <a:pt x="360840" y="87154"/>
                </a:lnTo>
                <a:lnTo>
                  <a:pt x="361198" y="86885"/>
                </a:lnTo>
                <a:lnTo>
                  <a:pt x="362718" y="85973"/>
                </a:lnTo>
                <a:lnTo>
                  <a:pt x="363503" y="85393"/>
                </a:lnTo>
                <a:lnTo>
                  <a:pt x="364115" y="84735"/>
                </a:lnTo>
                <a:lnTo>
                  <a:pt x="364331" y="84353"/>
                </a:lnTo>
                <a:lnTo>
                  <a:pt x="364741" y="83158"/>
                </a:lnTo>
                <a:lnTo>
                  <a:pt x="364820" y="82454"/>
                </a:lnTo>
                <a:lnTo>
                  <a:pt x="364711" y="81338"/>
                </a:lnTo>
                <a:lnTo>
                  <a:pt x="364532" y="80348"/>
                </a:lnTo>
                <a:lnTo>
                  <a:pt x="363988" y="79172"/>
                </a:lnTo>
                <a:lnTo>
                  <a:pt x="362985" y="77709"/>
                </a:lnTo>
                <a:lnTo>
                  <a:pt x="362045" y="76338"/>
                </a:lnTo>
                <a:lnTo>
                  <a:pt x="361870" y="75933"/>
                </a:lnTo>
                <a:lnTo>
                  <a:pt x="361703" y="75496"/>
                </a:lnTo>
                <a:lnTo>
                  <a:pt x="361554" y="74895"/>
                </a:lnTo>
                <a:lnTo>
                  <a:pt x="361205" y="72203"/>
                </a:lnTo>
                <a:lnTo>
                  <a:pt x="361114" y="70157"/>
                </a:lnTo>
                <a:lnTo>
                  <a:pt x="360857" y="68893"/>
                </a:lnTo>
                <a:lnTo>
                  <a:pt x="360110" y="67647"/>
                </a:lnTo>
                <a:lnTo>
                  <a:pt x="358903" y="66304"/>
                </a:lnTo>
                <a:lnTo>
                  <a:pt x="358762" y="65951"/>
                </a:lnTo>
                <a:lnTo>
                  <a:pt x="358652" y="65459"/>
                </a:lnTo>
                <a:lnTo>
                  <a:pt x="358648" y="64648"/>
                </a:lnTo>
                <a:lnTo>
                  <a:pt x="358806" y="62924"/>
                </a:lnTo>
                <a:lnTo>
                  <a:pt x="359055" y="62392"/>
                </a:lnTo>
                <a:lnTo>
                  <a:pt x="359586" y="61519"/>
                </a:lnTo>
                <a:lnTo>
                  <a:pt x="359915" y="60661"/>
                </a:lnTo>
                <a:lnTo>
                  <a:pt x="360222" y="60243"/>
                </a:lnTo>
                <a:lnTo>
                  <a:pt x="361291" y="59439"/>
                </a:lnTo>
                <a:lnTo>
                  <a:pt x="361784" y="59197"/>
                </a:lnTo>
                <a:lnTo>
                  <a:pt x="362317" y="59030"/>
                </a:lnTo>
                <a:lnTo>
                  <a:pt x="363333" y="59038"/>
                </a:lnTo>
                <a:lnTo>
                  <a:pt x="366113" y="59359"/>
                </a:lnTo>
                <a:lnTo>
                  <a:pt x="366923" y="59269"/>
                </a:lnTo>
                <a:lnTo>
                  <a:pt x="368057" y="58980"/>
                </a:lnTo>
                <a:lnTo>
                  <a:pt x="369057" y="58572"/>
                </a:lnTo>
                <a:lnTo>
                  <a:pt x="369778" y="58208"/>
                </a:lnTo>
                <a:lnTo>
                  <a:pt x="369983" y="58105"/>
                </a:lnTo>
                <a:lnTo>
                  <a:pt x="372273" y="57197"/>
                </a:lnTo>
                <a:lnTo>
                  <a:pt x="373869" y="56899"/>
                </a:lnTo>
                <a:lnTo>
                  <a:pt x="375205" y="56882"/>
                </a:lnTo>
                <a:lnTo>
                  <a:pt x="375972" y="56943"/>
                </a:lnTo>
                <a:lnTo>
                  <a:pt x="376846" y="57098"/>
                </a:lnTo>
                <a:lnTo>
                  <a:pt x="378119" y="57674"/>
                </a:lnTo>
                <a:lnTo>
                  <a:pt x="378596" y="58308"/>
                </a:lnTo>
                <a:lnTo>
                  <a:pt x="379015" y="58720"/>
                </a:lnTo>
                <a:lnTo>
                  <a:pt x="380488" y="60652"/>
                </a:lnTo>
                <a:lnTo>
                  <a:pt x="381032" y="61143"/>
                </a:lnTo>
                <a:lnTo>
                  <a:pt x="381871" y="61721"/>
                </a:lnTo>
                <a:lnTo>
                  <a:pt x="382768" y="62073"/>
                </a:lnTo>
                <a:lnTo>
                  <a:pt x="383059" y="62132"/>
                </a:lnTo>
                <a:lnTo>
                  <a:pt x="384165" y="62359"/>
                </a:lnTo>
                <a:lnTo>
                  <a:pt x="384479" y="62361"/>
                </a:lnTo>
                <a:lnTo>
                  <a:pt x="385439" y="62138"/>
                </a:lnTo>
                <a:lnTo>
                  <a:pt x="385883" y="62121"/>
                </a:lnTo>
                <a:lnTo>
                  <a:pt x="387383" y="61408"/>
                </a:lnTo>
                <a:lnTo>
                  <a:pt x="388221" y="60904"/>
                </a:lnTo>
                <a:lnTo>
                  <a:pt x="388945" y="60344"/>
                </a:lnTo>
                <a:lnTo>
                  <a:pt x="389432" y="59882"/>
                </a:lnTo>
                <a:lnTo>
                  <a:pt x="390410" y="58652"/>
                </a:lnTo>
                <a:lnTo>
                  <a:pt x="391619" y="57201"/>
                </a:lnTo>
                <a:lnTo>
                  <a:pt x="391911" y="56703"/>
                </a:lnTo>
                <a:lnTo>
                  <a:pt x="392112" y="56493"/>
                </a:lnTo>
                <a:lnTo>
                  <a:pt x="393769" y="55201"/>
                </a:lnTo>
                <a:lnTo>
                  <a:pt x="394260" y="54632"/>
                </a:lnTo>
                <a:lnTo>
                  <a:pt x="394651" y="54323"/>
                </a:lnTo>
                <a:lnTo>
                  <a:pt x="395712" y="53764"/>
                </a:lnTo>
                <a:lnTo>
                  <a:pt x="396793" y="52888"/>
                </a:lnTo>
                <a:lnTo>
                  <a:pt x="397395" y="52272"/>
                </a:lnTo>
                <a:lnTo>
                  <a:pt x="398943" y="51214"/>
                </a:lnTo>
                <a:lnTo>
                  <a:pt x="399996" y="50493"/>
                </a:lnTo>
                <a:lnTo>
                  <a:pt x="400997" y="49365"/>
                </a:lnTo>
                <a:lnTo>
                  <a:pt x="401347" y="49065"/>
                </a:lnTo>
                <a:lnTo>
                  <a:pt x="401888" y="48791"/>
                </a:lnTo>
                <a:lnTo>
                  <a:pt x="402951" y="48540"/>
                </a:lnTo>
                <a:lnTo>
                  <a:pt x="404517" y="48489"/>
                </a:lnTo>
                <a:lnTo>
                  <a:pt x="405983" y="48640"/>
                </a:lnTo>
                <a:lnTo>
                  <a:pt x="406605" y="48514"/>
                </a:lnTo>
                <a:lnTo>
                  <a:pt x="407348" y="48180"/>
                </a:lnTo>
                <a:lnTo>
                  <a:pt x="408936" y="47153"/>
                </a:lnTo>
                <a:lnTo>
                  <a:pt x="410106" y="46186"/>
                </a:lnTo>
                <a:lnTo>
                  <a:pt x="410814" y="45706"/>
                </a:lnTo>
                <a:lnTo>
                  <a:pt x="411372" y="45514"/>
                </a:lnTo>
                <a:lnTo>
                  <a:pt x="414405" y="45663"/>
                </a:lnTo>
                <a:lnTo>
                  <a:pt x="415297" y="45809"/>
                </a:lnTo>
                <a:lnTo>
                  <a:pt x="416529" y="46120"/>
                </a:lnTo>
                <a:lnTo>
                  <a:pt x="417210" y="46164"/>
                </a:lnTo>
                <a:lnTo>
                  <a:pt x="417912" y="46083"/>
                </a:lnTo>
                <a:lnTo>
                  <a:pt x="418533" y="45829"/>
                </a:lnTo>
                <a:lnTo>
                  <a:pt x="418675" y="45610"/>
                </a:lnTo>
                <a:lnTo>
                  <a:pt x="418732" y="45219"/>
                </a:lnTo>
                <a:lnTo>
                  <a:pt x="418684" y="44777"/>
                </a:lnTo>
                <a:lnTo>
                  <a:pt x="418343" y="43895"/>
                </a:lnTo>
                <a:lnTo>
                  <a:pt x="418015" y="43302"/>
                </a:lnTo>
                <a:lnTo>
                  <a:pt x="416787" y="41807"/>
                </a:lnTo>
                <a:lnTo>
                  <a:pt x="416411" y="41013"/>
                </a:lnTo>
                <a:lnTo>
                  <a:pt x="416319" y="40374"/>
                </a:lnTo>
                <a:lnTo>
                  <a:pt x="416484" y="39819"/>
                </a:lnTo>
                <a:lnTo>
                  <a:pt x="416808" y="39242"/>
                </a:lnTo>
                <a:lnTo>
                  <a:pt x="417330" y="38646"/>
                </a:lnTo>
                <a:lnTo>
                  <a:pt x="418538" y="37575"/>
                </a:lnTo>
                <a:lnTo>
                  <a:pt x="419332" y="36589"/>
                </a:lnTo>
                <a:lnTo>
                  <a:pt x="419545" y="36213"/>
                </a:lnTo>
                <a:lnTo>
                  <a:pt x="419741" y="35719"/>
                </a:lnTo>
                <a:lnTo>
                  <a:pt x="419895" y="35055"/>
                </a:lnTo>
                <a:lnTo>
                  <a:pt x="419916" y="34326"/>
                </a:lnTo>
                <a:lnTo>
                  <a:pt x="419770" y="33708"/>
                </a:lnTo>
                <a:lnTo>
                  <a:pt x="419629" y="33505"/>
                </a:lnTo>
                <a:lnTo>
                  <a:pt x="419439" y="33342"/>
                </a:lnTo>
                <a:lnTo>
                  <a:pt x="418165" y="32597"/>
                </a:lnTo>
                <a:lnTo>
                  <a:pt x="416907" y="32259"/>
                </a:lnTo>
                <a:lnTo>
                  <a:pt x="416299" y="32298"/>
                </a:lnTo>
                <a:lnTo>
                  <a:pt x="415183" y="32224"/>
                </a:lnTo>
                <a:lnTo>
                  <a:pt x="412290" y="32559"/>
                </a:lnTo>
                <a:lnTo>
                  <a:pt x="411597" y="32467"/>
                </a:lnTo>
                <a:lnTo>
                  <a:pt x="411296" y="32273"/>
                </a:lnTo>
                <a:lnTo>
                  <a:pt x="410555" y="31374"/>
                </a:lnTo>
                <a:lnTo>
                  <a:pt x="410314" y="30859"/>
                </a:lnTo>
                <a:lnTo>
                  <a:pt x="410227" y="30533"/>
                </a:lnTo>
                <a:lnTo>
                  <a:pt x="410301" y="29994"/>
                </a:lnTo>
                <a:lnTo>
                  <a:pt x="410824" y="28819"/>
                </a:lnTo>
                <a:lnTo>
                  <a:pt x="411307" y="28050"/>
                </a:lnTo>
                <a:lnTo>
                  <a:pt x="413747" y="24851"/>
                </a:lnTo>
                <a:lnTo>
                  <a:pt x="413932" y="24390"/>
                </a:lnTo>
                <a:lnTo>
                  <a:pt x="414066" y="23385"/>
                </a:lnTo>
                <a:lnTo>
                  <a:pt x="413904" y="22720"/>
                </a:lnTo>
                <a:lnTo>
                  <a:pt x="413524" y="21945"/>
                </a:lnTo>
                <a:lnTo>
                  <a:pt x="413070" y="21190"/>
                </a:lnTo>
                <a:lnTo>
                  <a:pt x="412760" y="20829"/>
                </a:lnTo>
                <a:lnTo>
                  <a:pt x="411970" y="20184"/>
                </a:lnTo>
                <a:lnTo>
                  <a:pt x="411688" y="19771"/>
                </a:lnTo>
                <a:lnTo>
                  <a:pt x="411563" y="19498"/>
                </a:lnTo>
                <a:lnTo>
                  <a:pt x="410800" y="18568"/>
                </a:lnTo>
                <a:lnTo>
                  <a:pt x="409316" y="17017"/>
                </a:lnTo>
                <a:lnTo>
                  <a:pt x="408480" y="16472"/>
                </a:lnTo>
                <a:lnTo>
                  <a:pt x="407971" y="16139"/>
                </a:lnTo>
                <a:lnTo>
                  <a:pt x="407270" y="15386"/>
                </a:lnTo>
                <a:lnTo>
                  <a:pt x="406632" y="14380"/>
                </a:lnTo>
                <a:lnTo>
                  <a:pt x="406312" y="14069"/>
                </a:lnTo>
                <a:lnTo>
                  <a:pt x="406213" y="13463"/>
                </a:lnTo>
                <a:lnTo>
                  <a:pt x="406462" y="12796"/>
                </a:lnTo>
                <a:lnTo>
                  <a:pt x="406874" y="12254"/>
                </a:lnTo>
                <a:lnTo>
                  <a:pt x="409362" y="10458"/>
                </a:lnTo>
                <a:lnTo>
                  <a:pt x="410254" y="9078"/>
                </a:lnTo>
                <a:lnTo>
                  <a:pt x="411095" y="8090"/>
                </a:lnTo>
                <a:lnTo>
                  <a:pt x="411778" y="7173"/>
                </a:lnTo>
                <a:lnTo>
                  <a:pt x="412211" y="6835"/>
                </a:lnTo>
                <a:lnTo>
                  <a:pt x="412769" y="6597"/>
                </a:lnTo>
                <a:lnTo>
                  <a:pt x="413359" y="6393"/>
                </a:lnTo>
                <a:lnTo>
                  <a:pt x="413494" y="6299"/>
                </a:lnTo>
                <a:lnTo>
                  <a:pt x="413602" y="6030"/>
                </a:lnTo>
                <a:lnTo>
                  <a:pt x="415149" y="5350"/>
                </a:lnTo>
                <a:lnTo>
                  <a:pt x="415693" y="4984"/>
                </a:lnTo>
                <a:lnTo>
                  <a:pt x="415998" y="4598"/>
                </a:lnTo>
                <a:lnTo>
                  <a:pt x="417300" y="1869"/>
                </a:lnTo>
                <a:lnTo>
                  <a:pt x="418335" y="721"/>
                </a:lnTo>
                <a:lnTo>
                  <a:pt x="418675" y="588"/>
                </a:lnTo>
                <a:lnTo>
                  <a:pt x="419300" y="492"/>
                </a:lnTo>
                <a:lnTo>
                  <a:pt x="420498" y="705"/>
                </a:lnTo>
                <a:lnTo>
                  <a:pt x="421099" y="936"/>
                </a:lnTo>
                <a:lnTo>
                  <a:pt x="421901" y="1439"/>
                </a:lnTo>
                <a:lnTo>
                  <a:pt x="422401" y="1920"/>
                </a:lnTo>
                <a:lnTo>
                  <a:pt x="423776" y="3443"/>
                </a:lnTo>
                <a:lnTo>
                  <a:pt x="425179" y="5098"/>
                </a:lnTo>
                <a:lnTo>
                  <a:pt x="425705" y="5489"/>
                </a:lnTo>
                <a:lnTo>
                  <a:pt x="426464" y="5660"/>
                </a:lnTo>
                <a:lnTo>
                  <a:pt x="427523" y="5555"/>
                </a:lnTo>
                <a:lnTo>
                  <a:pt x="428410" y="5747"/>
                </a:lnTo>
                <a:lnTo>
                  <a:pt x="429128" y="6123"/>
                </a:lnTo>
                <a:lnTo>
                  <a:pt x="431076" y="7717"/>
                </a:lnTo>
                <a:lnTo>
                  <a:pt x="431943" y="7890"/>
                </a:lnTo>
                <a:lnTo>
                  <a:pt x="432303" y="7962"/>
                </a:lnTo>
                <a:lnTo>
                  <a:pt x="433464" y="7832"/>
                </a:lnTo>
                <a:lnTo>
                  <a:pt x="434043" y="7644"/>
                </a:lnTo>
                <a:lnTo>
                  <a:pt x="434858" y="7038"/>
                </a:lnTo>
                <a:lnTo>
                  <a:pt x="436717" y="6290"/>
                </a:lnTo>
                <a:lnTo>
                  <a:pt x="437408" y="5535"/>
                </a:lnTo>
                <a:lnTo>
                  <a:pt x="437890" y="4534"/>
                </a:lnTo>
                <a:lnTo>
                  <a:pt x="438138" y="4151"/>
                </a:lnTo>
                <a:lnTo>
                  <a:pt x="438452" y="3896"/>
                </a:lnTo>
                <a:lnTo>
                  <a:pt x="439140" y="3765"/>
                </a:lnTo>
                <a:lnTo>
                  <a:pt x="439357" y="3798"/>
                </a:lnTo>
                <a:lnTo>
                  <a:pt x="441061" y="4438"/>
                </a:lnTo>
                <a:lnTo>
                  <a:pt x="441547" y="4384"/>
                </a:lnTo>
                <a:lnTo>
                  <a:pt x="442451" y="4060"/>
                </a:lnTo>
                <a:lnTo>
                  <a:pt x="442775" y="3839"/>
                </a:lnTo>
                <a:lnTo>
                  <a:pt x="443130" y="3595"/>
                </a:lnTo>
                <a:lnTo>
                  <a:pt x="443651" y="3004"/>
                </a:lnTo>
                <a:lnTo>
                  <a:pt x="443823" y="2775"/>
                </a:lnTo>
                <a:lnTo>
                  <a:pt x="444253" y="1681"/>
                </a:lnTo>
                <a:lnTo>
                  <a:pt x="444798" y="858"/>
                </a:lnTo>
                <a:lnTo>
                  <a:pt x="445204" y="503"/>
                </a:lnTo>
                <a:lnTo>
                  <a:pt x="445706" y="147"/>
                </a:lnTo>
                <a:lnTo>
                  <a:pt x="446508" y="0"/>
                </a:lnTo>
                <a:lnTo>
                  <a:pt x="447168" y="83"/>
                </a:lnTo>
                <a:lnTo>
                  <a:pt x="447738" y="330"/>
                </a:lnTo>
                <a:lnTo>
                  <a:pt x="448226" y="673"/>
                </a:lnTo>
                <a:lnTo>
                  <a:pt x="448743" y="1201"/>
                </a:lnTo>
                <a:lnTo>
                  <a:pt x="449353" y="2039"/>
                </a:lnTo>
                <a:lnTo>
                  <a:pt x="449744" y="2983"/>
                </a:lnTo>
                <a:lnTo>
                  <a:pt x="449670" y="3218"/>
                </a:lnTo>
                <a:lnTo>
                  <a:pt x="449698" y="3912"/>
                </a:lnTo>
                <a:lnTo>
                  <a:pt x="449908" y="4245"/>
                </a:lnTo>
                <a:lnTo>
                  <a:pt x="450033" y="4939"/>
                </a:lnTo>
                <a:lnTo>
                  <a:pt x="450075" y="5594"/>
                </a:lnTo>
                <a:lnTo>
                  <a:pt x="450242" y="6244"/>
                </a:lnTo>
                <a:lnTo>
                  <a:pt x="450636" y="7349"/>
                </a:lnTo>
                <a:lnTo>
                  <a:pt x="450875" y="7728"/>
                </a:lnTo>
                <a:lnTo>
                  <a:pt x="451115" y="7932"/>
                </a:lnTo>
                <a:lnTo>
                  <a:pt x="451556" y="8136"/>
                </a:lnTo>
                <a:lnTo>
                  <a:pt x="453025" y="8591"/>
                </a:lnTo>
                <a:lnTo>
                  <a:pt x="453443" y="8533"/>
                </a:lnTo>
                <a:lnTo>
                  <a:pt x="453584" y="8426"/>
                </a:lnTo>
                <a:lnTo>
                  <a:pt x="454248" y="8472"/>
                </a:lnTo>
                <a:lnTo>
                  <a:pt x="454944" y="8388"/>
                </a:lnTo>
                <a:lnTo>
                  <a:pt x="457517" y="8505"/>
                </a:lnTo>
                <a:lnTo>
                  <a:pt x="458960" y="8853"/>
                </a:lnTo>
                <a:lnTo>
                  <a:pt x="459952" y="9227"/>
                </a:lnTo>
                <a:lnTo>
                  <a:pt x="460975" y="9758"/>
                </a:lnTo>
                <a:lnTo>
                  <a:pt x="461694" y="10329"/>
                </a:lnTo>
                <a:lnTo>
                  <a:pt x="462376" y="10870"/>
                </a:lnTo>
                <a:lnTo>
                  <a:pt x="463409" y="12039"/>
                </a:lnTo>
                <a:lnTo>
                  <a:pt x="464095" y="13249"/>
                </a:lnTo>
                <a:lnTo>
                  <a:pt x="464403" y="13991"/>
                </a:lnTo>
                <a:lnTo>
                  <a:pt x="464553" y="14517"/>
                </a:lnTo>
                <a:lnTo>
                  <a:pt x="464975" y="16580"/>
                </a:lnTo>
                <a:lnTo>
                  <a:pt x="465846" y="18018"/>
                </a:lnTo>
                <a:lnTo>
                  <a:pt x="466812" y="19208"/>
                </a:lnTo>
                <a:lnTo>
                  <a:pt x="467351" y="19589"/>
                </a:lnTo>
                <a:lnTo>
                  <a:pt x="468950" y="21226"/>
                </a:lnTo>
                <a:lnTo>
                  <a:pt x="469368" y="21590"/>
                </a:lnTo>
                <a:lnTo>
                  <a:pt x="470727" y="23416"/>
                </a:lnTo>
                <a:lnTo>
                  <a:pt x="471074" y="23848"/>
                </a:lnTo>
                <a:lnTo>
                  <a:pt x="471355" y="24092"/>
                </a:lnTo>
                <a:lnTo>
                  <a:pt x="472029" y="24956"/>
                </a:lnTo>
                <a:lnTo>
                  <a:pt x="472383" y="26017"/>
                </a:lnTo>
                <a:lnTo>
                  <a:pt x="472469" y="26484"/>
                </a:lnTo>
                <a:lnTo>
                  <a:pt x="472586" y="27168"/>
                </a:lnTo>
                <a:lnTo>
                  <a:pt x="472628" y="27411"/>
                </a:lnTo>
                <a:lnTo>
                  <a:pt x="472779" y="29796"/>
                </a:lnTo>
                <a:lnTo>
                  <a:pt x="473010" y="31124"/>
                </a:lnTo>
                <a:lnTo>
                  <a:pt x="473404" y="32580"/>
                </a:lnTo>
                <a:lnTo>
                  <a:pt x="473580" y="33055"/>
                </a:lnTo>
                <a:lnTo>
                  <a:pt x="474198" y="34076"/>
                </a:lnTo>
                <a:lnTo>
                  <a:pt x="474574" y="34511"/>
                </a:lnTo>
                <a:lnTo>
                  <a:pt x="475585" y="35372"/>
                </a:lnTo>
                <a:lnTo>
                  <a:pt x="476336" y="35656"/>
                </a:lnTo>
                <a:lnTo>
                  <a:pt x="477054" y="35763"/>
                </a:lnTo>
                <a:lnTo>
                  <a:pt x="481205" y="35928"/>
                </a:lnTo>
                <a:lnTo>
                  <a:pt x="483284" y="36311"/>
                </a:lnTo>
                <a:lnTo>
                  <a:pt x="485254" y="36875"/>
                </a:lnTo>
                <a:lnTo>
                  <a:pt x="485965" y="37208"/>
                </a:lnTo>
                <a:lnTo>
                  <a:pt x="487417" y="37501"/>
                </a:lnTo>
                <a:lnTo>
                  <a:pt x="489678" y="37775"/>
                </a:lnTo>
                <a:lnTo>
                  <a:pt x="490437" y="37583"/>
                </a:lnTo>
                <a:lnTo>
                  <a:pt x="491555" y="37393"/>
                </a:lnTo>
                <a:lnTo>
                  <a:pt x="492252" y="37397"/>
                </a:lnTo>
                <a:lnTo>
                  <a:pt x="494212" y="36557"/>
                </a:lnTo>
                <a:lnTo>
                  <a:pt x="495745" y="35703"/>
                </a:lnTo>
                <a:lnTo>
                  <a:pt x="496730" y="35343"/>
                </a:lnTo>
                <a:lnTo>
                  <a:pt x="498225" y="34481"/>
                </a:lnTo>
                <a:lnTo>
                  <a:pt x="499811" y="34218"/>
                </a:lnTo>
                <a:lnTo>
                  <a:pt x="500650" y="34249"/>
                </a:lnTo>
                <a:lnTo>
                  <a:pt x="501607" y="34431"/>
                </a:lnTo>
                <a:lnTo>
                  <a:pt x="503246" y="35322"/>
                </a:lnTo>
                <a:lnTo>
                  <a:pt x="503275" y="35615"/>
                </a:lnTo>
                <a:lnTo>
                  <a:pt x="503439" y="35671"/>
                </a:lnTo>
                <a:lnTo>
                  <a:pt x="504404" y="35769"/>
                </a:lnTo>
                <a:lnTo>
                  <a:pt x="504812" y="35698"/>
                </a:lnTo>
                <a:lnTo>
                  <a:pt x="505699" y="35771"/>
                </a:lnTo>
                <a:lnTo>
                  <a:pt x="507346" y="35852"/>
                </a:lnTo>
                <a:lnTo>
                  <a:pt x="508732" y="36049"/>
                </a:lnTo>
                <a:lnTo>
                  <a:pt x="509404" y="36229"/>
                </a:lnTo>
                <a:lnTo>
                  <a:pt x="510179" y="36542"/>
                </a:lnTo>
                <a:lnTo>
                  <a:pt x="510936" y="37101"/>
                </a:lnTo>
                <a:lnTo>
                  <a:pt x="511331" y="37575"/>
                </a:lnTo>
                <a:lnTo>
                  <a:pt x="511659" y="38137"/>
                </a:lnTo>
                <a:lnTo>
                  <a:pt x="511890" y="38709"/>
                </a:lnTo>
                <a:lnTo>
                  <a:pt x="512200" y="39547"/>
                </a:lnTo>
                <a:lnTo>
                  <a:pt x="512282" y="39952"/>
                </a:lnTo>
                <a:lnTo>
                  <a:pt x="512409" y="40278"/>
                </a:lnTo>
                <a:lnTo>
                  <a:pt x="512555" y="40550"/>
                </a:lnTo>
                <a:lnTo>
                  <a:pt x="512999" y="40992"/>
                </a:lnTo>
                <a:lnTo>
                  <a:pt x="513287" y="41181"/>
                </a:lnTo>
                <a:lnTo>
                  <a:pt x="514561" y="41799"/>
                </a:lnTo>
                <a:lnTo>
                  <a:pt x="515360" y="41948"/>
                </a:lnTo>
                <a:lnTo>
                  <a:pt x="516097" y="41945"/>
                </a:lnTo>
                <a:lnTo>
                  <a:pt x="516872" y="42075"/>
                </a:lnTo>
                <a:lnTo>
                  <a:pt x="517677" y="42332"/>
                </a:lnTo>
                <a:lnTo>
                  <a:pt x="518056" y="42549"/>
                </a:lnTo>
                <a:lnTo>
                  <a:pt x="518457" y="42971"/>
                </a:lnTo>
                <a:lnTo>
                  <a:pt x="518998" y="44232"/>
                </a:lnTo>
                <a:lnTo>
                  <a:pt x="519511" y="45867"/>
                </a:lnTo>
                <a:lnTo>
                  <a:pt x="519722" y="46393"/>
                </a:lnTo>
                <a:lnTo>
                  <a:pt x="520219" y="47393"/>
                </a:lnTo>
                <a:lnTo>
                  <a:pt x="520539" y="47712"/>
                </a:lnTo>
                <a:lnTo>
                  <a:pt x="520988" y="47939"/>
                </a:lnTo>
                <a:lnTo>
                  <a:pt x="521254" y="47997"/>
                </a:lnTo>
                <a:lnTo>
                  <a:pt x="522494" y="48127"/>
                </a:lnTo>
                <a:lnTo>
                  <a:pt x="523643" y="48169"/>
                </a:lnTo>
                <a:lnTo>
                  <a:pt x="525329" y="48075"/>
                </a:lnTo>
                <a:lnTo>
                  <a:pt x="525629" y="48213"/>
                </a:lnTo>
                <a:lnTo>
                  <a:pt x="525751" y="48394"/>
                </a:lnTo>
                <a:lnTo>
                  <a:pt x="526125" y="48597"/>
                </a:lnTo>
                <a:lnTo>
                  <a:pt x="526657" y="48737"/>
                </a:lnTo>
                <a:lnTo>
                  <a:pt x="527056" y="48694"/>
                </a:lnTo>
                <a:lnTo>
                  <a:pt x="528962" y="49392"/>
                </a:lnTo>
                <a:lnTo>
                  <a:pt x="529571" y="49534"/>
                </a:lnTo>
                <a:lnTo>
                  <a:pt x="530693" y="49615"/>
                </a:lnTo>
                <a:lnTo>
                  <a:pt x="531096" y="49572"/>
                </a:lnTo>
                <a:lnTo>
                  <a:pt x="531524" y="49427"/>
                </a:lnTo>
                <a:lnTo>
                  <a:pt x="531874" y="49233"/>
                </a:lnTo>
                <a:lnTo>
                  <a:pt x="532098" y="49091"/>
                </a:lnTo>
                <a:lnTo>
                  <a:pt x="532363" y="48784"/>
                </a:lnTo>
                <a:lnTo>
                  <a:pt x="532652" y="48211"/>
                </a:lnTo>
                <a:lnTo>
                  <a:pt x="532818" y="47404"/>
                </a:lnTo>
                <a:lnTo>
                  <a:pt x="532943" y="46238"/>
                </a:lnTo>
                <a:lnTo>
                  <a:pt x="532875" y="45411"/>
                </a:lnTo>
                <a:lnTo>
                  <a:pt x="532911" y="44313"/>
                </a:lnTo>
                <a:lnTo>
                  <a:pt x="532974" y="43972"/>
                </a:lnTo>
                <a:lnTo>
                  <a:pt x="533133" y="43603"/>
                </a:lnTo>
                <a:lnTo>
                  <a:pt x="533702" y="42766"/>
                </a:lnTo>
                <a:lnTo>
                  <a:pt x="534684" y="42027"/>
                </a:lnTo>
                <a:lnTo>
                  <a:pt x="538421" y="40526"/>
                </a:lnTo>
                <a:lnTo>
                  <a:pt x="538976" y="40307"/>
                </a:lnTo>
                <a:lnTo>
                  <a:pt x="539620" y="39896"/>
                </a:lnTo>
                <a:lnTo>
                  <a:pt x="540757" y="39301"/>
                </a:lnTo>
                <a:lnTo>
                  <a:pt x="542219" y="38669"/>
                </a:lnTo>
                <a:lnTo>
                  <a:pt x="543384" y="38379"/>
                </a:lnTo>
                <a:lnTo>
                  <a:pt x="544207" y="38422"/>
                </a:lnTo>
                <a:lnTo>
                  <a:pt x="545035" y="38606"/>
                </a:lnTo>
                <a:lnTo>
                  <a:pt x="546178" y="39069"/>
                </a:lnTo>
                <a:lnTo>
                  <a:pt x="546908" y="39470"/>
                </a:lnTo>
                <a:lnTo>
                  <a:pt x="548010" y="40284"/>
                </a:lnTo>
                <a:lnTo>
                  <a:pt x="548492" y="40729"/>
                </a:lnTo>
                <a:lnTo>
                  <a:pt x="548931" y="40995"/>
                </a:lnTo>
                <a:lnTo>
                  <a:pt x="549752" y="41104"/>
                </a:lnTo>
                <a:lnTo>
                  <a:pt x="550009" y="41022"/>
                </a:lnTo>
                <a:lnTo>
                  <a:pt x="551039" y="41345"/>
                </a:lnTo>
                <a:lnTo>
                  <a:pt x="551681" y="41346"/>
                </a:lnTo>
                <a:lnTo>
                  <a:pt x="553627" y="41171"/>
                </a:lnTo>
                <a:lnTo>
                  <a:pt x="554440" y="41290"/>
                </a:lnTo>
                <a:lnTo>
                  <a:pt x="557104" y="41306"/>
                </a:lnTo>
                <a:lnTo>
                  <a:pt x="557942" y="41392"/>
                </a:lnTo>
                <a:lnTo>
                  <a:pt x="558916" y="41612"/>
                </a:lnTo>
                <a:lnTo>
                  <a:pt x="559974" y="42018"/>
                </a:lnTo>
                <a:lnTo>
                  <a:pt x="561696" y="42799"/>
                </a:lnTo>
                <a:lnTo>
                  <a:pt x="563027" y="43620"/>
                </a:lnTo>
                <a:lnTo>
                  <a:pt x="563656" y="44384"/>
                </a:lnTo>
                <a:lnTo>
                  <a:pt x="563978" y="45322"/>
                </a:lnTo>
                <a:lnTo>
                  <a:pt x="564142" y="46130"/>
                </a:lnTo>
                <a:lnTo>
                  <a:pt x="564308" y="46581"/>
                </a:lnTo>
                <a:lnTo>
                  <a:pt x="564512" y="46924"/>
                </a:lnTo>
                <a:lnTo>
                  <a:pt x="565203" y="47559"/>
                </a:lnTo>
                <a:lnTo>
                  <a:pt x="565595" y="47811"/>
                </a:lnTo>
                <a:lnTo>
                  <a:pt x="566205" y="48049"/>
                </a:lnTo>
                <a:lnTo>
                  <a:pt x="566975" y="48131"/>
                </a:lnTo>
                <a:lnTo>
                  <a:pt x="567456" y="47885"/>
                </a:lnTo>
                <a:lnTo>
                  <a:pt x="567659" y="47696"/>
                </a:lnTo>
                <a:lnTo>
                  <a:pt x="569085" y="45499"/>
                </a:lnTo>
                <a:lnTo>
                  <a:pt x="569116" y="45089"/>
                </a:lnTo>
                <a:lnTo>
                  <a:pt x="569395" y="44649"/>
                </a:lnTo>
                <a:lnTo>
                  <a:pt x="569648" y="44462"/>
                </a:lnTo>
                <a:lnTo>
                  <a:pt x="570263" y="44284"/>
                </a:lnTo>
                <a:lnTo>
                  <a:pt x="570540" y="43889"/>
                </a:lnTo>
                <a:lnTo>
                  <a:pt x="571036" y="43600"/>
                </a:lnTo>
                <a:lnTo>
                  <a:pt x="571602" y="43433"/>
                </a:lnTo>
                <a:lnTo>
                  <a:pt x="572300" y="43454"/>
                </a:lnTo>
                <a:lnTo>
                  <a:pt x="573253" y="43735"/>
                </a:lnTo>
                <a:lnTo>
                  <a:pt x="574507" y="44241"/>
                </a:lnTo>
                <a:lnTo>
                  <a:pt x="575356" y="44314"/>
                </a:lnTo>
                <a:lnTo>
                  <a:pt x="576399" y="44074"/>
                </a:lnTo>
                <a:lnTo>
                  <a:pt x="578139" y="43477"/>
                </a:lnTo>
                <a:lnTo>
                  <a:pt x="578897" y="43384"/>
                </a:lnTo>
                <a:lnTo>
                  <a:pt x="579634" y="43211"/>
                </a:lnTo>
                <a:lnTo>
                  <a:pt x="580894" y="42453"/>
                </a:lnTo>
                <a:lnTo>
                  <a:pt x="581240" y="41999"/>
                </a:lnTo>
                <a:lnTo>
                  <a:pt x="581513" y="41528"/>
                </a:lnTo>
                <a:lnTo>
                  <a:pt x="581933" y="40400"/>
                </a:lnTo>
                <a:lnTo>
                  <a:pt x="582093" y="39749"/>
                </a:lnTo>
                <a:lnTo>
                  <a:pt x="582190" y="37991"/>
                </a:lnTo>
                <a:lnTo>
                  <a:pt x="582509" y="37083"/>
                </a:lnTo>
                <a:lnTo>
                  <a:pt x="582927" y="36318"/>
                </a:lnTo>
                <a:lnTo>
                  <a:pt x="583331" y="35814"/>
                </a:lnTo>
                <a:lnTo>
                  <a:pt x="583739" y="35490"/>
                </a:lnTo>
                <a:lnTo>
                  <a:pt x="585434" y="34757"/>
                </a:lnTo>
                <a:lnTo>
                  <a:pt x="587183" y="33503"/>
                </a:lnTo>
                <a:lnTo>
                  <a:pt x="588123" y="32501"/>
                </a:lnTo>
                <a:lnTo>
                  <a:pt x="588738" y="31193"/>
                </a:lnTo>
                <a:lnTo>
                  <a:pt x="588914" y="30818"/>
                </a:lnTo>
                <a:lnTo>
                  <a:pt x="589133" y="29778"/>
                </a:lnTo>
                <a:lnTo>
                  <a:pt x="589298" y="29280"/>
                </a:lnTo>
                <a:lnTo>
                  <a:pt x="589510" y="28791"/>
                </a:lnTo>
                <a:lnTo>
                  <a:pt x="589694" y="28523"/>
                </a:lnTo>
                <a:lnTo>
                  <a:pt x="589933" y="28309"/>
                </a:lnTo>
                <a:lnTo>
                  <a:pt x="590489" y="28017"/>
                </a:lnTo>
                <a:lnTo>
                  <a:pt x="591411" y="27716"/>
                </a:lnTo>
                <a:lnTo>
                  <a:pt x="592617" y="27614"/>
                </a:lnTo>
                <a:lnTo>
                  <a:pt x="593137" y="27634"/>
                </a:lnTo>
                <a:lnTo>
                  <a:pt x="593933" y="27798"/>
                </a:lnTo>
                <a:lnTo>
                  <a:pt x="594577" y="27735"/>
                </a:lnTo>
                <a:lnTo>
                  <a:pt x="595543" y="27235"/>
                </a:lnTo>
                <a:lnTo>
                  <a:pt x="596359" y="26334"/>
                </a:lnTo>
                <a:lnTo>
                  <a:pt x="597701" y="25087"/>
                </a:lnTo>
                <a:lnTo>
                  <a:pt x="599424" y="23969"/>
                </a:lnTo>
                <a:lnTo>
                  <a:pt x="602109" y="22738"/>
                </a:lnTo>
                <a:lnTo>
                  <a:pt x="602594" y="22725"/>
                </a:lnTo>
                <a:lnTo>
                  <a:pt x="603605" y="23142"/>
                </a:lnTo>
                <a:lnTo>
                  <a:pt x="604066" y="23594"/>
                </a:lnTo>
                <a:lnTo>
                  <a:pt x="604211" y="23805"/>
                </a:lnTo>
                <a:lnTo>
                  <a:pt x="604432" y="24125"/>
                </a:lnTo>
                <a:lnTo>
                  <a:pt x="604617" y="24496"/>
                </a:lnTo>
                <a:lnTo>
                  <a:pt x="604964" y="25841"/>
                </a:lnTo>
                <a:lnTo>
                  <a:pt x="605033" y="26593"/>
                </a:lnTo>
                <a:lnTo>
                  <a:pt x="605027" y="27056"/>
                </a:lnTo>
                <a:lnTo>
                  <a:pt x="604893" y="28752"/>
                </a:lnTo>
                <a:lnTo>
                  <a:pt x="604885" y="29704"/>
                </a:lnTo>
                <a:lnTo>
                  <a:pt x="604956" y="30592"/>
                </a:lnTo>
                <a:lnTo>
                  <a:pt x="605354" y="31449"/>
                </a:lnTo>
                <a:lnTo>
                  <a:pt x="605947" y="31937"/>
                </a:lnTo>
                <a:lnTo>
                  <a:pt x="606718" y="32929"/>
                </a:lnTo>
                <a:lnTo>
                  <a:pt x="607260" y="33957"/>
                </a:lnTo>
                <a:lnTo>
                  <a:pt x="607828" y="35655"/>
                </a:lnTo>
                <a:lnTo>
                  <a:pt x="608033" y="37273"/>
                </a:lnTo>
                <a:lnTo>
                  <a:pt x="608359" y="38730"/>
                </a:lnTo>
                <a:lnTo>
                  <a:pt x="608643" y="39605"/>
                </a:lnTo>
                <a:lnTo>
                  <a:pt x="609101" y="40673"/>
                </a:lnTo>
                <a:lnTo>
                  <a:pt x="609670" y="41730"/>
                </a:lnTo>
                <a:lnTo>
                  <a:pt x="610027" y="42212"/>
                </a:lnTo>
                <a:lnTo>
                  <a:pt x="610572" y="42714"/>
                </a:lnTo>
                <a:lnTo>
                  <a:pt x="612679" y="44065"/>
                </a:lnTo>
                <a:lnTo>
                  <a:pt x="613113" y="44243"/>
                </a:lnTo>
                <a:lnTo>
                  <a:pt x="614775" y="44926"/>
                </a:lnTo>
                <a:lnTo>
                  <a:pt x="615824" y="45164"/>
                </a:lnTo>
                <a:lnTo>
                  <a:pt x="616825" y="45123"/>
                </a:lnTo>
                <a:lnTo>
                  <a:pt x="618305" y="44717"/>
                </a:lnTo>
                <a:lnTo>
                  <a:pt x="620634" y="44526"/>
                </a:lnTo>
                <a:lnTo>
                  <a:pt x="621452" y="44362"/>
                </a:lnTo>
                <a:lnTo>
                  <a:pt x="622067" y="44473"/>
                </a:lnTo>
                <a:lnTo>
                  <a:pt x="622638" y="44875"/>
                </a:lnTo>
                <a:lnTo>
                  <a:pt x="623225" y="45172"/>
                </a:lnTo>
                <a:lnTo>
                  <a:pt x="624691" y="45716"/>
                </a:lnTo>
                <a:lnTo>
                  <a:pt x="625060" y="45935"/>
                </a:lnTo>
                <a:lnTo>
                  <a:pt x="625816" y="46589"/>
                </a:lnTo>
                <a:lnTo>
                  <a:pt x="627571" y="48863"/>
                </a:lnTo>
                <a:lnTo>
                  <a:pt x="628738" y="49899"/>
                </a:lnTo>
                <a:lnTo>
                  <a:pt x="629716" y="50858"/>
                </a:lnTo>
                <a:lnTo>
                  <a:pt x="630668" y="51513"/>
                </a:lnTo>
                <a:lnTo>
                  <a:pt x="631804" y="52072"/>
                </a:lnTo>
                <a:lnTo>
                  <a:pt x="633196" y="52445"/>
                </a:lnTo>
                <a:lnTo>
                  <a:pt x="633785" y="52677"/>
                </a:lnTo>
                <a:lnTo>
                  <a:pt x="634281" y="52918"/>
                </a:lnTo>
                <a:lnTo>
                  <a:pt x="634660" y="53241"/>
                </a:lnTo>
                <a:lnTo>
                  <a:pt x="634942" y="53622"/>
                </a:lnTo>
                <a:lnTo>
                  <a:pt x="635495" y="54560"/>
                </a:lnTo>
                <a:lnTo>
                  <a:pt x="636249" y="57242"/>
                </a:lnTo>
                <a:lnTo>
                  <a:pt x="636825" y="58491"/>
                </a:lnTo>
                <a:lnTo>
                  <a:pt x="637231" y="59038"/>
                </a:lnTo>
                <a:lnTo>
                  <a:pt x="637062" y="59581"/>
                </a:lnTo>
                <a:lnTo>
                  <a:pt x="637076" y="60179"/>
                </a:lnTo>
                <a:lnTo>
                  <a:pt x="637141" y="60537"/>
                </a:lnTo>
                <a:lnTo>
                  <a:pt x="637503" y="61555"/>
                </a:lnTo>
                <a:lnTo>
                  <a:pt x="637356" y="62351"/>
                </a:lnTo>
                <a:lnTo>
                  <a:pt x="637257" y="62614"/>
                </a:lnTo>
                <a:lnTo>
                  <a:pt x="637264" y="62963"/>
                </a:lnTo>
                <a:lnTo>
                  <a:pt x="637340" y="63155"/>
                </a:lnTo>
                <a:lnTo>
                  <a:pt x="637829" y="63830"/>
                </a:lnTo>
                <a:lnTo>
                  <a:pt x="637905" y="64010"/>
                </a:lnTo>
                <a:lnTo>
                  <a:pt x="638205" y="64724"/>
                </a:lnTo>
                <a:lnTo>
                  <a:pt x="638178" y="65133"/>
                </a:lnTo>
                <a:lnTo>
                  <a:pt x="638007" y="65724"/>
                </a:lnTo>
                <a:lnTo>
                  <a:pt x="637972" y="66041"/>
                </a:lnTo>
                <a:lnTo>
                  <a:pt x="638044" y="66900"/>
                </a:lnTo>
                <a:lnTo>
                  <a:pt x="638317" y="68478"/>
                </a:lnTo>
                <a:lnTo>
                  <a:pt x="638496" y="68707"/>
                </a:lnTo>
                <a:lnTo>
                  <a:pt x="638901" y="68791"/>
                </a:lnTo>
                <a:lnTo>
                  <a:pt x="639198" y="68918"/>
                </a:lnTo>
                <a:lnTo>
                  <a:pt x="639400" y="69095"/>
                </a:lnTo>
                <a:lnTo>
                  <a:pt x="639736" y="69607"/>
                </a:lnTo>
                <a:lnTo>
                  <a:pt x="640656" y="70184"/>
                </a:lnTo>
                <a:lnTo>
                  <a:pt x="641247" y="71274"/>
                </a:lnTo>
                <a:lnTo>
                  <a:pt x="641384" y="71629"/>
                </a:lnTo>
                <a:lnTo>
                  <a:pt x="641418" y="71896"/>
                </a:lnTo>
                <a:lnTo>
                  <a:pt x="641361" y="72108"/>
                </a:lnTo>
                <a:lnTo>
                  <a:pt x="640965" y="72987"/>
                </a:lnTo>
                <a:lnTo>
                  <a:pt x="640765" y="73646"/>
                </a:lnTo>
                <a:lnTo>
                  <a:pt x="640683" y="74111"/>
                </a:lnTo>
                <a:lnTo>
                  <a:pt x="640732" y="74272"/>
                </a:lnTo>
                <a:lnTo>
                  <a:pt x="641100" y="74682"/>
                </a:lnTo>
                <a:lnTo>
                  <a:pt x="641258" y="75507"/>
                </a:lnTo>
                <a:lnTo>
                  <a:pt x="641386" y="75884"/>
                </a:lnTo>
                <a:lnTo>
                  <a:pt x="641667" y="76368"/>
                </a:lnTo>
                <a:lnTo>
                  <a:pt x="641924" y="76676"/>
                </a:lnTo>
                <a:lnTo>
                  <a:pt x="642130" y="77999"/>
                </a:lnTo>
                <a:lnTo>
                  <a:pt x="641962" y="79159"/>
                </a:lnTo>
                <a:lnTo>
                  <a:pt x="641744" y="79971"/>
                </a:lnTo>
                <a:lnTo>
                  <a:pt x="641576" y="80276"/>
                </a:lnTo>
                <a:lnTo>
                  <a:pt x="641393" y="80399"/>
                </a:lnTo>
                <a:lnTo>
                  <a:pt x="640542" y="80556"/>
                </a:lnTo>
                <a:lnTo>
                  <a:pt x="639513" y="80489"/>
                </a:lnTo>
                <a:lnTo>
                  <a:pt x="639366" y="80678"/>
                </a:lnTo>
                <a:lnTo>
                  <a:pt x="639067" y="81962"/>
                </a:lnTo>
                <a:lnTo>
                  <a:pt x="639072" y="82153"/>
                </a:lnTo>
                <a:lnTo>
                  <a:pt x="639430" y="83068"/>
                </a:lnTo>
                <a:lnTo>
                  <a:pt x="639627" y="83426"/>
                </a:lnTo>
                <a:lnTo>
                  <a:pt x="639982" y="83684"/>
                </a:lnTo>
                <a:lnTo>
                  <a:pt x="640542" y="83869"/>
                </a:lnTo>
                <a:lnTo>
                  <a:pt x="640756" y="84029"/>
                </a:lnTo>
                <a:lnTo>
                  <a:pt x="641034" y="86033"/>
                </a:lnTo>
                <a:lnTo>
                  <a:pt x="641064" y="86500"/>
                </a:lnTo>
                <a:lnTo>
                  <a:pt x="640778" y="87745"/>
                </a:lnTo>
                <a:lnTo>
                  <a:pt x="640410" y="89815"/>
                </a:lnTo>
                <a:lnTo>
                  <a:pt x="640230" y="90007"/>
                </a:lnTo>
                <a:lnTo>
                  <a:pt x="639683" y="90246"/>
                </a:lnTo>
                <a:lnTo>
                  <a:pt x="639076" y="90159"/>
                </a:lnTo>
                <a:lnTo>
                  <a:pt x="637759" y="90291"/>
                </a:lnTo>
                <a:lnTo>
                  <a:pt x="637411" y="90541"/>
                </a:lnTo>
                <a:lnTo>
                  <a:pt x="637322" y="91064"/>
                </a:lnTo>
                <a:lnTo>
                  <a:pt x="638048" y="92042"/>
                </a:lnTo>
                <a:lnTo>
                  <a:pt x="638190" y="92592"/>
                </a:lnTo>
                <a:lnTo>
                  <a:pt x="638369" y="93647"/>
                </a:lnTo>
                <a:lnTo>
                  <a:pt x="638549" y="94173"/>
                </a:lnTo>
                <a:lnTo>
                  <a:pt x="638653" y="94305"/>
                </a:lnTo>
                <a:lnTo>
                  <a:pt x="638887" y="94417"/>
                </a:lnTo>
                <a:lnTo>
                  <a:pt x="639699" y="94516"/>
                </a:lnTo>
                <a:lnTo>
                  <a:pt x="640117" y="94628"/>
                </a:lnTo>
                <a:lnTo>
                  <a:pt x="640236" y="94786"/>
                </a:lnTo>
                <a:lnTo>
                  <a:pt x="640407" y="95853"/>
                </a:lnTo>
                <a:lnTo>
                  <a:pt x="640619" y="96131"/>
                </a:lnTo>
                <a:lnTo>
                  <a:pt x="640947" y="96144"/>
                </a:lnTo>
                <a:lnTo>
                  <a:pt x="641853" y="95922"/>
                </a:lnTo>
                <a:lnTo>
                  <a:pt x="642283" y="96165"/>
                </a:lnTo>
                <a:lnTo>
                  <a:pt x="642541" y="96243"/>
                </a:lnTo>
                <a:lnTo>
                  <a:pt x="642773" y="96389"/>
                </a:lnTo>
                <a:lnTo>
                  <a:pt x="643294" y="96938"/>
                </a:lnTo>
                <a:lnTo>
                  <a:pt x="643488" y="97027"/>
                </a:lnTo>
                <a:lnTo>
                  <a:pt x="643892" y="97091"/>
                </a:lnTo>
                <a:lnTo>
                  <a:pt x="644129" y="97288"/>
                </a:lnTo>
                <a:lnTo>
                  <a:pt x="644357" y="98370"/>
                </a:lnTo>
                <a:lnTo>
                  <a:pt x="644398" y="98838"/>
                </a:lnTo>
                <a:lnTo>
                  <a:pt x="644607" y="99254"/>
                </a:lnTo>
                <a:lnTo>
                  <a:pt x="645731" y="100143"/>
                </a:lnTo>
                <a:lnTo>
                  <a:pt x="646561" y="100193"/>
                </a:lnTo>
                <a:lnTo>
                  <a:pt x="647303" y="101050"/>
                </a:lnTo>
                <a:lnTo>
                  <a:pt x="648145" y="101170"/>
                </a:lnTo>
                <a:lnTo>
                  <a:pt x="648349" y="101414"/>
                </a:lnTo>
                <a:lnTo>
                  <a:pt x="648474" y="102084"/>
                </a:lnTo>
                <a:lnTo>
                  <a:pt x="648716" y="102291"/>
                </a:lnTo>
                <a:lnTo>
                  <a:pt x="649001" y="102567"/>
                </a:lnTo>
                <a:lnTo>
                  <a:pt x="649091" y="103085"/>
                </a:lnTo>
                <a:lnTo>
                  <a:pt x="649215" y="103331"/>
                </a:lnTo>
                <a:lnTo>
                  <a:pt x="649544" y="103739"/>
                </a:lnTo>
                <a:lnTo>
                  <a:pt x="649987" y="104073"/>
                </a:lnTo>
                <a:lnTo>
                  <a:pt x="650019" y="104381"/>
                </a:lnTo>
                <a:lnTo>
                  <a:pt x="649922" y="104761"/>
                </a:lnTo>
                <a:lnTo>
                  <a:pt x="650011" y="105047"/>
                </a:lnTo>
                <a:lnTo>
                  <a:pt x="650464" y="105616"/>
                </a:lnTo>
                <a:lnTo>
                  <a:pt x="650974" y="105966"/>
                </a:lnTo>
                <a:lnTo>
                  <a:pt x="651315" y="106062"/>
                </a:lnTo>
                <a:lnTo>
                  <a:pt x="651459" y="106187"/>
                </a:lnTo>
                <a:lnTo>
                  <a:pt x="651591" y="107020"/>
                </a:lnTo>
                <a:lnTo>
                  <a:pt x="652032" y="107774"/>
                </a:lnTo>
                <a:lnTo>
                  <a:pt x="652400" y="108269"/>
                </a:lnTo>
                <a:lnTo>
                  <a:pt x="652624" y="108397"/>
                </a:lnTo>
                <a:lnTo>
                  <a:pt x="652689" y="108648"/>
                </a:lnTo>
                <a:lnTo>
                  <a:pt x="652697" y="108978"/>
                </a:lnTo>
                <a:lnTo>
                  <a:pt x="652766" y="109126"/>
                </a:lnTo>
                <a:lnTo>
                  <a:pt x="652924" y="109260"/>
                </a:lnTo>
                <a:lnTo>
                  <a:pt x="653189" y="109250"/>
                </a:lnTo>
                <a:lnTo>
                  <a:pt x="653491" y="109004"/>
                </a:lnTo>
                <a:lnTo>
                  <a:pt x="653737" y="108932"/>
                </a:lnTo>
                <a:lnTo>
                  <a:pt x="654488" y="109105"/>
                </a:lnTo>
                <a:lnTo>
                  <a:pt x="655464" y="108984"/>
                </a:lnTo>
                <a:lnTo>
                  <a:pt x="655672" y="109018"/>
                </a:lnTo>
                <a:lnTo>
                  <a:pt x="655893" y="109311"/>
                </a:lnTo>
                <a:lnTo>
                  <a:pt x="657447" y="110170"/>
                </a:lnTo>
                <a:lnTo>
                  <a:pt x="657916" y="110250"/>
                </a:lnTo>
                <a:lnTo>
                  <a:pt x="658080" y="110324"/>
                </a:lnTo>
                <a:lnTo>
                  <a:pt x="658223" y="110472"/>
                </a:lnTo>
                <a:lnTo>
                  <a:pt x="658303" y="110848"/>
                </a:lnTo>
                <a:lnTo>
                  <a:pt x="658282" y="111281"/>
                </a:lnTo>
                <a:lnTo>
                  <a:pt x="657934" y="111812"/>
                </a:lnTo>
                <a:lnTo>
                  <a:pt x="657975" y="113548"/>
                </a:lnTo>
                <a:lnTo>
                  <a:pt x="657740" y="114112"/>
                </a:lnTo>
                <a:lnTo>
                  <a:pt x="657289" y="114906"/>
                </a:lnTo>
                <a:lnTo>
                  <a:pt x="656949" y="115348"/>
                </a:lnTo>
                <a:lnTo>
                  <a:pt x="656703" y="115482"/>
                </a:lnTo>
                <a:lnTo>
                  <a:pt x="655959" y="115436"/>
                </a:lnTo>
                <a:lnTo>
                  <a:pt x="655788" y="115604"/>
                </a:lnTo>
                <a:lnTo>
                  <a:pt x="655840" y="115919"/>
                </a:lnTo>
                <a:lnTo>
                  <a:pt x="655666" y="116745"/>
                </a:lnTo>
                <a:lnTo>
                  <a:pt x="655551" y="116984"/>
                </a:lnTo>
                <a:lnTo>
                  <a:pt x="655589" y="117172"/>
                </a:lnTo>
                <a:lnTo>
                  <a:pt x="656044" y="117711"/>
                </a:lnTo>
                <a:lnTo>
                  <a:pt x="656300" y="117827"/>
                </a:lnTo>
                <a:lnTo>
                  <a:pt x="657193" y="118798"/>
                </a:lnTo>
                <a:lnTo>
                  <a:pt x="657285" y="118927"/>
                </a:lnTo>
                <a:lnTo>
                  <a:pt x="658863" y="120757"/>
                </a:lnTo>
                <a:lnTo>
                  <a:pt x="659204" y="120819"/>
                </a:lnTo>
                <a:lnTo>
                  <a:pt x="661382" y="119843"/>
                </a:lnTo>
                <a:lnTo>
                  <a:pt x="662331" y="120202"/>
                </a:lnTo>
                <a:lnTo>
                  <a:pt x="662668" y="120551"/>
                </a:lnTo>
                <a:lnTo>
                  <a:pt x="663158" y="121361"/>
                </a:lnTo>
                <a:lnTo>
                  <a:pt x="663488" y="121511"/>
                </a:lnTo>
                <a:lnTo>
                  <a:pt x="664266" y="121714"/>
                </a:lnTo>
                <a:lnTo>
                  <a:pt x="664466" y="121911"/>
                </a:lnTo>
                <a:lnTo>
                  <a:pt x="664556" y="122114"/>
                </a:lnTo>
                <a:lnTo>
                  <a:pt x="664681" y="122967"/>
                </a:lnTo>
                <a:lnTo>
                  <a:pt x="664797" y="123288"/>
                </a:lnTo>
                <a:lnTo>
                  <a:pt x="664928" y="123481"/>
                </a:lnTo>
                <a:lnTo>
                  <a:pt x="664632" y="124367"/>
                </a:lnTo>
                <a:lnTo>
                  <a:pt x="664461" y="124510"/>
                </a:lnTo>
                <a:lnTo>
                  <a:pt x="664470" y="124674"/>
                </a:lnTo>
                <a:lnTo>
                  <a:pt x="664570" y="124832"/>
                </a:lnTo>
                <a:lnTo>
                  <a:pt x="664736" y="124920"/>
                </a:lnTo>
                <a:lnTo>
                  <a:pt x="664886" y="125486"/>
                </a:lnTo>
                <a:lnTo>
                  <a:pt x="665128" y="126430"/>
                </a:lnTo>
                <a:lnTo>
                  <a:pt x="665451" y="126521"/>
                </a:lnTo>
                <a:lnTo>
                  <a:pt x="665969" y="126546"/>
                </a:lnTo>
                <a:lnTo>
                  <a:pt x="666567" y="127610"/>
                </a:lnTo>
                <a:lnTo>
                  <a:pt x="667467" y="128160"/>
                </a:lnTo>
                <a:lnTo>
                  <a:pt x="668961" y="129383"/>
                </a:lnTo>
                <a:lnTo>
                  <a:pt x="669105" y="129460"/>
                </a:lnTo>
                <a:lnTo>
                  <a:pt x="669781" y="130163"/>
                </a:lnTo>
                <a:lnTo>
                  <a:pt x="669935" y="130461"/>
                </a:lnTo>
                <a:lnTo>
                  <a:pt x="670149" y="131090"/>
                </a:lnTo>
                <a:lnTo>
                  <a:pt x="670409" y="131154"/>
                </a:lnTo>
                <a:lnTo>
                  <a:pt x="670889" y="131128"/>
                </a:lnTo>
                <a:lnTo>
                  <a:pt x="671123" y="131230"/>
                </a:lnTo>
                <a:lnTo>
                  <a:pt x="671383" y="131476"/>
                </a:lnTo>
                <a:lnTo>
                  <a:pt x="671469" y="131654"/>
                </a:lnTo>
                <a:lnTo>
                  <a:pt x="671610" y="131800"/>
                </a:lnTo>
                <a:lnTo>
                  <a:pt x="671880" y="131881"/>
                </a:lnTo>
                <a:lnTo>
                  <a:pt x="672381" y="131871"/>
                </a:lnTo>
                <a:lnTo>
                  <a:pt x="672575" y="131934"/>
                </a:lnTo>
                <a:lnTo>
                  <a:pt x="673215" y="132571"/>
                </a:lnTo>
                <a:lnTo>
                  <a:pt x="674131" y="132630"/>
                </a:lnTo>
                <a:lnTo>
                  <a:pt x="674360" y="133228"/>
                </a:lnTo>
                <a:lnTo>
                  <a:pt x="674333" y="133501"/>
                </a:lnTo>
                <a:lnTo>
                  <a:pt x="674380" y="133671"/>
                </a:lnTo>
                <a:lnTo>
                  <a:pt x="674535" y="133832"/>
                </a:lnTo>
                <a:lnTo>
                  <a:pt x="674708" y="133912"/>
                </a:lnTo>
                <a:lnTo>
                  <a:pt x="675098" y="134987"/>
                </a:lnTo>
                <a:lnTo>
                  <a:pt x="675399" y="135221"/>
                </a:lnTo>
                <a:lnTo>
                  <a:pt x="675578" y="135284"/>
                </a:lnTo>
                <a:lnTo>
                  <a:pt x="675784" y="135270"/>
                </a:lnTo>
                <a:lnTo>
                  <a:pt x="676531" y="135998"/>
                </a:lnTo>
                <a:lnTo>
                  <a:pt x="676575" y="136512"/>
                </a:lnTo>
                <a:lnTo>
                  <a:pt x="675973" y="136958"/>
                </a:lnTo>
                <a:lnTo>
                  <a:pt x="675559" y="137676"/>
                </a:lnTo>
                <a:lnTo>
                  <a:pt x="675657" y="137949"/>
                </a:lnTo>
                <a:lnTo>
                  <a:pt x="676350" y="138425"/>
                </a:lnTo>
                <a:lnTo>
                  <a:pt x="677237" y="138681"/>
                </a:lnTo>
                <a:lnTo>
                  <a:pt x="677385" y="139323"/>
                </a:lnTo>
                <a:lnTo>
                  <a:pt x="677669" y="140049"/>
                </a:lnTo>
                <a:lnTo>
                  <a:pt x="678158" y="140316"/>
                </a:lnTo>
                <a:lnTo>
                  <a:pt x="678245" y="140482"/>
                </a:lnTo>
                <a:lnTo>
                  <a:pt x="678367" y="140965"/>
                </a:lnTo>
                <a:lnTo>
                  <a:pt x="678810" y="141597"/>
                </a:lnTo>
                <a:lnTo>
                  <a:pt x="678979" y="141689"/>
                </a:lnTo>
                <a:lnTo>
                  <a:pt x="679447" y="141685"/>
                </a:lnTo>
                <a:lnTo>
                  <a:pt x="679765" y="141882"/>
                </a:lnTo>
                <a:lnTo>
                  <a:pt x="679939" y="142071"/>
                </a:lnTo>
                <a:lnTo>
                  <a:pt x="679923" y="142396"/>
                </a:lnTo>
                <a:lnTo>
                  <a:pt x="679547" y="142907"/>
                </a:lnTo>
                <a:lnTo>
                  <a:pt x="679508" y="143231"/>
                </a:lnTo>
                <a:lnTo>
                  <a:pt x="679699" y="143563"/>
                </a:lnTo>
                <a:lnTo>
                  <a:pt x="680119" y="143873"/>
                </a:lnTo>
                <a:lnTo>
                  <a:pt x="680311" y="144038"/>
                </a:lnTo>
                <a:lnTo>
                  <a:pt x="680641" y="145012"/>
                </a:lnTo>
                <a:lnTo>
                  <a:pt x="680757" y="145565"/>
                </a:lnTo>
                <a:lnTo>
                  <a:pt x="680724" y="145710"/>
                </a:lnTo>
                <a:lnTo>
                  <a:pt x="680791" y="145926"/>
                </a:lnTo>
                <a:lnTo>
                  <a:pt x="681070" y="146043"/>
                </a:lnTo>
                <a:lnTo>
                  <a:pt x="681436" y="146098"/>
                </a:lnTo>
                <a:lnTo>
                  <a:pt x="681565" y="145839"/>
                </a:lnTo>
                <a:lnTo>
                  <a:pt x="682396" y="145720"/>
                </a:lnTo>
                <a:lnTo>
                  <a:pt x="683085" y="146384"/>
                </a:lnTo>
                <a:lnTo>
                  <a:pt x="683505" y="146487"/>
                </a:lnTo>
                <a:lnTo>
                  <a:pt x="684666" y="147004"/>
                </a:lnTo>
                <a:lnTo>
                  <a:pt x="685131" y="146908"/>
                </a:lnTo>
                <a:lnTo>
                  <a:pt x="685858" y="146282"/>
                </a:lnTo>
                <a:lnTo>
                  <a:pt x="686145" y="146132"/>
                </a:lnTo>
                <a:lnTo>
                  <a:pt x="686285" y="146149"/>
                </a:lnTo>
                <a:lnTo>
                  <a:pt x="687735" y="146958"/>
                </a:lnTo>
                <a:lnTo>
                  <a:pt x="687814" y="147088"/>
                </a:lnTo>
                <a:lnTo>
                  <a:pt x="687969" y="147681"/>
                </a:lnTo>
                <a:lnTo>
                  <a:pt x="688148" y="147957"/>
                </a:lnTo>
                <a:lnTo>
                  <a:pt x="688593" y="148087"/>
                </a:lnTo>
                <a:lnTo>
                  <a:pt x="688881" y="148240"/>
                </a:lnTo>
                <a:lnTo>
                  <a:pt x="688909" y="148407"/>
                </a:lnTo>
                <a:lnTo>
                  <a:pt x="688759" y="148938"/>
                </a:lnTo>
                <a:lnTo>
                  <a:pt x="688690" y="149198"/>
                </a:lnTo>
                <a:lnTo>
                  <a:pt x="689337" y="149885"/>
                </a:lnTo>
                <a:lnTo>
                  <a:pt x="689283" y="150059"/>
                </a:lnTo>
                <a:lnTo>
                  <a:pt x="689509" y="150127"/>
                </a:lnTo>
                <a:lnTo>
                  <a:pt x="689882" y="150104"/>
                </a:lnTo>
                <a:lnTo>
                  <a:pt x="690471" y="149878"/>
                </a:lnTo>
                <a:lnTo>
                  <a:pt x="690647" y="149629"/>
                </a:lnTo>
                <a:lnTo>
                  <a:pt x="691544" y="149767"/>
                </a:lnTo>
                <a:lnTo>
                  <a:pt x="692056" y="149437"/>
                </a:lnTo>
                <a:lnTo>
                  <a:pt x="692584" y="149447"/>
                </a:lnTo>
                <a:lnTo>
                  <a:pt x="692540" y="149808"/>
                </a:lnTo>
                <a:lnTo>
                  <a:pt x="692680" y="150051"/>
                </a:lnTo>
                <a:lnTo>
                  <a:pt x="693212" y="150418"/>
                </a:lnTo>
                <a:lnTo>
                  <a:pt x="694039" y="150929"/>
                </a:lnTo>
                <a:lnTo>
                  <a:pt x="694116" y="151311"/>
                </a:lnTo>
                <a:lnTo>
                  <a:pt x="694233" y="151463"/>
                </a:lnTo>
                <a:lnTo>
                  <a:pt x="694599" y="151463"/>
                </a:lnTo>
                <a:lnTo>
                  <a:pt x="695486" y="152722"/>
                </a:lnTo>
                <a:lnTo>
                  <a:pt x="695652" y="153193"/>
                </a:lnTo>
                <a:lnTo>
                  <a:pt x="696491" y="153289"/>
                </a:lnTo>
                <a:lnTo>
                  <a:pt x="696651" y="153045"/>
                </a:lnTo>
                <a:lnTo>
                  <a:pt x="697071" y="152661"/>
                </a:lnTo>
                <a:lnTo>
                  <a:pt x="698030" y="152706"/>
                </a:lnTo>
                <a:lnTo>
                  <a:pt x="698245" y="152920"/>
                </a:lnTo>
                <a:lnTo>
                  <a:pt x="698619" y="153468"/>
                </a:lnTo>
                <a:lnTo>
                  <a:pt x="698939" y="154371"/>
                </a:lnTo>
                <a:lnTo>
                  <a:pt x="699089" y="154498"/>
                </a:lnTo>
                <a:lnTo>
                  <a:pt x="699110" y="154669"/>
                </a:lnTo>
                <a:lnTo>
                  <a:pt x="700202" y="156591"/>
                </a:lnTo>
                <a:lnTo>
                  <a:pt x="701591" y="156378"/>
                </a:lnTo>
                <a:lnTo>
                  <a:pt x="701649" y="156537"/>
                </a:lnTo>
                <a:lnTo>
                  <a:pt x="702926" y="156588"/>
                </a:lnTo>
                <a:lnTo>
                  <a:pt x="703381" y="156587"/>
                </a:lnTo>
                <a:lnTo>
                  <a:pt x="704299" y="156383"/>
                </a:lnTo>
                <a:lnTo>
                  <a:pt x="704488" y="156452"/>
                </a:lnTo>
                <a:lnTo>
                  <a:pt x="705554" y="157588"/>
                </a:lnTo>
                <a:lnTo>
                  <a:pt x="705679" y="157891"/>
                </a:lnTo>
                <a:lnTo>
                  <a:pt x="705629" y="158263"/>
                </a:lnTo>
                <a:lnTo>
                  <a:pt x="705828" y="158582"/>
                </a:lnTo>
                <a:lnTo>
                  <a:pt x="706032" y="158573"/>
                </a:lnTo>
                <a:lnTo>
                  <a:pt x="706382" y="158404"/>
                </a:lnTo>
                <a:lnTo>
                  <a:pt x="706643" y="158377"/>
                </a:lnTo>
                <a:lnTo>
                  <a:pt x="707506" y="157601"/>
                </a:lnTo>
                <a:lnTo>
                  <a:pt x="707418" y="157278"/>
                </a:lnTo>
                <a:lnTo>
                  <a:pt x="707410" y="157005"/>
                </a:lnTo>
                <a:lnTo>
                  <a:pt x="707566" y="156773"/>
                </a:lnTo>
                <a:lnTo>
                  <a:pt x="708060" y="156871"/>
                </a:lnTo>
                <a:lnTo>
                  <a:pt x="708250" y="157363"/>
                </a:lnTo>
                <a:lnTo>
                  <a:pt x="709137" y="157848"/>
                </a:lnTo>
                <a:lnTo>
                  <a:pt x="709470" y="157719"/>
                </a:lnTo>
                <a:lnTo>
                  <a:pt x="709836" y="157375"/>
                </a:lnTo>
                <a:lnTo>
                  <a:pt x="710041" y="157335"/>
                </a:lnTo>
                <a:lnTo>
                  <a:pt x="710271" y="157548"/>
                </a:lnTo>
                <a:lnTo>
                  <a:pt x="710454" y="158047"/>
                </a:lnTo>
                <a:lnTo>
                  <a:pt x="710658" y="158108"/>
                </a:lnTo>
                <a:lnTo>
                  <a:pt x="711127" y="158070"/>
                </a:lnTo>
                <a:lnTo>
                  <a:pt x="711290" y="157988"/>
                </a:lnTo>
                <a:lnTo>
                  <a:pt x="712629" y="157184"/>
                </a:lnTo>
                <a:lnTo>
                  <a:pt x="712883" y="156618"/>
                </a:lnTo>
                <a:lnTo>
                  <a:pt x="713030" y="156553"/>
                </a:lnTo>
                <a:lnTo>
                  <a:pt x="713538" y="156597"/>
                </a:lnTo>
                <a:lnTo>
                  <a:pt x="713685" y="156503"/>
                </a:lnTo>
                <a:lnTo>
                  <a:pt x="714054" y="156058"/>
                </a:lnTo>
                <a:lnTo>
                  <a:pt x="714635" y="155826"/>
                </a:lnTo>
                <a:lnTo>
                  <a:pt x="715207" y="156165"/>
                </a:lnTo>
                <a:lnTo>
                  <a:pt x="715203" y="156398"/>
                </a:lnTo>
                <a:lnTo>
                  <a:pt x="714991" y="156855"/>
                </a:lnTo>
                <a:lnTo>
                  <a:pt x="708158" y="165155"/>
                </a:lnTo>
                <a:lnTo>
                  <a:pt x="707198" y="166517"/>
                </a:lnTo>
                <a:lnTo>
                  <a:pt x="702065" y="172823"/>
                </a:lnTo>
                <a:lnTo>
                  <a:pt x="695655" y="180400"/>
                </a:lnTo>
                <a:lnTo>
                  <a:pt x="695585" y="180545"/>
                </a:lnTo>
                <a:lnTo>
                  <a:pt x="691295" y="185784"/>
                </a:lnTo>
                <a:lnTo>
                  <a:pt x="688167" y="189558"/>
                </a:lnTo>
                <a:lnTo>
                  <a:pt x="686696" y="191244"/>
                </a:lnTo>
                <a:lnTo>
                  <a:pt x="686264" y="191834"/>
                </a:lnTo>
                <a:lnTo>
                  <a:pt x="686157" y="191980"/>
                </a:lnTo>
                <a:lnTo>
                  <a:pt x="686079" y="192148"/>
                </a:lnTo>
                <a:lnTo>
                  <a:pt x="686102" y="192477"/>
                </a:lnTo>
                <a:lnTo>
                  <a:pt x="686018" y="192921"/>
                </a:lnTo>
                <a:lnTo>
                  <a:pt x="685554" y="193540"/>
                </a:lnTo>
                <a:lnTo>
                  <a:pt x="684898" y="193768"/>
                </a:lnTo>
                <a:lnTo>
                  <a:pt x="684425" y="194154"/>
                </a:lnTo>
                <a:lnTo>
                  <a:pt x="683925" y="194092"/>
                </a:lnTo>
                <a:lnTo>
                  <a:pt x="684038" y="194920"/>
                </a:lnTo>
                <a:lnTo>
                  <a:pt x="683314" y="195916"/>
                </a:lnTo>
                <a:lnTo>
                  <a:pt x="682924" y="196212"/>
                </a:lnTo>
                <a:lnTo>
                  <a:pt x="682046" y="196455"/>
                </a:lnTo>
                <a:lnTo>
                  <a:pt x="680963" y="197195"/>
                </a:lnTo>
                <a:lnTo>
                  <a:pt x="680307" y="197270"/>
                </a:lnTo>
                <a:lnTo>
                  <a:pt x="680086" y="197371"/>
                </a:lnTo>
                <a:lnTo>
                  <a:pt x="677097" y="198892"/>
                </a:lnTo>
                <a:lnTo>
                  <a:pt x="675929" y="199650"/>
                </a:lnTo>
                <a:lnTo>
                  <a:pt x="675477" y="199759"/>
                </a:lnTo>
                <a:lnTo>
                  <a:pt x="674221" y="200284"/>
                </a:lnTo>
                <a:lnTo>
                  <a:pt x="673972" y="200493"/>
                </a:lnTo>
                <a:lnTo>
                  <a:pt x="673568" y="201091"/>
                </a:lnTo>
                <a:lnTo>
                  <a:pt x="672978" y="201186"/>
                </a:lnTo>
                <a:lnTo>
                  <a:pt x="672039" y="201678"/>
                </a:lnTo>
                <a:lnTo>
                  <a:pt x="670771" y="202505"/>
                </a:lnTo>
                <a:lnTo>
                  <a:pt x="669955" y="203013"/>
                </a:lnTo>
                <a:lnTo>
                  <a:pt x="669717" y="203116"/>
                </a:lnTo>
                <a:lnTo>
                  <a:pt x="668886" y="203832"/>
                </a:lnTo>
                <a:lnTo>
                  <a:pt x="667462" y="204988"/>
                </a:lnTo>
                <a:lnTo>
                  <a:pt x="667069" y="205203"/>
                </a:lnTo>
                <a:lnTo>
                  <a:pt x="666806" y="205451"/>
                </a:lnTo>
                <a:lnTo>
                  <a:pt x="665146" y="206671"/>
                </a:lnTo>
                <a:lnTo>
                  <a:pt x="664840" y="206922"/>
                </a:lnTo>
                <a:lnTo>
                  <a:pt x="664481" y="207383"/>
                </a:lnTo>
                <a:lnTo>
                  <a:pt x="663848" y="207923"/>
                </a:lnTo>
                <a:lnTo>
                  <a:pt x="662671" y="209060"/>
                </a:lnTo>
                <a:lnTo>
                  <a:pt x="661974" y="209530"/>
                </a:lnTo>
                <a:lnTo>
                  <a:pt x="661409" y="210065"/>
                </a:lnTo>
                <a:lnTo>
                  <a:pt x="661487" y="210261"/>
                </a:lnTo>
                <a:lnTo>
                  <a:pt x="661096" y="210736"/>
                </a:lnTo>
                <a:lnTo>
                  <a:pt x="660118" y="211396"/>
                </a:lnTo>
                <a:lnTo>
                  <a:pt x="659324" y="212137"/>
                </a:lnTo>
                <a:lnTo>
                  <a:pt x="658699" y="212886"/>
                </a:lnTo>
                <a:lnTo>
                  <a:pt x="658028" y="214074"/>
                </a:lnTo>
                <a:lnTo>
                  <a:pt x="656305" y="214643"/>
                </a:lnTo>
                <a:lnTo>
                  <a:pt x="656158" y="214740"/>
                </a:lnTo>
                <a:lnTo>
                  <a:pt x="656027" y="214850"/>
                </a:lnTo>
                <a:lnTo>
                  <a:pt x="655871" y="215571"/>
                </a:lnTo>
                <a:lnTo>
                  <a:pt x="655408" y="215789"/>
                </a:lnTo>
                <a:lnTo>
                  <a:pt x="654932" y="216104"/>
                </a:lnTo>
                <a:lnTo>
                  <a:pt x="654628" y="216590"/>
                </a:lnTo>
                <a:lnTo>
                  <a:pt x="654185" y="217095"/>
                </a:lnTo>
                <a:lnTo>
                  <a:pt x="653914" y="217062"/>
                </a:lnTo>
                <a:lnTo>
                  <a:pt x="653404" y="217110"/>
                </a:lnTo>
                <a:lnTo>
                  <a:pt x="652409" y="217807"/>
                </a:lnTo>
                <a:lnTo>
                  <a:pt x="651336" y="218729"/>
                </a:lnTo>
                <a:lnTo>
                  <a:pt x="650577" y="219273"/>
                </a:lnTo>
                <a:lnTo>
                  <a:pt x="650378" y="219283"/>
                </a:lnTo>
                <a:lnTo>
                  <a:pt x="650052" y="219597"/>
                </a:lnTo>
                <a:lnTo>
                  <a:pt x="649727" y="220295"/>
                </a:lnTo>
                <a:lnTo>
                  <a:pt x="649803" y="220674"/>
                </a:lnTo>
                <a:lnTo>
                  <a:pt x="650346" y="221357"/>
                </a:lnTo>
                <a:lnTo>
                  <a:pt x="650463" y="221889"/>
                </a:lnTo>
                <a:lnTo>
                  <a:pt x="650542" y="222746"/>
                </a:lnTo>
                <a:lnTo>
                  <a:pt x="650355" y="222941"/>
                </a:lnTo>
                <a:lnTo>
                  <a:pt x="650318" y="223082"/>
                </a:lnTo>
                <a:lnTo>
                  <a:pt x="650638" y="223894"/>
                </a:lnTo>
                <a:lnTo>
                  <a:pt x="650937" y="224241"/>
                </a:lnTo>
                <a:lnTo>
                  <a:pt x="651312" y="224467"/>
                </a:lnTo>
                <a:lnTo>
                  <a:pt x="651402" y="224743"/>
                </a:lnTo>
                <a:lnTo>
                  <a:pt x="651274" y="224952"/>
                </a:lnTo>
                <a:lnTo>
                  <a:pt x="650960" y="225066"/>
                </a:lnTo>
                <a:lnTo>
                  <a:pt x="650751" y="225057"/>
                </a:lnTo>
                <a:lnTo>
                  <a:pt x="650480" y="225413"/>
                </a:lnTo>
                <a:lnTo>
                  <a:pt x="650668" y="226151"/>
                </a:lnTo>
                <a:lnTo>
                  <a:pt x="650986" y="226640"/>
                </a:lnTo>
                <a:lnTo>
                  <a:pt x="651235" y="227174"/>
                </a:lnTo>
                <a:lnTo>
                  <a:pt x="651256" y="227859"/>
                </a:lnTo>
                <a:lnTo>
                  <a:pt x="651334" y="228448"/>
                </a:lnTo>
                <a:lnTo>
                  <a:pt x="651462" y="228742"/>
                </a:lnTo>
                <a:lnTo>
                  <a:pt x="651288" y="229061"/>
                </a:lnTo>
                <a:lnTo>
                  <a:pt x="651148" y="229166"/>
                </a:lnTo>
                <a:lnTo>
                  <a:pt x="650591" y="229086"/>
                </a:lnTo>
                <a:lnTo>
                  <a:pt x="650386" y="228984"/>
                </a:lnTo>
                <a:lnTo>
                  <a:pt x="649552" y="229308"/>
                </a:lnTo>
                <a:lnTo>
                  <a:pt x="649463" y="229520"/>
                </a:lnTo>
                <a:lnTo>
                  <a:pt x="649502" y="230956"/>
                </a:lnTo>
                <a:lnTo>
                  <a:pt x="649354" y="231556"/>
                </a:lnTo>
                <a:lnTo>
                  <a:pt x="649109" y="231733"/>
                </a:lnTo>
                <a:lnTo>
                  <a:pt x="648969" y="231566"/>
                </a:lnTo>
                <a:lnTo>
                  <a:pt x="648735" y="231483"/>
                </a:lnTo>
                <a:lnTo>
                  <a:pt x="648221" y="231471"/>
                </a:lnTo>
                <a:lnTo>
                  <a:pt x="647596" y="232097"/>
                </a:lnTo>
                <a:lnTo>
                  <a:pt x="647572" y="232372"/>
                </a:lnTo>
                <a:lnTo>
                  <a:pt x="647212" y="233080"/>
                </a:lnTo>
                <a:lnTo>
                  <a:pt x="646676" y="233219"/>
                </a:lnTo>
                <a:lnTo>
                  <a:pt x="646629" y="233570"/>
                </a:lnTo>
                <a:lnTo>
                  <a:pt x="646344" y="234149"/>
                </a:lnTo>
                <a:lnTo>
                  <a:pt x="645519" y="234464"/>
                </a:lnTo>
                <a:lnTo>
                  <a:pt x="645294" y="234657"/>
                </a:lnTo>
                <a:lnTo>
                  <a:pt x="645051" y="234545"/>
                </a:lnTo>
                <a:lnTo>
                  <a:pt x="644968" y="234333"/>
                </a:lnTo>
                <a:lnTo>
                  <a:pt x="644819" y="234213"/>
                </a:lnTo>
                <a:lnTo>
                  <a:pt x="644554" y="234468"/>
                </a:lnTo>
                <a:lnTo>
                  <a:pt x="643330" y="234988"/>
                </a:lnTo>
                <a:lnTo>
                  <a:pt x="643083" y="234793"/>
                </a:lnTo>
                <a:lnTo>
                  <a:pt x="642882" y="234953"/>
                </a:lnTo>
                <a:lnTo>
                  <a:pt x="642714" y="234973"/>
                </a:lnTo>
                <a:lnTo>
                  <a:pt x="642464" y="235272"/>
                </a:lnTo>
                <a:lnTo>
                  <a:pt x="642175" y="235050"/>
                </a:lnTo>
                <a:lnTo>
                  <a:pt x="641857" y="235171"/>
                </a:lnTo>
                <a:lnTo>
                  <a:pt x="641764" y="235454"/>
                </a:lnTo>
                <a:lnTo>
                  <a:pt x="641753" y="235781"/>
                </a:lnTo>
                <a:lnTo>
                  <a:pt x="641961" y="236173"/>
                </a:lnTo>
                <a:lnTo>
                  <a:pt x="641875" y="236698"/>
                </a:lnTo>
                <a:lnTo>
                  <a:pt x="641606" y="236924"/>
                </a:lnTo>
                <a:lnTo>
                  <a:pt x="641455" y="237339"/>
                </a:lnTo>
                <a:lnTo>
                  <a:pt x="641241" y="237598"/>
                </a:lnTo>
                <a:lnTo>
                  <a:pt x="640980" y="237660"/>
                </a:lnTo>
                <a:lnTo>
                  <a:pt x="640672" y="238088"/>
                </a:lnTo>
                <a:lnTo>
                  <a:pt x="640246" y="238197"/>
                </a:lnTo>
                <a:lnTo>
                  <a:pt x="640034" y="238103"/>
                </a:lnTo>
                <a:lnTo>
                  <a:pt x="639793" y="238056"/>
                </a:lnTo>
                <a:lnTo>
                  <a:pt x="639587" y="238457"/>
                </a:lnTo>
                <a:lnTo>
                  <a:pt x="639514" y="238960"/>
                </a:lnTo>
                <a:lnTo>
                  <a:pt x="639257" y="239002"/>
                </a:lnTo>
                <a:lnTo>
                  <a:pt x="638994" y="238830"/>
                </a:lnTo>
                <a:lnTo>
                  <a:pt x="638590" y="239199"/>
                </a:lnTo>
                <a:lnTo>
                  <a:pt x="638520" y="239340"/>
                </a:lnTo>
                <a:lnTo>
                  <a:pt x="638493" y="239631"/>
                </a:lnTo>
                <a:lnTo>
                  <a:pt x="638556" y="240704"/>
                </a:lnTo>
                <a:lnTo>
                  <a:pt x="638881" y="240942"/>
                </a:lnTo>
                <a:lnTo>
                  <a:pt x="639287" y="241527"/>
                </a:lnTo>
                <a:lnTo>
                  <a:pt x="639423" y="241533"/>
                </a:lnTo>
                <a:lnTo>
                  <a:pt x="639684" y="241711"/>
                </a:lnTo>
                <a:lnTo>
                  <a:pt x="639926" y="241919"/>
                </a:lnTo>
                <a:lnTo>
                  <a:pt x="640198" y="241905"/>
                </a:lnTo>
                <a:lnTo>
                  <a:pt x="640185" y="242074"/>
                </a:lnTo>
                <a:lnTo>
                  <a:pt x="639872" y="242547"/>
                </a:lnTo>
                <a:lnTo>
                  <a:pt x="639869" y="242951"/>
                </a:lnTo>
                <a:lnTo>
                  <a:pt x="639824" y="243082"/>
                </a:lnTo>
                <a:lnTo>
                  <a:pt x="639890" y="243761"/>
                </a:lnTo>
                <a:lnTo>
                  <a:pt x="640038" y="243972"/>
                </a:lnTo>
                <a:lnTo>
                  <a:pt x="640331" y="244515"/>
                </a:lnTo>
                <a:lnTo>
                  <a:pt x="640441" y="244896"/>
                </a:lnTo>
                <a:lnTo>
                  <a:pt x="640408" y="245119"/>
                </a:lnTo>
                <a:lnTo>
                  <a:pt x="640320" y="245450"/>
                </a:lnTo>
                <a:lnTo>
                  <a:pt x="640152" y="245601"/>
                </a:lnTo>
                <a:lnTo>
                  <a:pt x="640040" y="245859"/>
                </a:lnTo>
                <a:lnTo>
                  <a:pt x="639898" y="246054"/>
                </a:lnTo>
                <a:lnTo>
                  <a:pt x="639766" y="246444"/>
                </a:lnTo>
                <a:lnTo>
                  <a:pt x="639361" y="247070"/>
                </a:lnTo>
                <a:lnTo>
                  <a:pt x="639223" y="247236"/>
                </a:lnTo>
                <a:lnTo>
                  <a:pt x="639024" y="247526"/>
                </a:lnTo>
                <a:lnTo>
                  <a:pt x="638944" y="247821"/>
                </a:lnTo>
                <a:lnTo>
                  <a:pt x="639511" y="248304"/>
                </a:lnTo>
                <a:lnTo>
                  <a:pt x="639787" y="248465"/>
                </a:lnTo>
                <a:lnTo>
                  <a:pt x="639564" y="249058"/>
                </a:lnTo>
                <a:lnTo>
                  <a:pt x="639268" y="249232"/>
                </a:lnTo>
                <a:lnTo>
                  <a:pt x="639137" y="249629"/>
                </a:lnTo>
                <a:lnTo>
                  <a:pt x="639212" y="249789"/>
                </a:lnTo>
                <a:lnTo>
                  <a:pt x="639106" y="250150"/>
                </a:lnTo>
                <a:lnTo>
                  <a:pt x="638615" y="250302"/>
                </a:lnTo>
                <a:lnTo>
                  <a:pt x="638351" y="250541"/>
                </a:lnTo>
                <a:lnTo>
                  <a:pt x="638166" y="250895"/>
                </a:lnTo>
                <a:lnTo>
                  <a:pt x="637677" y="251238"/>
                </a:lnTo>
                <a:lnTo>
                  <a:pt x="636657" y="251697"/>
                </a:lnTo>
                <a:lnTo>
                  <a:pt x="636514" y="251843"/>
                </a:lnTo>
                <a:lnTo>
                  <a:pt x="636541" y="252028"/>
                </a:lnTo>
                <a:lnTo>
                  <a:pt x="636611" y="252332"/>
                </a:lnTo>
                <a:lnTo>
                  <a:pt x="636375" y="252451"/>
                </a:lnTo>
                <a:lnTo>
                  <a:pt x="636224" y="252451"/>
                </a:lnTo>
                <a:lnTo>
                  <a:pt x="635194" y="252651"/>
                </a:lnTo>
                <a:lnTo>
                  <a:pt x="633836" y="253692"/>
                </a:lnTo>
                <a:lnTo>
                  <a:pt x="632475" y="254044"/>
                </a:lnTo>
                <a:lnTo>
                  <a:pt x="631636" y="254625"/>
                </a:lnTo>
                <a:lnTo>
                  <a:pt x="630818" y="255357"/>
                </a:lnTo>
                <a:lnTo>
                  <a:pt x="630652" y="255373"/>
                </a:lnTo>
                <a:lnTo>
                  <a:pt x="630484" y="255233"/>
                </a:lnTo>
                <a:lnTo>
                  <a:pt x="629901" y="255249"/>
                </a:lnTo>
                <a:lnTo>
                  <a:pt x="628984" y="255461"/>
                </a:lnTo>
                <a:lnTo>
                  <a:pt x="628084" y="255913"/>
                </a:lnTo>
                <a:lnTo>
                  <a:pt x="627646" y="256584"/>
                </a:lnTo>
                <a:lnTo>
                  <a:pt x="627494" y="257094"/>
                </a:lnTo>
                <a:lnTo>
                  <a:pt x="627198" y="257214"/>
                </a:lnTo>
                <a:lnTo>
                  <a:pt x="626869" y="257266"/>
                </a:lnTo>
                <a:lnTo>
                  <a:pt x="625907" y="257078"/>
                </a:lnTo>
                <a:lnTo>
                  <a:pt x="625630" y="256909"/>
                </a:lnTo>
                <a:lnTo>
                  <a:pt x="625314" y="256484"/>
                </a:lnTo>
                <a:lnTo>
                  <a:pt x="623836" y="256849"/>
                </a:lnTo>
                <a:lnTo>
                  <a:pt x="623657" y="257051"/>
                </a:lnTo>
                <a:lnTo>
                  <a:pt x="623356" y="257247"/>
                </a:lnTo>
                <a:lnTo>
                  <a:pt x="622873" y="257297"/>
                </a:lnTo>
                <a:lnTo>
                  <a:pt x="622056" y="257199"/>
                </a:lnTo>
                <a:lnTo>
                  <a:pt x="621752" y="257507"/>
                </a:lnTo>
                <a:lnTo>
                  <a:pt x="621533" y="257516"/>
                </a:lnTo>
                <a:lnTo>
                  <a:pt x="621197" y="257356"/>
                </a:lnTo>
                <a:lnTo>
                  <a:pt x="620856" y="257284"/>
                </a:lnTo>
                <a:lnTo>
                  <a:pt x="620637" y="257817"/>
                </a:lnTo>
                <a:lnTo>
                  <a:pt x="620920" y="258484"/>
                </a:lnTo>
                <a:lnTo>
                  <a:pt x="620858" y="258992"/>
                </a:lnTo>
                <a:lnTo>
                  <a:pt x="620423" y="259096"/>
                </a:lnTo>
                <a:lnTo>
                  <a:pt x="619753" y="259499"/>
                </a:lnTo>
                <a:lnTo>
                  <a:pt x="619598" y="259797"/>
                </a:lnTo>
                <a:lnTo>
                  <a:pt x="619403" y="260026"/>
                </a:lnTo>
                <a:lnTo>
                  <a:pt x="618707" y="260457"/>
                </a:lnTo>
                <a:lnTo>
                  <a:pt x="618461" y="260944"/>
                </a:lnTo>
                <a:lnTo>
                  <a:pt x="618528" y="261121"/>
                </a:lnTo>
                <a:lnTo>
                  <a:pt x="618748" y="261311"/>
                </a:lnTo>
                <a:lnTo>
                  <a:pt x="618872" y="261529"/>
                </a:lnTo>
                <a:lnTo>
                  <a:pt x="619074" y="262583"/>
                </a:lnTo>
                <a:lnTo>
                  <a:pt x="618765" y="263577"/>
                </a:lnTo>
                <a:lnTo>
                  <a:pt x="618366" y="264201"/>
                </a:lnTo>
                <a:lnTo>
                  <a:pt x="618128" y="264461"/>
                </a:lnTo>
                <a:lnTo>
                  <a:pt x="617826" y="265043"/>
                </a:lnTo>
                <a:lnTo>
                  <a:pt x="617513" y="265909"/>
                </a:lnTo>
                <a:lnTo>
                  <a:pt x="617155" y="266322"/>
                </a:lnTo>
                <a:lnTo>
                  <a:pt x="616644" y="266558"/>
                </a:lnTo>
                <a:lnTo>
                  <a:pt x="616433" y="267077"/>
                </a:lnTo>
                <a:lnTo>
                  <a:pt x="616857" y="267747"/>
                </a:lnTo>
                <a:lnTo>
                  <a:pt x="616924" y="268448"/>
                </a:lnTo>
                <a:lnTo>
                  <a:pt x="616745" y="268822"/>
                </a:lnTo>
                <a:lnTo>
                  <a:pt x="616671" y="269020"/>
                </a:lnTo>
                <a:lnTo>
                  <a:pt x="616675" y="269170"/>
                </a:lnTo>
                <a:lnTo>
                  <a:pt x="617303" y="269497"/>
                </a:lnTo>
                <a:lnTo>
                  <a:pt x="617157" y="269911"/>
                </a:lnTo>
                <a:lnTo>
                  <a:pt x="617237" y="270084"/>
                </a:lnTo>
                <a:lnTo>
                  <a:pt x="617384" y="270753"/>
                </a:lnTo>
                <a:lnTo>
                  <a:pt x="617093" y="270927"/>
                </a:lnTo>
                <a:lnTo>
                  <a:pt x="616830" y="271366"/>
                </a:lnTo>
                <a:lnTo>
                  <a:pt x="616689" y="271824"/>
                </a:lnTo>
                <a:lnTo>
                  <a:pt x="615761" y="272128"/>
                </a:lnTo>
                <a:lnTo>
                  <a:pt x="614714" y="272239"/>
                </a:lnTo>
                <a:lnTo>
                  <a:pt x="614286" y="272591"/>
                </a:lnTo>
                <a:lnTo>
                  <a:pt x="613720" y="272765"/>
                </a:lnTo>
                <a:lnTo>
                  <a:pt x="612898" y="272841"/>
                </a:lnTo>
                <a:lnTo>
                  <a:pt x="611046" y="273136"/>
                </a:lnTo>
                <a:lnTo>
                  <a:pt x="610583" y="273456"/>
                </a:lnTo>
                <a:lnTo>
                  <a:pt x="608706" y="274515"/>
                </a:lnTo>
                <a:lnTo>
                  <a:pt x="607178" y="275296"/>
                </a:lnTo>
                <a:lnTo>
                  <a:pt x="606968" y="275303"/>
                </a:lnTo>
                <a:lnTo>
                  <a:pt x="606236" y="275638"/>
                </a:lnTo>
                <a:lnTo>
                  <a:pt x="605398" y="276202"/>
                </a:lnTo>
                <a:lnTo>
                  <a:pt x="604617" y="276420"/>
                </a:lnTo>
                <a:lnTo>
                  <a:pt x="604104" y="276809"/>
                </a:lnTo>
                <a:lnTo>
                  <a:pt x="603803" y="276942"/>
                </a:lnTo>
                <a:lnTo>
                  <a:pt x="603505" y="276963"/>
                </a:lnTo>
                <a:lnTo>
                  <a:pt x="602555" y="277456"/>
                </a:lnTo>
                <a:lnTo>
                  <a:pt x="602375" y="277657"/>
                </a:lnTo>
                <a:lnTo>
                  <a:pt x="600524" y="278236"/>
                </a:lnTo>
                <a:lnTo>
                  <a:pt x="600122" y="278434"/>
                </a:lnTo>
                <a:lnTo>
                  <a:pt x="599987" y="278604"/>
                </a:lnTo>
                <a:lnTo>
                  <a:pt x="599739" y="278754"/>
                </a:lnTo>
                <a:lnTo>
                  <a:pt x="597205" y="279996"/>
                </a:lnTo>
                <a:lnTo>
                  <a:pt x="596580" y="280452"/>
                </a:lnTo>
                <a:lnTo>
                  <a:pt x="596491" y="280590"/>
                </a:lnTo>
                <a:lnTo>
                  <a:pt x="596140" y="280796"/>
                </a:lnTo>
                <a:lnTo>
                  <a:pt x="595990" y="281002"/>
                </a:lnTo>
                <a:lnTo>
                  <a:pt x="595637" y="281192"/>
                </a:lnTo>
                <a:lnTo>
                  <a:pt x="595429" y="281074"/>
                </a:lnTo>
                <a:lnTo>
                  <a:pt x="595246" y="281126"/>
                </a:lnTo>
                <a:lnTo>
                  <a:pt x="594937" y="281410"/>
                </a:lnTo>
                <a:lnTo>
                  <a:pt x="593222" y="282427"/>
                </a:lnTo>
                <a:lnTo>
                  <a:pt x="592937" y="282670"/>
                </a:lnTo>
                <a:lnTo>
                  <a:pt x="592428" y="283494"/>
                </a:lnTo>
                <a:lnTo>
                  <a:pt x="592448" y="283765"/>
                </a:lnTo>
                <a:lnTo>
                  <a:pt x="590986" y="284732"/>
                </a:lnTo>
                <a:lnTo>
                  <a:pt x="590272" y="285125"/>
                </a:lnTo>
                <a:lnTo>
                  <a:pt x="589879" y="285321"/>
                </a:lnTo>
                <a:lnTo>
                  <a:pt x="589109" y="285549"/>
                </a:lnTo>
                <a:lnTo>
                  <a:pt x="588643" y="285656"/>
                </a:lnTo>
                <a:lnTo>
                  <a:pt x="588208" y="285634"/>
                </a:lnTo>
                <a:lnTo>
                  <a:pt x="587520" y="285936"/>
                </a:lnTo>
                <a:lnTo>
                  <a:pt x="586880" y="286094"/>
                </a:lnTo>
                <a:lnTo>
                  <a:pt x="586538" y="286021"/>
                </a:lnTo>
                <a:lnTo>
                  <a:pt x="586259" y="286175"/>
                </a:lnTo>
                <a:lnTo>
                  <a:pt x="585725" y="286277"/>
                </a:lnTo>
                <a:lnTo>
                  <a:pt x="584113" y="286333"/>
                </a:lnTo>
                <a:lnTo>
                  <a:pt x="583467" y="286243"/>
                </a:lnTo>
                <a:lnTo>
                  <a:pt x="582931" y="286023"/>
                </a:lnTo>
                <a:lnTo>
                  <a:pt x="582521" y="286035"/>
                </a:lnTo>
                <a:lnTo>
                  <a:pt x="582340" y="286099"/>
                </a:lnTo>
                <a:lnTo>
                  <a:pt x="582213" y="286255"/>
                </a:lnTo>
                <a:lnTo>
                  <a:pt x="581679" y="286384"/>
                </a:lnTo>
                <a:lnTo>
                  <a:pt x="581200" y="286406"/>
                </a:lnTo>
                <a:lnTo>
                  <a:pt x="580805" y="286651"/>
                </a:lnTo>
                <a:lnTo>
                  <a:pt x="579743" y="287009"/>
                </a:lnTo>
                <a:lnTo>
                  <a:pt x="579494" y="287021"/>
                </a:lnTo>
                <a:lnTo>
                  <a:pt x="579290" y="287201"/>
                </a:lnTo>
                <a:lnTo>
                  <a:pt x="579212" y="287424"/>
                </a:lnTo>
                <a:lnTo>
                  <a:pt x="579228" y="287596"/>
                </a:lnTo>
                <a:lnTo>
                  <a:pt x="578469" y="288369"/>
                </a:lnTo>
                <a:lnTo>
                  <a:pt x="577966" y="288705"/>
                </a:lnTo>
                <a:lnTo>
                  <a:pt x="577310" y="288889"/>
                </a:lnTo>
                <a:lnTo>
                  <a:pt x="576520" y="289318"/>
                </a:lnTo>
                <a:lnTo>
                  <a:pt x="576267" y="289716"/>
                </a:lnTo>
                <a:lnTo>
                  <a:pt x="575913" y="290105"/>
                </a:lnTo>
                <a:lnTo>
                  <a:pt x="575246" y="290690"/>
                </a:lnTo>
                <a:lnTo>
                  <a:pt x="574545" y="290843"/>
                </a:lnTo>
                <a:lnTo>
                  <a:pt x="573030" y="291603"/>
                </a:lnTo>
                <a:lnTo>
                  <a:pt x="572807" y="291661"/>
                </a:lnTo>
                <a:lnTo>
                  <a:pt x="572665" y="291582"/>
                </a:lnTo>
                <a:lnTo>
                  <a:pt x="572536" y="291589"/>
                </a:lnTo>
                <a:lnTo>
                  <a:pt x="572322" y="291707"/>
                </a:lnTo>
                <a:lnTo>
                  <a:pt x="571729" y="292181"/>
                </a:lnTo>
                <a:lnTo>
                  <a:pt x="571589" y="292525"/>
                </a:lnTo>
                <a:lnTo>
                  <a:pt x="571306" y="292991"/>
                </a:lnTo>
                <a:lnTo>
                  <a:pt x="570854" y="293406"/>
                </a:lnTo>
                <a:lnTo>
                  <a:pt x="570491" y="293596"/>
                </a:lnTo>
                <a:lnTo>
                  <a:pt x="569912" y="293831"/>
                </a:lnTo>
                <a:lnTo>
                  <a:pt x="569406" y="293669"/>
                </a:lnTo>
                <a:lnTo>
                  <a:pt x="568886" y="293820"/>
                </a:lnTo>
                <a:lnTo>
                  <a:pt x="568608" y="294048"/>
                </a:lnTo>
                <a:lnTo>
                  <a:pt x="568597" y="294797"/>
                </a:lnTo>
                <a:lnTo>
                  <a:pt x="567878" y="295513"/>
                </a:lnTo>
                <a:lnTo>
                  <a:pt x="567388" y="296207"/>
                </a:lnTo>
                <a:lnTo>
                  <a:pt x="567209" y="296358"/>
                </a:lnTo>
                <a:lnTo>
                  <a:pt x="566490" y="296601"/>
                </a:lnTo>
                <a:lnTo>
                  <a:pt x="566372" y="296817"/>
                </a:lnTo>
                <a:lnTo>
                  <a:pt x="566334" y="297105"/>
                </a:lnTo>
                <a:lnTo>
                  <a:pt x="566354" y="297380"/>
                </a:lnTo>
                <a:lnTo>
                  <a:pt x="566242" y="297646"/>
                </a:lnTo>
                <a:lnTo>
                  <a:pt x="566050" y="297985"/>
                </a:lnTo>
                <a:lnTo>
                  <a:pt x="565740" y="298267"/>
                </a:lnTo>
                <a:lnTo>
                  <a:pt x="565387" y="298941"/>
                </a:lnTo>
                <a:lnTo>
                  <a:pt x="565309" y="299301"/>
                </a:lnTo>
                <a:lnTo>
                  <a:pt x="565154" y="299548"/>
                </a:lnTo>
                <a:lnTo>
                  <a:pt x="555455" y="300804"/>
                </a:lnTo>
                <a:lnTo>
                  <a:pt x="545033" y="301990"/>
                </a:lnTo>
                <a:lnTo>
                  <a:pt x="541433" y="302358"/>
                </a:lnTo>
                <a:lnTo>
                  <a:pt x="535780" y="302932"/>
                </a:lnTo>
                <a:lnTo>
                  <a:pt x="521996" y="304668"/>
                </a:lnTo>
                <a:lnTo>
                  <a:pt x="512150" y="305960"/>
                </a:lnTo>
                <a:lnTo>
                  <a:pt x="508804" y="306454"/>
                </a:lnTo>
                <a:lnTo>
                  <a:pt x="507837" y="306602"/>
                </a:lnTo>
                <a:lnTo>
                  <a:pt x="490855" y="308436"/>
                </a:lnTo>
                <a:lnTo>
                  <a:pt x="485218" y="309136"/>
                </a:lnTo>
                <a:lnTo>
                  <a:pt x="480968" y="309768"/>
                </a:lnTo>
                <a:lnTo>
                  <a:pt x="472852" y="310462"/>
                </a:lnTo>
                <a:lnTo>
                  <a:pt x="457662" y="312056"/>
                </a:lnTo>
                <a:lnTo>
                  <a:pt x="456975" y="312128"/>
                </a:lnTo>
                <a:lnTo>
                  <a:pt x="455152" y="312261"/>
                </a:lnTo>
                <a:lnTo>
                  <a:pt x="451260" y="312672"/>
                </a:lnTo>
                <a:lnTo>
                  <a:pt x="449596" y="312723"/>
                </a:lnTo>
                <a:lnTo>
                  <a:pt x="441197" y="313080"/>
                </a:lnTo>
                <a:lnTo>
                  <a:pt x="438100" y="313117"/>
                </a:lnTo>
                <a:lnTo>
                  <a:pt x="436942" y="313130"/>
                </a:lnTo>
                <a:lnTo>
                  <a:pt x="433135" y="313296"/>
                </a:lnTo>
                <a:lnTo>
                  <a:pt x="427003" y="313778"/>
                </a:lnTo>
                <a:lnTo>
                  <a:pt x="426036" y="313833"/>
                </a:lnTo>
                <a:lnTo>
                  <a:pt x="416203" y="314731"/>
                </a:lnTo>
                <a:lnTo>
                  <a:pt x="408209" y="315631"/>
                </a:lnTo>
                <a:lnTo>
                  <a:pt x="406796" y="315819"/>
                </a:lnTo>
                <a:lnTo>
                  <a:pt x="406268" y="315964"/>
                </a:lnTo>
                <a:lnTo>
                  <a:pt x="405863" y="316188"/>
                </a:lnTo>
                <a:lnTo>
                  <a:pt x="403470" y="316479"/>
                </a:lnTo>
                <a:lnTo>
                  <a:pt x="402561" y="316793"/>
                </a:lnTo>
                <a:lnTo>
                  <a:pt x="393154" y="318481"/>
                </a:lnTo>
                <a:lnTo>
                  <a:pt x="392538" y="318612"/>
                </a:lnTo>
                <a:lnTo>
                  <a:pt x="387470" y="319687"/>
                </a:lnTo>
                <a:lnTo>
                  <a:pt x="381177" y="320375"/>
                </a:lnTo>
                <a:lnTo>
                  <a:pt x="368731" y="321622"/>
                </a:lnTo>
                <a:lnTo>
                  <a:pt x="363361" y="321999"/>
                </a:lnTo>
                <a:lnTo>
                  <a:pt x="357736" y="322510"/>
                </a:lnTo>
                <a:lnTo>
                  <a:pt x="356459" y="322595"/>
                </a:lnTo>
                <a:lnTo>
                  <a:pt x="353437" y="323008"/>
                </a:lnTo>
                <a:lnTo>
                  <a:pt x="349299" y="323311"/>
                </a:lnTo>
                <a:lnTo>
                  <a:pt x="340733" y="323786"/>
                </a:lnTo>
                <a:lnTo>
                  <a:pt x="339159" y="323913"/>
                </a:lnTo>
                <a:lnTo>
                  <a:pt x="333478" y="324367"/>
                </a:lnTo>
                <a:lnTo>
                  <a:pt x="332956" y="324380"/>
                </a:lnTo>
                <a:lnTo>
                  <a:pt x="328610" y="324518"/>
                </a:lnTo>
                <a:lnTo>
                  <a:pt x="317116" y="325186"/>
                </a:lnTo>
                <a:lnTo>
                  <a:pt x="316331" y="325226"/>
                </a:lnTo>
                <a:lnTo>
                  <a:pt x="315239" y="325253"/>
                </a:lnTo>
                <a:lnTo>
                  <a:pt x="314972" y="325256"/>
                </a:lnTo>
                <a:lnTo>
                  <a:pt x="314668" y="325283"/>
                </a:lnTo>
                <a:lnTo>
                  <a:pt x="307575" y="325554"/>
                </a:lnTo>
                <a:lnTo>
                  <a:pt x="303608" y="325588"/>
                </a:lnTo>
                <a:lnTo>
                  <a:pt x="301023" y="325753"/>
                </a:lnTo>
                <a:lnTo>
                  <a:pt x="299452" y="325939"/>
                </a:lnTo>
                <a:lnTo>
                  <a:pt x="295848" y="326254"/>
                </a:lnTo>
                <a:lnTo>
                  <a:pt x="290192" y="326745"/>
                </a:lnTo>
                <a:lnTo>
                  <a:pt x="289700" y="326822"/>
                </a:lnTo>
                <a:lnTo>
                  <a:pt x="286305" y="327111"/>
                </a:lnTo>
                <a:lnTo>
                  <a:pt x="282914" y="328971"/>
                </a:lnTo>
                <a:lnTo>
                  <a:pt x="282906" y="328556"/>
                </a:lnTo>
                <a:lnTo>
                  <a:pt x="282235" y="328517"/>
                </a:lnTo>
                <a:lnTo>
                  <a:pt x="282207" y="329367"/>
                </a:lnTo>
                <a:lnTo>
                  <a:pt x="281000" y="330063"/>
                </a:lnTo>
                <a:lnTo>
                  <a:pt x="278194" y="328021"/>
                </a:lnTo>
                <a:lnTo>
                  <a:pt x="276704" y="328233"/>
                </a:lnTo>
                <a:lnTo>
                  <a:pt x="276571" y="328250"/>
                </a:lnTo>
                <a:lnTo>
                  <a:pt x="266002" y="329772"/>
                </a:lnTo>
                <a:lnTo>
                  <a:pt x="261548" y="330304"/>
                </a:lnTo>
                <a:lnTo>
                  <a:pt x="261117" y="330365"/>
                </a:lnTo>
                <a:lnTo>
                  <a:pt x="256220" y="331060"/>
                </a:lnTo>
                <a:lnTo>
                  <a:pt x="255908" y="331085"/>
                </a:lnTo>
                <a:lnTo>
                  <a:pt x="255690" y="331119"/>
                </a:lnTo>
                <a:lnTo>
                  <a:pt x="254239" y="331332"/>
                </a:lnTo>
                <a:lnTo>
                  <a:pt x="252157" y="331599"/>
                </a:lnTo>
                <a:lnTo>
                  <a:pt x="246997" y="332239"/>
                </a:lnTo>
                <a:lnTo>
                  <a:pt x="236658" y="333641"/>
                </a:lnTo>
                <a:lnTo>
                  <a:pt x="231794" y="334253"/>
                </a:lnTo>
                <a:lnTo>
                  <a:pt x="226454" y="334921"/>
                </a:lnTo>
                <a:lnTo>
                  <a:pt x="214989" y="336195"/>
                </a:lnTo>
                <a:lnTo>
                  <a:pt x="213347" y="336372"/>
                </a:lnTo>
                <a:lnTo>
                  <a:pt x="210310" y="336705"/>
                </a:lnTo>
                <a:lnTo>
                  <a:pt x="210002" y="336731"/>
                </a:lnTo>
                <a:lnTo>
                  <a:pt x="204619" y="337317"/>
                </a:lnTo>
                <a:lnTo>
                  <a:pt x="203814" y="337405"/>
                </a:lnTo>
                <a:lnTo>
                  <a:pt x="203453" y="337451"/>
                </a:lnTo>
                <a:lnTo>
                  <a:pt x="196881" y="338176"/>
                </a:lnTo>
                <a:lnTo>
                  <a:pt x="195824" y="338285"/>
                </a:lnTo>
                <a:lnTo>
                  <a:pt x="194690" y="338438"/>
                </a:lnTo>
                <a:lnTo>
                  <a:pt x="182197" y="339909"/>
                </a:lnTo>
                <a:lnTo>
                  <a:pt x="182012" y="339928"/>
                </a:lnTo>
                <a:lnTo>
                  <a:pt x="174487" y="340817"/>
                </a:lnTo>
                <a:lnTo>
                  <a:pt x="169252" y="341457"/>
                </a:lnTo>
                <a:lnTo>
                  <a:pt x="164261" y="342066"/>
                </a:lnTo>
                <a:lnTo>
                  <a:pt x="153569" y="343474"/>
                </a:lnTo>
                <a:lnTo>
                  <a:pt x="153564" y="339705"/>
                </a:lnTo>
                <a:lnTo>
                  <a:pt x="151323" y="339751"/>
                </a:lnTo>
                <a:lnTo>
                  <a:pt x="137364" y="339619"/>
                </a:lnTo>
                <a:lnTo>
                  <a:pt x="134092" y="339813"/>
                </a:lnTo>
                <a:lnTo>
                  <a:pt x="131543" y="340038"/>
                </a:lnTo>
                <a:lnTo>
                  <a:pt x="131986" y="342269"/>
                </a:lnTo>
                <a:lnTo>
                  <a:pt x="132466" y="343324"/>
                </a:lnTo>
                <a:lnTo>
                  <a:pt x="133130" y="344194"/>
                </a:lnTo>
                <a:lnTo>
                  <a:pt x="133315" y="344520"/>
                </a:lnTo>
                <a:lnTo>
                  <a:pt x="133513" y="345099"/>
                </a:lnTo>
                <a:lnTo>
                  <a:pt x="133561" y="345742"/>
                </a:lnTo>
                <a:lnTo>
                  <a:pt x="134932" y="349019"/>
                </a:lnTo>
                <a:lnTo>
                  <a:pt x="135541" y="351289"/>
                </a:lnTo>
                <a:lnTo>
                  <a:pt x="135829" y="352665"/>
                </a:lnTo>
                <a:lnTo>
                  <a:pt x="136354" y="353981"/>
                </a:lnTo>
                <a:lnTo>
                  <a:pt x="136652" y="355191"/>
                </a:lnTo>
                <a:lnTo>
                  <a:pt x="136911" y="356536"/>
                </a:lnTo>
                <a:lnTo>
                  <a:pt x="136860" y="357721"/>
                </a:lnTo>
                <a:lnTo>
                  <a:pt x="136750" y="358376"/>
                </a:lnTo>
                <a:lnTo>
                  <a:pt x="136635" y="358650"/>
                </a:lnTo>
                <a:lnTo>
                  <a:pt x="136612" y="358995"/>
                </a:lnTo>
                <a:lnTo>
                  <a:pt x="136698" y="359381"/>
                </a:lnTo>
                <a:lnTo>
                  <a:pt x="136696" y="359873"/>
                </a:lnTo>
                <a:lnTo>
                  <a:pt x="136572" y="360311"/>
                </a:lnTo>
                <a:lnTo>
                  <a:pt x="136068" y="361142"/>
                </a:lnTo>
                <a:lnTo>
                  <a:pt x="135604" y="361684"/>
                </a:lnTo>
                <a:lnTo>
                  <a:pt x="135357" y="362069"/>
                </a:lnTo>
                <a:lnTo>
                  <a:pt x="127995" y="362592"/>
                </a:lnTo>
                <a:lnTo>
                  <a:pt x="108793" y="364145"/>
                </a:lnTo>
                <a:lnTo>
                  <a:pt x="108287" y="364185"/>
                </a:lnTo>
                <a:lnTo>
                  <a:pt x="107800" y="364224"/>
                </a:lnTo>
                <a:lnTo>
                  <a:pt x="99311" y="364971"/>
                </a:lnTo>
                <a:lnTo>
                  <a:pt x="95955" y="365232"/>
                </a:lnTo>
                <a:lnTo>
                  <a:pt x="95721" y="365282"/>
                </a:lnTo>
                <a:lnTo>
                  <a:pt x="93733" y="365442"/>
                </a:lnTo>
                <a:lnTo>
                  <a:pt x="92082" y="365586"/>
                </a:lnTo>
                <a:lnTo>
                  <a:pt x="89790" y="365737"/>
                </a:lnTo>
                <a:lnTo>
                  <a:pt x="89378" y="365784"/>
                </a:lnTo>
                <a:lnTo>
                  <a:pt x="86520" y="365992"/>
                </a:lnTo>
                <a:lnTo>
                  <a:pt x="83336" y="366260"/>
                </a:lnTo>
                <a:lnTo>
                  <a:pt x="75014" y="366958"/>
                </a:lnTo>
                <a:lnTo>
                  <a:pt x="69640" y="367377"/>
                </a:lnTo>
                <a:lnTo>
                  <a:pt x="66437" y="367635"/>
                </a:lnTo>
                <a:lnTo>
                  <a:pt x="61271" y="368092"/>
                </a:lnTo>
                <a:lnTo>
                  <a:pt x="59567" y="368231"/>
                </a:lnTo>
                <a:lnTo>
                  <a:pt x="58521" y="368317"/>
                </a:lnTo>
                <a:lnTo>
                  <a:pt x="57770" y="368374"/>
                </a:lnTo>
                <a:lnTo>
                  <a:pt x="53819" y="368770"/>
                </a:lnTo>
                <a:lnTo>
                  <a:pt x="52852" y="368944"/>
                </a:lnTo>
                <a:lnTo>
                  <a:pt x="51362" y="369008"/>
                </a:lnTo>
                <a:lnTo>
                  <a:pt x="44916" y="369557"/>
                </a:lnTo>
                <a:lnTo>
                  <a:pt x="41380" y="369800"/>
                </a:lnTo>
                <a:lnTo>
                  <a:pt x="40708" y="369850"/>
                </a:lnTo>
                <a:lnTo>
                  <a:pt x="40349" y="369877"/>
                </a:lnTo>
                <a:lnTo>
                  <a:pt x="37944" y="370047"/>
                </a:lnTo>
                <a:lnTo>
                  <a:pt x="35538" y="370224"/>
                </a:lnTo>
                <a:lnTo>
                  <a:pt x="34222" y="370322"/>
                </a:lnTo>
                <a:lnTo>
                  <a:pt x="32431" y="370453"/>
                </a:lnTo>
                <a:lnTo>
                  <a:pt x="29711" y="370652"/>
                </a:lnTo>
                <a:lnTo>
                  <a:pt x="29485" y="370665"/>
                </a:lnTo>
                <a:lnTo>
                  <a:pt x="25146" y="370913"/>
                </a:lnTo>
                <a:lnTo>
                  <a:pt x="20373" y="371167"/>
                </a:lnTo>
                <a:lnTo>
                  <a:pt x="13646" y="371604"/>
                </a:lnTo>
                <a:lnTo>
                  <a:pt x="13325" y="371596"/>
                </a:lnTo>
                <a:lnTo>
                  <a:pt x="11536" y="371695"/>
                </a:lnTo>
                <a:lnTo>
                  <a:pt x="7031" y="372542"/>
                </a:lnTo>
                <a:lnTo>
                  <a:pt x="5995" y="372751"/>
                </a:lnTo>
                <a:lnTo>
                  <a:pt x="3680" y="373155"/>
                </a:lnTo>
                <a:lnTo>
                  <a:pt x="3514" y="373212"/>
                </a:lnTo>
                <a:lnTo>
                  <a:pt x="2605" y="373405"/>
                </a:lnTo>
                <a:lnTo>
                  <a:pt x="1327" y="373499"/>
                </a:lnTo>
                <a:lnTo>
                  <a:pt x="0" y="373617"/>
                </a:lnTo>
                <a:close/>
              </a:path>
            </a:pathLst>
          </a:custGeom>
          <a:solidFill>
            <a:srgbClr val="FFD700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4" name="pg194"/>
          <p:cNvSpPr/>
          <p:nvPr/>
        </p:nvSpPr>
        <p:spPr>
          <a:xfrm>
            <a:off x="5229097" y="3987484"/>
            <a:ext cx="10697" cy="10307"/>
          </a:xfrm>
          <a:custGeom>
            <a:avLst/>
            <a:gdLst/>
            <a:ahLst/>
            <a:cxnLst/>
            <a:rect l="0" t="0" r="0" b="0"/>
            <a:pathLst>
              <a:path w="10697" h="10307">
                <a:moveTo>
                  <a:pt x="0" y="3847"/>
                </a:moveTo>
                <a:lnTo>
                  <a:pt x="116" y="3152"/>
                </a:lnTo>
                <a:lnTo>
                  <a:pt x="355" y="2380"/>
                </a:lnTo>
                <a:lnTo>
                  <a:pt x="672" y="1796"/>
                </a:lnTo>
                <a:lnTo>
                  <a:pt x="1132" y="1172"/>
                </a:lnTo>
                <a:lnTo>
                  <a:pt x="1638" y="680"/>
                </a:lnTo>
                <a:lnTo>
                  <a:pt x="2258" y="284"/>
                </a:lnTo>
                <a:lnTo>
                  <a:pt x="2615" y="185"/>
                </a:lnTo>
                <a:lnTo>
                  <a:pt x="4085" y="0"/>
                </a:lnTo>
                <a:lnTo>
                  <a:pt x="4614" y="78"/>
                </a:lnTo>
                <a:lnTo>
                  <a:pt x="4989" y="232"/>
                </a:lnTo>
                <a:lnTo>
                  <a:pt x="5418" y="309"/>
                </a:lnTo>
                <a:lnTo>
                  <a:pt x="6860" y="382"/>
                </a:lnTo>
                <a:lnTo>
                  <a:pt x="8414" y="814"/>
                </a:lnTo>
                <a:lnTo>
                  <a:pt x="8825" y="1035"/>
                </a:lnTo>
                <a:lnTo>
                  <a:pt x="9019" y="1213"/>
                </a:lnTo>
                <a:lnTo>
                  <a:pt x="9669" y="2186"/>
                </a:lnTo>
                <a:lnTo>
                  <a:pt x="10348" y="3748"/>
                </a:lnTo>
                <a:lnTo>
                  <a:pt x="10681" y="5042"/>
                </a:lnTo>
                <a:lnTo>
                  <a:pt x="10697" y="5809"/>
                </a:lnTo>
                <a:lnTo>
                  <a:pt x="10505" y="6893"/>
                </a:lnTo>
                <a:lnTo>
                  <a:pt x="10201" y="7849"/>
                </a:lnTo>
                <a:lnTo>
                  <a:pt x="9796" y="8705"/>
                </a:lnTo>
                <a:lnTo>
                  <a:pt x="9318" y="9353"/>
                </a:lnTo>
                <a:lnTo>
                  <a:pt x="9070" y="9945"/>
                </a:lnTo>
                <a:lnTo>
                  <a:pt x="8361" y="9966"/>
                </a:lnTo>
                <a:lnTo>
                  <a:pt x="7814" y="9995"/>
                </a:lnTo>
                <a:lnTo>
                  <a:pt x="3723" y="10307"/>
                </a:lnTo>
                <a:lnTo>
                  <a:pt x="3286" y="9474"/>
                </a:lnTo>
                <a:lnTo>
                  <a:pt x="2043" y="8080"/>
                </a:lnTo>
                <a:lnTo>
                  <a:pt x="1595" y="7487"/>
                </a:lnTo>
                <a:lnTo>
                  <a:pt x="1365" y="7093"/>
                </a:lnTo>
                <a:lnTo>
                  <a:pt x="713" y="5716"/>
                </a:lnTo>
                <a:lnTo>
                  <a:pt x="220" y="4840"/>
                </a:lnTo>
                <a:lnTo>
                  <a:pt x="76" y="4486"/>
                </a:lnTo>
                <a:close/>
              </a:path>
            </a:pathLst>
          </a:custGeom>
          <a:solidFill>
            <a:srgbClr val="FFD700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5" name="pg195"/>
          <p:cNvSpPr/>
          <p:nvPr/>
        </p:nvSpPr>
        <p:spPr>
          <a:xfrm>
            <a:off x="4795547" y="4437018"/>
            <a:ext cx="565205" cy="481756"/>
          </a:xfrm>
          <a:custGeom>
            <a:avLst/>
            <a:gdLst/>
            <a:ahLst/>
            <a:cxnLst/>
            <a:rect l="0" t="0" r="0" b="0"/>
            <a:pathLst>
              <a:path w="565205" h="481756">
                <a:moveTo>
                  <a:pt x="975" y="50577"/>
                </a:moveTo>
                <a:lnTo>
                  <a:pt x="767" y="41415"/>
                </a:lnTo>
                <a:lnTo>
                  <a:pt x="732" y="40331"/>
                </a:lnTo>
                <a:lnTo>
                  <a:pt x="730" y="39879"/>
                </a:lnTo>
                <a:lnTo>
                  <a:pt x="727" y="39302"/>
                </a:lnTo>
                <a:lnTo>
                  <a:pt x="730" y="39094"/>
                </a:lnTo>
                <a:lnTo>
                  <a:pt x="669" y="37811"/>
                </a:lnTo>
                <a:lnTo>
                  <a:pt x="469" y="28763"/>
                </a:lnTo>
                <a:lnTo>
                  <a:pt x="429" y="27589"/>
                </a:lnTo>
                <a:lnTo>
                  <a:pt x="396" y="26160"/>
                </a:lnTo>
                <a:lnTo>
                  <a:pt x="375" y="25410"/>
                </a:lnTo>
                <a:lnTo>
                  <a:pt x="319" y="24052"/>
                </a:lnTo>
                <a:lnTo>
                  <a:pt x="237" y="20642"/>
                </a:lnTo>
                <a:lnTo>
                  <a:pt x="181" y="18479"/>
                </a:lnTo>
                <a:lnTo>
                  <a:pt x="0" y="10698"/>
                </a:lnTo>
                <a:lnTo>
                  <a:pt x="159" y="10698"/>
                </a:lnTo>
                <a:lnTo>
                  <a:pt x="745" y="10688"/>
                </a:lnTo>
                <a:lnTo>
                  <a:pt x="1566" y="10669"/>
                </a:lnTo>
                <a:lnTo>
                  <a:pt x="1932" y="10651"/>
                </a:lnTo>
                <a:lnTo>
                  <a:pt x="23878" y="10052"/>
                </a:lnTo>
                <a:lnTo>
                  <a:pt x="24885" y="10023"/>
                </a:lnTo>
                <a:lnTo>
                  <a:pt x="33420" y="9773"/>
                </a:lnTo>
                <a:lnTo>
                  <a:pt x="53469" y="9275"/>
                </a:lnTo>
                <a:lnTo>
                  <a:pt x="54157" y="9255"/>
                </a:lnTo>
                <a:lnTo>
                  <a:pt x="54570" y="9245"/>
                </a:lnTo>
                <a:lnTo>
                  <a:pt x="57859" y="9163"/>
                </a:lnTo>
                <a:lnTo>
                  <a:pt x="60207" y="9069"/>
                </a:lnTo>
                <a:lnTo>
                  <a:pt x="69606" y="8812"/>
                </a:lnTo>
                <a:lnTo>
                  <a:pt x="73450" y="8673"/>
                </a:lnTo>
                <a:lnTo>
                  <a:pt x="76813" y="8583"/>
                </a:lnTo>
                <a:lnTo>
                  <a:pt x="84086" y="8357"/>
                </a:lnTo>
                <a:lnTo>
                  <a:pt x="86483" y="8225"/>
                </a:lnTo>
                <a:lnTo>
                  <a:pt x="88393" y="8213"/>
                </a:lnTo>
                <a:lnTo>
                  <a:pt x="92893" y="8067"/>
                </a:lnTo>
                <a:lnTo>
                  <a:pt x="98471" y="7876"/>
                </a:lnTo>
                <a:lnTo>
                  <a:pt x="100514" y="7785"/>
                </a:lnTo>
                <a:lnTo>
                  <a:pt x="101377" y="7758"/>
                </a:lnTo>
                <a:lnTo>
                  <a:pt x="101637" y="7761"/>
                </a:lnTo>
                <a:lnTo>
                  <a:pt x="110207" y="7507"/>
                </a:lnTo>
                <a:lnTo>
                  <a:pt x="112044" y="7451"/>
                </a:lnTo>
                <a:lnTo>
                  <a:pt x="114615" y="7402"/>
                </a:lnTo>
                <a:lnTo>
                  <a:pt x="122879" y="7177"/>
                </a:lnTo>
                <a:lnTo>
                  <a:pt x="124273" y="7115"/>
                </a:lnTo>
                <a:lnTo>
                  <a:pt x="125328" y="7086"/>
                </a:lnTo>
                <a:lnTo>
                  <a:pt x="126717" y="7077"/>
                </a:lnTo>
                <a:lnTo>
                  <a:pt x="130302" y="7037"/>
                </a:lnTo>
                <a:lnTo>
                  <a:pt x="136923" y="6833"/>
                </a:lnTo>
                <a:lnTo>
                  <a:pt x="137931" y="6795"/>
                </a:lnTo>
                <a:lnTo>
                  <a:pt x="138732" y="6754"/>
                </a:lnTo>
                <a:lnTo>
                  <a:pt x="139213" y="6746"/>
                </a:lnTo>
                <a:lnTo>
                  <a:pt x="160908" y="6104"/>
                </a:lnTo>
                <a:lnTo>
                  <a:pt x="161158" y="6093"/>
                </a:lnTo>
                <a:lnTo>
                  <a:pt x="164463" y="5969"/>
                </a:lnTo>
                <a:lnTo>
                  <a:pt x="174864" y="5671"/>
                </a:lnTo>
                <a:lnTo>
                  <a:pt x="175640" y="5647"/>
                </a:lnTo>
                <a:lnTo>
                  <a:pt x="178460" y="5555"/>
                </a:lnTo>
                <a:lnTo>
                  <a:pt x="182978" y="5382"/>
                </a:lnTo>
                <a:lnTo>
                  <a:pt x="190281" y="5172"/>
                </a:lnTo>
                <a:lnTo>
                  <a:pt x="206346" y="4528"/>
                </a:lnTo>
                <a:lnTo>
                  <a:pt x="218589" y="4022"/>
                </a:lnTo>
                <a:lnTo>
                  <a:pt x="218793" y="4001"/>
                </a:lnTo>
                <a:lnTo>
                  <a:pt x="226613" y="3586"/>
                </a:lnTo>
                <a:lnTo>
                  <a:pt x="239159" y="3035"/>
                </a:lnTo>
                <a:lnTo>
                  <a:pt x="241197" y="2861"/>
                </a:lnTo>
                <a:lnTo>
                  <a:pt x="252573" y="2377"/>
                </a:lnTo>
                <a:lnTo>
                  <a:pt x="253519" y="2317"/>
                </a:lnTo>
                <a:lnTo>
                  <a:pt x="254419" y="2289"/>
                </a:lnTo>
                <a:lnTo>
                  <a:pt x="257487" y="2135"/>
                </a:lnTo>
                <a:lnTo>
                  <a:pt x="258248" y="2041"/>
                </a:lnTo>
                <a:lnTo>
                  <a:pt x="259588" y="1977"/>
                </a:lnTo>
                <a:lnTo>
                  <a:pt x="265790" y="1647"/>
                </a:lnTo>
                <a:lnTo>
                  <a:pt x="266937" y="1658"/>
                </a:lnTo>
                <a:lnTo>
                  <a:pt x="269944" y="1526"/>
                </a:lnTo>
                <a:lnTo>
                  <a:pt x="270679" y="1494"/>
                </a:lnTo>
                <a:lnTo>
                  <a:pt x="272514" y="1361"/>
                </a:lnTo>
                <a:lnTo>
                  <a:pt x="273592" y="1311"/>
                </a:lnTo>
                <a:lnTo>
                  <a:pt x="278758" y="1050"/>
                </a:lnTo>
                <a:lnTo>
                  <a:pt x="283251" y="829"/>
                </a:lnTo>
                <a:lnTo>
                  <a:pt x="283590" y="823"/>
                </a:lnTo>
                <a:lnTo>
                  <a:pt x="283942" y="809"/>
                </a:lnTo>
                <a:lnTo>
                  <a:pt x="284084" y="802"/>
                </a:lnTo>
                <a:lnTo>
                  <a:pt x="284349" y="790"/>
                </a:lnTo>
                <a:lnTo>
                  <a:pt x="285445" y="738"/>
                </a:lnTo>
                <a:lnTo>
                  <a:pt x="288331" y="604"/>
                </a:lnTo>
                <a:lnTo>
                  <a:pt x="290354" y="479"/>
                </a:lnTo>
                <a:lnTo>
                  <a:pt x="300693" y="0"/>
                </a:lnTo>
                <a:lnTo>
                  <a:pt x="300694" y="228"/>
                </a:lnTo>
                <a:lnTo>
                  <a:pt x="300476" y="1480"/>
                </a:lnTo>
                <a:lnTo>
                  <a:pt x="300067" y="2244"/>
                </a:lnTo>
                <a:lnTo>
                  <a:pt x="299195" y="3208"/>
                </a:lnTo>
                <a:lnTo>
                  <a:pt x="298709" y="3536"/>
                </a:lnTo>
                <a:lnTo>
                  <a:pt x="297698" y="4988"/>
                </a:lnTo>
                <a:lnTo>
                  <a:pt x="297476" y="5156"/>
                </a:lnTo>
                <a:lnTo>
                  <a:pt x="297263" y="5456"/>
                </a:lnTo>
                <a:lnTo>
                  <a:pt x="297271" y="5931"/>
                </a:lnTo>
                <a:lnTo>
                  <a:pt x="297375" y="6213"/>
                </a:lnTo>
                <a:lnTo>
                  <a:pt x="297580" y="6528"/>
                </a:lnTo>
                <a:lnTo>
                  <a:pt x="296797" y="7544"/>
                </a:lnTo>
                <a:lnTo>
                  <a:pt x="296488" y="8119"/>
                </a:lnTo>
                <a:lnTo>
                  <a:pt x="296294" y="8592"/>
                </a:lnTo>
                <a:lnTo>
                  <a:pt x="296208" y="9302"/>
                </a:lnTo>
                <a:lnTo>
                  <a:pt x="296236" y="9683"/>
                </a:lnTo>
                <a:lnTo>
                  <a:pt x="296391" y="10298"/>
                </a:lnTo>
                <a:lnTo>
                  <a:pt x="296538" y="10593"/>
                </a:lnTo>
                <a:lnTo>
                  <a:pt x="296917" y="11095"/>
                </a:lnTo>
                <a:lnTo>
                  <a:pt x="297853" y="11879"/>
                </a:lnTo>
                <a:lnTo>
                  <a:pt x="298178" y="12071"/>
                </a:lnTo>
                <a:lnTo>
                  <a:pt x="299800" y="12631"/>
                </a:lnTo>
                <a:lnTo>
                  <a:pt x="300462" y="12770"/>
                </a:lnTo>
                <a:lnTo>
                  <a:pt x="301007" y="12812"/>
                </a:lnTo>
                <a:lnTo>
                  <a:pt x="302076" y="12690"/>
                </a:lnTo>
                <a:lnTo>
                  <a:pt x="302928" y="12388"/>
                </a:lnTo>
                <a:lnTo>
                  <a:pt x="303594" y="11913"/>
                </a:lnTo>
                <a:lnTo>
                  <a:pt x="304660" y="10357"/>
                </a:lnTo>
                <a:lnTo>
                  <a:pt x="304822" y="9680"/>
                </a:lnTo>
                <a:lnTo>
                  <a:pt x="304880" y="9212"/>
                </a:lnTo>
                <a:lnTo>
                  <a:pt x="304859" y="8830"/>
                </a:lnTo>
                <a:lnTo>
                  <a:pt x="304302" y="6888"/>
                </a:lnTo>
                <a:lnTo>
                  <a:pt x="304008" y="6097"/>
                </a:lnTo>
                <a:lnTo>
                  <a:pt x="304104" y="5529"/>
                </a:lnTo>
                <a:lnTo>
                  <a:pt x="304436" y="5300"/>
                </a:lnTo>
                <a:lnTo>
                  <a:pt x="304641" y="5059"/>
                </a:lnTo>
                <a:lnTo>
                  <a:pt x="304686" y="4893"/>
                </a:lnTo>
                <a:lnTo>
                  <a:pt x="304651" y="4704"/>
                </a:lnTo>
                <a:lnTo>
                  <a:pt x="304412" y="4384"/>
                </a:lnTo>
                <a:lnTo>
                  <a:pt x="303923" y="4044"/>
                </a:lnTo>
                <a:lnTo>
                  <a:pt x="303799" y="3831"/>
                </a:lnTo>
                <a:lnTo>
                  <a:pt x="304169" y="2684"/>
                </a:lnTo>
                <a:lnTo>
                  <a:pt x="305111" y="2122"/>
                </a:lnTo>
                <a:lnTo>
                  <a:pt x="306479" y="1588"/>
                </a:lnTo>
                <a:lnTo>
                  <a:pt x="307015" y="1486"/>
                </a:lnTo>
                <a:lnTo>
                  <a:pt x="308041" y="1735"/>
                </a:lnTo>
                <a:lnTo>
                  <a:pt x="308335" y="1967"/>
                </a:lnTo>
                <a:lnTo>
                  <a:pt x="308711" y="2337"/>
                </a:lnTo>
                <a:lnTo>
                  <a:pt x="309173" y="2911"/>
                </a:lnTo>
                <a:lnTo>
                  <a:pt x="309944" y="4516"/>
                </a:lnTo>
                <a:lnTo>
                  <a:pt x="310176" y="5847"/>
                </a:lnTo>
                <a:lnTo>
                  <a:pt x="310021" y="6064"/>
                </a:lnTo>
                <a:lnTo>
                  <a:pt x="309881" y="6157"/>
                </a:lnTo>
                <a:lnTo>
                  <a:pt x="309767" y="6350"/>
                </a:lnTo>
                <a:lnTo>
                  <a:pt x="309913" y="6727"/>
                </a:lnTo>
                <a:lnTo>
                  <a:pt x="310079" y="6908"/>
                </a:lnTo>
                <a:lnTo>
                  <a:pt x="310991" y="7512"/>
                </a:lnTo>
                <a:lnTo>
                  <a:pt x="311164" y="7722"/>
                </a:lnTo>
                <a:lnTo>
                  <a:pt x="311834" y="8855"/>
                </a:lnTo>
                <a:lnTo>
                  <a:pt x="311959" y="9310"/>
                </a:lnTo>
                <a:lnTo>
                  <a:pt x="311901" y="10069"/>
                </a:lnTo>
                <a:lnTo>
                  <a:pt x="312098" y="11302"/>
                </a:lnTo>
                <a:lnTo>
                  <a:pt x="312104" y="11627"/>
                </a:lnTo>
                <a:lnTo>
                  <a:pt x="312056" y="11954"/>
                </a:lnTo>
                <a:lnTo>
                  <a:pt x="311732" y="13092"/>
                </a:lnTo>
                <a:lnTo>
                  <a:pt x="311503" y="13507"/>
                </a:lnTo>
                <a:lnTo>
                  <a:pt x="309932" y="15471"/>
                </a:lnTo>
                <a:lnTo>
                  <a:pt x="308059" y="17419"/>
                </a:lnTo>
                <a:lnTo>
                  <a:pt x="306984" y="17820"/>
                </a:lnTo>
                <a:lnTo>
                  <a:pt x="306087" y="17969"/>
                </a:lnTo>
                <a:lnTo>
                  <a:pt x="305755" y="17964"/>
                </a:lnTo>
                <a:lnTo>
                  <a:pt x="304752" y="18769"/>
                </a:lnTo>
                <a:lnTo>
                  <a:pt x="304189" y="19321"/>
                </a:lnTo>
                <a:lnTo>
                  <a:pt x="304051" y="19558"/>
                </a:lnTo>
                <a:lnTo>
                  <a:pt x="303643" y="21009"/>
                </a:lnTo>
                <a:lnTo>
                  <a:pt x="303417" y="21579"/>
                </a:lnTo>
                <a:lnTo>
                  <a:pt x="302916" y="21958"/>
                </a:lnTo>
                <a:lnTo>
                  <a:pt x="302803" y="22150"/>
                </a:lnTo>
                <a:lnTo>
                  <a:pt x="302524" y="23372"/>
                </a:lnTo>
                <a:lnTo>
                  <a:pt x="302641" y="24891"/>
                </a:lnTo>
                <a:lnTo>
                  <a:pt x="302429" y="26641"/>
                </a:lnTo>
                <a:lnTo>
                  <a:pt x="303072" y="27182"/>
                </a:lnTo>
                <a:lnTo>
                  <a:pt x="303252" y="27264"/>
                </a:lnTo>
                <a:lnTo>
                  <a:pt x="303210" y="27794"/>
                </a:lnTo>
                <a:lnTo>
                  <a:pt x="302540" y="29554"/>
                </a:lnTo>
                <a:lnTo>
                  <a:pt x="302481" y="30065"/>
                </a:lnTo>
                <a:lnTo>
                  <a:pt x="302579" y="30860"/>
                </a:lnTo>
                <a:lnTo>
                  <a:pt x="302812" y="31372"/>
                </a:lnTo>
                <a:lnTo>
                  <a:pt x="303339" y="31777"/>
                </a:lnTo>
                <a:lnTo>
                  <a:pt x="303781" y="31887"/>
                </a:lnTo>
                <a:lnTo>
                  <a:pt x="304227" y="31929"/>
                </a:lnTo>
                <a:lnTo>
                  <a:pt x="306162" y="31653"/>
                </a:lnTo>
                <a:lnTo>
                  <a:pt x="307059" y="31638"/>
                </a:lnTo>
                <a:lnTo>
                  <a:pt x="308075" y="31925"/>
                </a:lnTo>
                <a:lnTo>
                  <a:pt x="310522" y="32253"/>
                </a:lnTo>
                <a:lnTo>
                  <a:pt x="311951" y="32605"/>
                </a:lnTo>
                <a:lnTo>
                  <a:pt x="313708" y="33118"/>
                </a:lnTo>
                <a:lnTo>
                  <a:pt x="314117" y="33328"/>
                </a:lnTo>
                <a:lnTo>
                  <a:pt x="314405" y="33717"/>
                </a:lnTo>
                <a:lnTo>
                  <a:pt x="314399" y="34088"/>
                </a:lnTo>
                <a:lnTo>
                  <a:pt x="314207" y="34915"/>
                </a:lnTo>
                <a:lnTo>
                  <a:pt x="313554" y="36136"/>
                </a:lnTo>
                <a:lnTo>
                  <a:pt x="312350" y="37331"/>
                </a:lnTo>
                <a:lnTo>
                  <a:pt x="311836" y="37683"/>
                </a:lnTo>
                <a:lnTo>
                  <a:pt x="310031" y="38505"/>
                </a:lnTo>
                <a:lnTo>
                  <a:pt x="309456" y="38889"/>
                </a:lnTo>
                <a:lnTo>
                  <a:pt x="308068" y="39995"/>
                </a:lnTo>
                <a:lnTo>
                  <a:pt x="307138" y="41119"/>
                </a:lnTo>
                <a:lnTo>
                  <a:pt x="306848" y="41929"/>
                </a:lnTo>
                <a:lnTo>
                  <a:pt x="306097" y="43087"/>
                </a:lnTo>
                <a:lnTo>
                  <a:pt x="305752" y="43169"/>
                </a:lnTo>
                <a:lnTo>
                  <a:pt x="305518" y="43335"/>
                </a:lnTo>
                <a:lnTo>
                  <a:pt x="304979" y="43854"/>
                </a:lnTo>
                <a:lnTo>
                  <a:pt x="304694" y="44273"/>
                </a:lnTo>
                <a:lnTo>
                  <a:pt x="304624" y="44954"/>
                </a:lnTo>
                <a:lnTo>
                  <a:pt x="304644" y="45436"/>
                </a:lnTo>
                <a:lnTo>
                  <a:pt x="304708" y="46057"/>
                </a:lnTo>
                <a:lnTo>
                  <a:pt x="305017" y="47296"/>
                </a:lnTo>
                <a:lnTo>
                  <a:pt x="305638" y="48701"/>
                </a:lnTo>
                <a:lnTo>
                  <a:pt x="305887" y="49118"/>
                </a:lnTo>
                <a:lnTo>
                  <a:pt x="306219" y="49516"/>
                </a:lnTo>
                <a:lnTo>
                  <a:pt x="306875" y="50157"/>
                </a:lnTo>
                <a:lnTo>
                  <a:pt x="307686" y="50741"/>
                </a:lnTo>
                <a:lnTo>
                  <a:pt x="307989" y="50883"/>
                </a:lnTo>
                <a:lnTo>
                  <a:pt x="308669" y="50849"/>
                </a:lnTo>
                <a:lnTo>
                  <a:pt x="309250" y="50197"/>
                </a:lnTo>
                <a:lnTo>
                  <a:pt x="309986" y="50068"/>
                </a:lnTo>
                <a:lnTo>
                  <a:pt x="311823" y="49201"/>
                </a:lnTo>
                <a:lnTo>
                  <a:pt x="312666" y="48709"/>
                </a:lnTo>
                <a:lnTo>
                  <a:pt x="314537" y="48023"/>
                </a:lnTo>
                <a:lnTo>
                  <a:pt x="315737" y="47729"/>
                </a:lnTo>
                <a:lnTo>
                  <a:pt x="315785" y="46946"/>
                </a:lnTo>
                <a:lnTo>
                  <a:pt x="316324" y="46029"/>
                </a:lnTo>
                <a:lnTo>
                  <a:pt x="316482" y="45486"/>
                </a:lnTo>
                <a:lnTo>
                  <a:pt x="316538" y="44579"/>
                </a:lnTo>
                <a:lnTo>
                  <a:pt x="316718" y="44088"/>
                </a:lnTo>
                <a:lnTo>
                  <a:pt x="317526" y="43107"/>
                </a:lnTo>
                <a:lnTo>
                  <a:pt x="317970" y="42772"/>
                </a:lnTo>
                <a:lnTo>
                  <a:pt x="318689" y="43063"/>
                </a:lnTo>
                <a:lnTo>
                  <a:pt x="319220" y="43442"/>
                </a:lnTo>
                <a:lnTo>
                  <a:pt x="320071" y="44520"/>
                </a:lnTo>
                <a:lnTo>
                  <a:pt x="320467" y="45282"/>
                </a:lnTo>
                <a:lnTo>
                  <a:pt x="320540" y="45558"/>
                </a:lnTo>
                <a:lnTo>
                  <a:pt x="320595" y="46519"/>
                </a:lnTo>
                <a:lnTo>
                  <a:pt x="320463" y="47127"/>
                </a:lnTo>
                <a:lnTo>
                  <a:pt x="319930" y="48121"/>
                </a:lnTo>
                <a:lnTo>
                  <a:pt x="319589" y="48571"/>
                </a:lnTo>
                <a:lnTo>
                  <a:pt x="319336" y="48766"/>
                </a:lnTo>
                <a:lnTo>
                  <a:pt x="318669" y="49431"/>
                </a:lnTo>
                <a:lnTo>
                  <a:pt x="317886" y="50519"/>
                </a:lnTo>
                <a:lnTo>
                  <a:pt x="317370" y="51014"/>
                </a:lnTo>
                <a:lnTo>
                  <a:pt x="316630" y="51461"/>
                </a:lnTo>
                <a:lnTo>
                  <a:pt x="316033" y="51820"/>
                </a:lnTo>
                <a:lnTo>
                  <a:pt x="313962" y="53270"/>
                </a:lnTo>
                <a:lnTo>
                  <a:pt x="312893" y="54112"/>
                </a:lnTo>
                <a:lnTo>
                  <a:pt x="313492" y="55266"/>
                </a:lnTo>
                <a:lnTo>
                  <a:pt x="315005" y="56433"/>
                </a:lnTo>
                <a:lnTo>
                  <a:pt x="316151" y="57045"/>
                </a:lnTo>
                <a:lnTo>
                  <a:pt x="320448" y="58537"/>
                </a:lnTo>
                <a:lnTo>
                  <a:pt x="321079" y="58836"/>
                </a:lnTo>
                <a:lnTo>
                  <a:pt x="322289" y="59682"/>
                </a:lnTo>
                <a:lnTo>
                  <a:pt x="322824" y="60407"/>
                </a:lnTo>
                <a:lnTo>
                  <a:pt x="323023" y="60805"/>
                </a:lnTo>
                <a:lnTo>
                  <a:pt x="323078" y="61120"/>
                </a:lnTo>
                <a:lnTo>
                  <a:pt x="323053" y="61489"/>
                </a:lnTo>
                <a:lnTo>
                  <a:pt x="322824" y="61924"/>
                </a:lnTo>
                <a:lnTo>
                  <a:pt x="322254" y="62427"/>
                </a:lnTo>
                <a:lnTo>
                  <a:pt x="321966" y="62605"/>
                </a:lnTo>
                <a:lnTo>
                  <a:pt x="321445" y="62694"/>
                </a:lnTo>
                <a:lnTo>
                  <a:pt x="320077" y="62581"/>
                </a:lnTo>
                <a:lnTo>
                  <a:pt x="319330" y="62442"/>
                </a:lnTo>
                <a:lnTo>
                  <a:pt x="318275" y="62102"/>
                </a:lnTo>
                <a:lnTo>
                  <a:pt x="317820" y="61897"/>
                </a:lnTo>
                <a:lnTo>
                  <a:pt x="316973" y="61323"/>
                </a:lnTo>
                <a:lnTo>
                  <a:pt x="316403" y="60794"/>
                </a:lnTo>
                <a:lnTo>
                  <a:pt x="315304" y="59364"/>
                </a:lnTo>
                <a:lnTo>
                  <a:pt x="312750" y="57740"/>
                </a:lnTo>
                <a:lnTo>
                  <a:pt x="310920" y="58005"/>
                </a:lnTo>
                <a:lnTo>
                  <a:pt x="310400" y="59341"/>
                </a:lnTo>
                <a:lnTo>
                  <a:pt x="309485" y="61206"/>
                </a:lnTo>
                <a:lnTo>
                  <a:pt x="309459" y="61832"/>
                </a:lnTo>
                <a:lnTo>
                  <a:pt x="309681" y="63275"/>
                </a:lnTo>
                <a:lnTo>
                  <a:pt x="310142" y="64105"/>
                </a:lnTo>
                <a:lnTo>
                  <a:pt x="310519" y="64584"/>
                </a:lnTo>
                <a:lnTo>
                  <a:pt x="312035" y="66122"/>
                </a:lnTo>
                <a:lnTo>
                  <a:pt x="313515" y="67050"/>
                </a:lnTo>
                <a:lnTo>
                  <a:pt x="314774" y="67624"/>
                </a:lnTo>
                <a:lnTo>
                  <a:pt x="316643" y="68332"/>
                </a:lnTo>
                <a:lnTo>
                  <a:pt x="319131" y="68782"/>
                </a:lnTo>
                <a:lnTo>
                  <a:pt x="319471" y="68652"/>
                </a:lnTo>
                <a:lnTo>
                  <a:pt x="320459" y="67870"/>
                </a:lnTo>
                <a:lnTo>
                  <a:pt x="321650" y="67137"/>
                </a:lnTo>
                <a:lnTo>
                  <a:pt x="322231" y="66561"/>
                </a:lnTo>
                <a:lnTo>
                  <a:pt x="322764" y="66445"/>
                </a:lnTo>
                <a:lnTo>
                  <a:pt x="323875" y="66594"/>
                </a:lnTo>
                <a:lnTo>
                  <a:pt x="324403" y="66812"/>
                </a:lnTo>
                <a:lnTo>
                  <a:pt x="325402" y="67675"/>
                </a:lnTo>
                <a:lnTo>
                  <a:pt x="325520" y="67840"/>
                </a:lnTo>
                <a:lnTo>
                  <a:pt x="325718" y="68144"/>
                </a:lnTo>
                <a:lnTo>
                  <a:pt x="325773" y="68340"/>
                </a:lnTo>
                <a:lnTo>
                  <a:pt x="325890" y="69442"/>
                </a:lnTo>
                <a:lnTo>
                  <a:pt x="325890" y="69905"/>
                </a:lnTo>
                <a:lnTo>
                  <a:pt x="325751" y="70250"/>
                </a:lnTo>
                <a:lnTo>
                  <a:pt x="325423" y="70716"/>
                </a:lnTo>
                <a:lnTo>
                  <a:pt x="325093" y="71058"/>
                </a:lnTo>
                <a:lnTo>
                  <a:pt x="324462" y="71556"/>
                </a:lnTo>
                <a:lnTo>
                  <a:pt x="323088" y="72176"/>
                </a:lnTo>
                <a:lnTo>
                  <a:pt x="323172" y="73038"/>
                </a:lnTo>
                <a:lnTo>
                  <a:pt x="323110" y="73592"/>
                </a:lnTo>
                <a:lnTo>
                  <a:pt x="322978" y="74116"/>
                </a:lnTo>
                <a:lnTo>
                  <a:pt x="322565" y="74927"/>
                </a:lnTo>
                <a:lnTo>
                  <a:pt x="322254" y="76598"/>
                </a:lnTo>
                <a:lnTo>
                  <a:pt x="322279" y="77012"/>
                </a:lnTo>
                <a:lnTo>
                  <a:pt x="322403" y="77323"/>
                </a:lnTo>
                <a:lnTo>
                  <a:pt x="322794" y="77844"/>
                </a:lnTo>
                <a:lnTo>
                  <a:pt x="323504" y="78247"/>
                </a:lnTo>
                <a:lnTo>
                  <a:pt x="324253" y="78482"/>
                </a:lnTo>
                <a:lnTo>
                  <a:pt x="327677" y="78995"/>
                </a:lnTo>
                <a:lnTo>
                  <a:pt x="328899" y="78909"/>
                </a:lnTo>
                <a:lnTo>
                  <a:pt x="329758" y="78977"/>
                </a:lnTo>
                <a:lnTo>
                  <a:pt x="331225" y="79241"/>
                </a:lnTo>
                <a:lnTo>
                  <a:pt x="332173" y="79504"/>
                </a:lnTo>
                <a:lnTo>
                  <a:pt x="332627" y="78967"/>
                </a:lnTo>
                <a:lnTo>
                  <a:pt x="333599" y="77592"/>
                </a:lnTo>
                <a:lnTo>
                  <a:pt x="334077" y="75577"/>
                </a:lnTo>
                <a:lnTo>
                  <a:pt x="334385" y="75232"/>
                </a:lnTo>
                <a:lnTo>
                  <a:pt x="335497" y="75004"/>
                </a:lnTo>
                <a:lnTo>
                  <a:pt x="335793" y="75244"/>
                </a:lnTo>
                <a:lnTo>
                  <a:pt x="335855" y="77037"/>
                </a:lnTo>
                <a:lnTo>
                  <a:pt x="334229" y="80767"/>
                </a:lnTo>
                <a:lnTo>
                  <a:pt x="333355" y="81862"/>
                </a:lnTo>
                <a:lnTo>
                  <a:pt x="333110" y="82378"/>
                </a:lnTo>
                <a:lnTo>
                  <a:pt x="332042" y="83901"/>
                </a:lnTo>
                <a:lnTo>
                  <a:pt x="331439" y="84543"/>
                </a:lnTo>
                <a:lnTo>
                  <a:pt x="330261" y="85631"/>
                </a:lnTo>
                <a:lnTo>
                  <a:pt x="328853" y="86556"/>
                </a:lnTo>
                <a:lnTo>
                  <a:pt x="328484" y="86613"/>
                </a:lnTo>
                <a:lnTo>
                  <a:pt x="328303" y="86521"/>
                </a:lnTo>
                <a:lnTo>
                  <a:pt x="328034" y="86269"/>
                </a:lnTo>
                <a:lnTo>
                  <a:pt x="327374" y="85447"/>
                </a:lnTo>
                <a:lnTo>
                  <a:pt x="327033" y="85029"/>
                </a:lnTo>
                <a:lnTo>
                  <a:pt x="326239" y="85001"/>
                </a:lnTo>
                <a:lnTo>
                  <a:pt x="325930" y="85065"/>
                </a:lnTo>
                <a:lnTo>
                  <a:pt x="325766" y="85158"/>
                </a:lnTo>
                <a:lnTo>
                  <a:pt x="325441" y="85514"/>
                </a:lnTo>
                <a:lnTo>
                  <a:pt x="325324" y="85801"/>
                </a:lnTo>
                <a:lnTo>
                  <a:pt x="325058" y="87219"/>
                </a:lnTo>
                <a:lnTo>
                  <a:pt x="325244" y="88390"/>
                </a:lnTo>
                <a:lnTo>
                  <a:pt x="325477" y="88811"/>
                </a:lnTo>
                <a:lnTo>
                  <a:pt x="325632" y="88983"/>
                </a:lnTo>
                <a:lnTo>
                  <a:pt x="326565" y="89845"/>
                </a:lnTo>
                <a:lnTo>
                  <a:pt x="326750" y="90575"/>
                </a:lnTo>
                <a:lnTo>
                  <a:pt x="326131" y="91052"/>
                </a:lnTo>
                <a:lnTo>
                  <a:pt x="325726" y="91626"/>
                </a:lnTo>
                <a:lnTo>
                  <a:pt x="325516" y="93135"/>
                </a:lnTo>
                <a:lnTo>
                  <a:pt x="325541" y="93766"/>
                </a:lnTo>
                <a:lnTo>
                  <a:pt x="325559" y="94364"/>
                </a:lnTo>
                <a:lnTo>
                  <a:pt x="325315" y="94800"/>
                </a:lnTo>
                <a:lnTo>
                  <a:pt x="325047" y="95067"/>
                </a:lnTo>
                <a:lnTo>
                  <a:pt x="324786" y="95223"/>
                </a:lnTo>
                <a:lnTo>
                  <a:pt x="324469" y="95352"/>
                </a:lnTo>
                <a:lnTo>
                  <a:pt x="324145" y="95356"/>
                </a:lnTo>
                <a:lnTo>
                  <a:pt x="323910" y="95276"/>
                </a:lnTo>
                <a:lnTo>
                  <a:pt x="323731" y="95225"/>
                </a:lnTo>
                <a:lnTo>
                  <a:pt x="323591" y="95155"/>
                </a:lnTo>
                <a:lnTo>
                  <a:pt x="323310" y="94531"/>
                </a:lnTo>
                <a:lnTo>
                  <a:pt x="323147" y="94174"/>
                </a:lnTo>
                <a:lnTo>
                  <a:pt x="322762" y="93940"/>
                </a:lnTo>
                <a:lnTo>
                  <a:pt x="321433" y="92797"/>
                </a:lnTo>
                <a:lnTo>
                  <a:pt x="320876" y="92513"/>
                </a:lnTo>
                <a:lnTo>
                  <a:pt x="320043" y="92220"/>
                </a:lnTo>
                <a:lnTo>
                  <a:pt x="319541" y="92153"/>
                </a:lnTo>
                <a:lnTo>
                  <a:pt x="318759" y="92346"/>
                </a:lnTo>
                <a:lnTo>
                  <a:pt x="318381" y="92760"/>
                </a:lnTo>
                <a:lnTo>
                  <a:pt x="318248" y="93197"/>
                </a:lnTo>
                <a:lnTo>
                  <a:pt x="318159" y="93997"/>
                </a:lnTo>
                <a:lnTo>
                  <a:pt x="317971" y="94400"/>
                </a:lnTo>
                <a:lnTo>
                  <a:pt x="317351" y="95183"/>
                </a:lnTo>
                <a:lnTo>
                  <a:pt x="316273" y="94342"/>
                </a:lnTo>
                <a:lnTo>
                  <a:pt x="315844" y="94245"/>
                </a:lnTo>
                <a:lnTo>
                  <a:pt x="314941" y="94373"/>
                </a:lnTo>
                <a:lnTo>
                  <a:pt x="314073" y="94742"/>
                </a:lnTo>
                <a:lnTo>
                  <a:pt x="313240" y="95526"/>
                </a:lnTo>
                <a:lnTo>
                  <a:pt x="312456" y="96759"/>
                </a:lnTo>
                <a:lnTo>
                  <a:pt x="311878" y="96971"/>
                </a:lnTo>
                <a:lnTo>
                  <a:pt x="311542" y="96994"/>
                </a:lnTo>
                <a:lnTo>
                  <a:pt x="310795" y="96495"/>
                </a:lnTo>
                <a:lnTo>
                  <a:pt x="310310" y="96272"/>
                </a:lnTo>
                <a:lnTo>
                  <a:pt x="310127" y="96222"/>
                </a:lnTo>
                <a:lnTo>
                  <a:pt x="309771" y="96271"/>
                </a:lnTo>
                <a:lnTo>
                  <a:pt x="307273" y="97822"/>
                </a:lnTo>
                <a:lnTo>
                  <a:pt x="306868" y="98203"/>
                </a:lnTo>
                <a:lnTo>
                  <a:pt x="306661" y="98477"/>
                </a:lnTo>
                <a:lnTo>
                  <a:pt x="306322" y="99751"/>
                </a:lnTo>
                <a:lnTo>
                  <a:pt x="306080" y="101002"/>
                </a:lnTo>
                <a:lnTo>
                  <a:pt x="305891" y="102517"/>
                </a:lnTo>
                <a:lnTo>
                  <a:pt x="305863" y="103650"/>
                </a:lnTo>
                <a:lnTo>
                  <a:pt x="306018" y="104371"/>
                </a:lnTo>
                <a:lnTo>
                  <a:pt x="306241" y="104940"/>
                </a:lnTo>
                <a:lnTo>
                  <a:pt x="306972" y="106115"/>
                </a:lnTo>
                <a:lnTo>
                  <a:pt x="307262" y="106293"/>
                </a:lnTo>
                <a:lnTo>
                  <a:pt x="308087" y="106300"/>
                </a:lnTo>
                <a:lnTo>
                  <a:pt x="309225" y="106460"/>
                </a:lnTo>
                <a:lnTo>
                  <a:pt x="310074" y="106779"/>
                </a:lnTo>
                <a:lnTo>
                  <a:pt x="310628" y="106888"/>
                </a:lnTo>
                <a:lnTo>
                  <a:pt x="312484" y="106837"/>
                </a:lnTo>
                <a:lnTo>
                  <a:pt x="312761" y="106906"/>
                </a:lnTo>
                <a:lnTo>
                  <a:pt x="313528" y="106252"/>
                </a:lnTo>
                <a:lnTo>
                  <a:pt x="313786" y="106099"/>
                </a:lnTo>
                <a:lnTo>
                  <a:pt x="314774" y="105739"/>
                </a:lnTo>
                <a:lnTo>
                  <a:pt x="315831" y="105628"/>
                </a:lnTo>
                <a:lnTo>
                  <a:pt x="316319" y="105660"/>
                </a:lnTo>
                <a:lnTo>
                  <a:pt x="317175" y="105856"/>
                </a:lnTo>
                <a:lnTo>
                  <a:pt x="318003" y="106365"/>
                </a:lnTo>
                <a:lnTo>
                  <a:pt x="318908" y="106638"/>
                </a:lnTo>
                <a:lnTo>
                  <a:pt x="318971" y="104198"/>
                </a:lnTo>
                <a:lnTo>
                  <a:pt x="319069" y="104058"/>
                </a:lnTo>
                <a:lnTo>
                  <a:pt x="319212" y="103450"/>
                </a:lnTo>
                <a:lnTo>
                  <a:pt x="319033" y="102580"/>
                </a:lnTo>
                <a:lnTo>
                  <a:pt x="318353" y="101838"/>
                </a:lnTo>
                <a:lnTo>
                  <a:pt x="317960" y="100944"/>
                </a:lnTo>
                <a:lnTo>
                  <a:pt x="318049" y="100193"/>
                </a:lnTo>
                <a:lnTo>
                  <a:pt x="318826" y="100012"/>
                </a:lnTo>
                <a:lnTo>
                  <a:pt x="319742" y="100434"/>
                </a:lnTo>
                <a:lnTo>
                  <a:pt x="320836" y="101188"/>
                </a:lnTo>
                <a:lnTo>
                  <a:pt x="321604" y="101790"/>
                </a:lnTo>
                <a:lnTo>
                  <a:pt x="322503" y="101943"/>
                </a:lnTo>
                <a:lnTo>
                  <a:pt x="323632" y="102352"/>
                </a:lnTo>
                <a:lnTo>
                  <a:pt x="323932" y="103655"/>
                </a:lnTo>
                <a:lnTo>
                  <a:pt x="323861" y="104063"/>
                </a:lnTo>
                <a:lnTo>
                  <a:pt x="323734" y="104425"/>
                </a:lnTo>
                <a:lnTo>
                  <a:pt x="323229" y="105532"/>
                </a:lnTo>
                <a:lnTo>
                  <a:pt x="322660" y="106300"/>
                </a:lnTo>
                <a:lnTo>
                  <a:pt x="322418" y="106510"/>
                </a:lnTo>
                <a:lnTo>
                  <a:pt x="321697" y="106860"/>
                </a:lnTo>
                <a:lnTo>
                  <a:pt x="321288" y="106945"/>
                </a:lnTo>
                <a:lnTo>
                  <a:pt x="321355" y="107702"/>
                </a:lnTo>
                <a:lnTo>
                  <a:pt x="321421" y="108454"/>
                </a:lnTo>
                <a:lnTo>
                  <a:pt x="321029" y="109346"/>
                </a:lnTo>
                <a:lnTo>
                  <a:pt x="320638" y="109711"/>
                </a:lnTo>
                <a:lnTo>
                  <a:pt x="317765" y="111464"/>
                </a:lnTo>
                <a:lnTo>
                  <a:pt x="316400" y="112301"/>
                </a:lnTo>
                <a:lnTo>
                  <a:pt x="316252" y="112481"/>
                </a:lnTo>
                <a:lnTo>
                  <a:pt x="316245" y="112726"/>
                </a:lnTo>
                <a:lnTo>
                  <a:pt x="316705" y="115816"/>
                </a:lnTo>
                <a:lnTo>
                  <a:pt x="316603" y="116054"/>
                </a:lnTo>
                <a:lnTo>
                  <a:pt x="316386" y="116165"/>
                </a:lnTo>
                <a:lnTo>
                  <a:pt x="314646" y="116171"/>
                </a:lnTo>
                <a:lnTo>
                  <a:pt x="314103" y="115971"/>
                </a:lnTo>
                <a:lnTo>
                  <a:pt x="312924" y="115062"/>
                </a:lnTo>
                <a:lnTo>
                  <a:pt x="311790" y="113467"/>
                </a:lnTo>
                <a:lnTo>
                  <a:pt x="311280" y="112922"/>
                </a:lnTo>
                <a:lnTo>
                  <a:pt x="310587" y="112498"/>
                </a:lnTo>
                <a:lnTo>
                  <a:pt x="310111" y="112355"/>
                </a:lnTo>
                <a:lnTo>
                  <a:pt x="309501" y="112440"/>
                </a:lnTo>
                <a:lnTo>
                  <a:pt x="309118" y="112609"/>
                </a:lnTo>
                <a:lnTo>
                  <a:pt x="308411" y="113213"/>
                </a:lnTo>
                <a:lnTo>
                  <a:pt x="307972" y="113875"/>
                </a:lnTo>
                <a:lnTo>
                  <a:pt x="307853" y="114199"/>
                </a:lnTo>
                <a:lnTo>
                  <a:pt x="307828" y="114494"/>
                </a:lnTo>
                <a:lnTo>
                  <a:pt x="307850" y="114860"/>
                </a:lnTo>
                <a:lnTo>
                  <a:pt x="307942" y="115172"/>
                </a:lnTo>
                <a:lnTo>
                  <a:pt x="308213" y="115621"/>
                </a:lnTo>
                <a:lnTo>
                  <a:pt x="308522" y="116006"/>
                </a:lnTo>
                <a:lnTo>
                  <a:pt x="309065" y="116390"/>
                </a:lnTo>
                <a:lnTo>
                  <a:pt x="309750" y="116680"/>
                </a:lnTo>
                <a:lnTo>
                  <a:pt x="311893" y="117006"/>
                </a:lnTo>
                <a:lnTo>
                  <a:pt x="315063" y="117479"/>
                </a:lnTo>
                <a:lnTo>
                  <a:pt x="315868" y="117798"/>
                </a:lnTo>
                <a:lnTo>
                  <a:pt x="316281" y="118140"/>
                </a:lnTo>
                <a:lnTo>
                  <a:pt x="316492" y="118470"/>
                </a:lnTo>
                <a:lnTo>
                  <a:pt x="316720" y="119092"/>
                </a:lnTo>
                <a:lnTo>
                  <a:pt x="316850" y="119713"/>
                </a:lnTo>
                <a:lnTo>
                  <a:pt x="317286" y="119868"/>
                </a:lnTo>
                <a:lnTo>
                  <a:pt x="315905" y="121989"/>
                </a:lnTo>
                <a:lnTo>
                  <a:pt x="315308" y="122672"/>
                </a:lnTo>
                <a:lnTo>
                  <a:pt x="314493" y="123271"/>
                </a:lnTo>
                <a:lnTo>
                  <a:pt x="313109" y="123756"/>
                </a:lnTo>
                <a:lnTo>
                  <a:pt x="308165" y="124597"/>
                </a:lnTo>
                <a:lnTo>
                  <a:pt x="307576" y="125060"/>
                </a:lnTo>
                <a:lnTo>
                  <a:pt x="306855" y="125811"/>
                </a:lnTo>
                <a:lnTo>
                  <a:pt x="306126" y="126794"/>
                </a:lnTo>
                <a:lnTo>
                  <a:pt x="305788" y="127376"/>
                </a:lnTo>
                <a:lnTo>
                  <a:pt x="305728" y="127808"/>
                </a:lnTo>
                <a:lnTo>
                  <a:pt x="305791" y="128330"/>
                </a:lnTo>
                <a:lnTo>
                  <a:pt x="305765" y="129162"/>
                </a:lnTo>
                <a:lnTo>
                  <a:pt x="305486" y="130572"/>
                </a:lnTo>
                <a:lnTo>
                  <a:pt x="305682" y="130658"/>
                </a:lnTo>
                <a:lnTo>
                  <a:pt x="306354" y="130509"/>
                </a:lnTo>
                <a:lnTo>
                  <a:pt x="306473" y="130734"/>
                </a:lnTo>
                <a:lnTo>
                  <a:pt x="306413" y="131887"/>
                </a:lnTo>
                <a:lnTo>
                  <a:pt x="306842" y="132314"/>
                </a:lnTo>
                <a:lnTo>
                  <a:pt x="306910" y="132567"/>
                </a:lnTo>
                <a:lnTo>
                  <a:pt x="306647" y="132802"/>
                </a:lnTo>
                <a:lnTo>
                  <a:pt x="306025" y="133071"/>
                </a:lnTo>
                <a:lnTo>
                  <a:pt x="305864" y="133239"/>
                </a:lnTo>
                <a:lnTo>
                  <a:pt x="305570" y="133671"/>
                </a:lnTo>
                <a:lnTo>
                  <a:pt x="305185" y="133804"/>
                </a:lnTo>
                <a:lnTo>
                  <a:pt x="304810" y="133765"/>
                </a:lnTo>
                <a:lnTo>
                  <a:pt x="304628" y="133922"/>
                </a:lnTo>
                <a:lnTo>
                  <a:pt x="304411" y="134399"/>
                </a:lnTo>
                <a:lnTo>
                  <a:pt x="304045" y="134872"/>
                </a:lnTo>
                <a:lnTo>
                  <a:pt x="302230" y="136854"/>
                </a:lnTo>
                <a:lnTo>
                  <a:pt x="301446" y="137906"/>
                </a:lnTo>
                <a:lnTo>
                  <a:pt x="300090" y="138842"/>
                </a:lnTo>
                <a:lnTo>
                  <a:pt x="298396" y="139476"/>
                </a:lnTo>
                <a:lnTo>
                  <a:pt x="298182" y="139634"/>
                </a:lnTo>
                <a:lnTo>
                  <a:pt x="298066" y="139837"/>
                </a:lnTo>
                <a:lnTo>
                  <a:pt x="297956" y="140332"/>
                </a:lnTo>
                <a:lnTo>
                  <a:pt x="298001" y="140757"/>
                </a:lnTo>
                <a:lnTo>
                  <a:pt x="298090" y="141008"/>
                </a:lnTo>
                <a:lnTo>
                  <a:pt x="298263" y="141230"/>
                </a:lnTo>
                <a:lnTo>
                  <a:pt x="298878" y="141811"/>
                </a:lnTo>
                <a:lnTo>
                  <a:pt x="300615" y="143294"/>
                </a:lnTo>
                <a:lnTo>
                  <a:pt x="300688" y="143500"/>
                </a:lnTo>
                <a:lnTo>
                  <a:pt x="300506" y="144625"/>
                </a:lnTo>
                <a:lnTo>
                  <a:pt x="300247" y="145197"/>
                </a:lnTo>
                <a:lnTo>
                  <a:pt x="299699" y="145852"/>
                </a:lnTo>
                <a:lnTo>
                  <a:pt x="299043" y="146293"/>
                </a:lnTo>
                <a:lnTo>
                  <a:pt x="298280" y="146361"/>
                </a:lnTo>
                <a:lnTo>
                  <a:pt x="297469" y="146139"/>
                </a:lnTo>
                <a:lnTo>
                  <a:pt x="297085" y="145941"/>
                </a:lnTo>
                <a:lnTo>
                  <a:pt x="296862" y="145758"/>
                </a:lnTo>
                <a:lnTo>
                  <a:pt x="296550" y="145336"/>
                </a:lnTo>
                <a:lnTo>
                  <a:pt x="296202" y="144648"/>
                </a:lnTo>
                <a:lnTo>
                  <a:pt x="296001" y="144109"/>
                </a:lnTo>
                <a:lnTo>
                  <a:pt x="295889" y="143505"/>
                </a:lnTo>
                <a:lnTo>
                  <a:pt x="295885" y="141892"/>
                </a:lnTo>
                <a:lnTo>
                  <a:pt x="295357" y="140297"/>
                </a:lnTo>
                <a:lnTo>
                  <a:pt x="295217" y="140268"/>
                </a:lnTo>
                <a:lnTo>
                  <a:pt x="291840" y="141132"/>
                </a:lnTo>
                <a:lnTo>
                  <a:pt x="291120" y="141381"/>
                </a:lnTo>
                <a:lnTo>
                  <a:pt x="290646" y="141652"/>
                </a:lnTo>
                <a:lnTo>
                  <a:pt x="290188" y="142216"/>
                </a:lnTo>
                <a:lnTo>
                  <a:pt x="289929" y="142719"/>
                </a:lnTo>
                <a:lnTo>
                  <a:pt x="288764" y="148099"/>
                </a:lnTo>
                <a:lnTo>
                  <a:pt x="288448" y="150438"/>
                </a:lnTo>
                <a:lnTo>
                  <a:pt x="288413" y="151664"/>
                </a:lnTo>
                <a:lnTo>
                  <a:pt x="290156" y="152116"/>
                </a:lnTo>
                <a:lnTo>
                  <a:pt x="292940" y="151731"/>
                </a:lnTo>
                <a:lnTo>
                  <a:pt x="295167" y="151721"/>
                </a:lnTo>
                <a:lnTo>
                  <a:pt x="296752" y="150981"/>
                </a:lnTo>
                <a:lnTo>
                  <a:pt x="298050" y="151015"/>
                </a:lnTo>
                <a:lnTo>
                  <a:pt x="299230" y="151459"/>
                </a:lnTo>
                <a:lnTo>
                  <a:pt x="299634" y="152132"/>
                </a:lnTo>
                <a:lnTo>
                  <a:pt x="299279" y="152986"/>
                </a:lnTo>
                <a:lnTo>
                  <a:pt x="298052" y="154150"/>
                </a:lnTo>
                <a:lnTo>
                  <a:pt x="296335" y="154280"/>
                </a:lnTo>
                <a:lnTo>
                  <a:pt x="293695" y="154424"/>
                </a:lnTo>
                <a:lnTo>
                  <a:pt x="293483" y="154435"/>
                </a:lnTo>
                <a:lnTo>
                  <a:pt x="291782" y="154684"/>
                </a:lnTo>
                <a:lnTo>
                  <a:pt x="289624" y="155109"/>
                </a:lnTo>
                <a:lnTo>
                  <a:pt x="286948" y="156374"/>
                </a:lnTo>
                <a:lnTo>
                  <a:pt x="285371" y="159039"/>
                </a:lnTo>
                <a:lnTo>
                  <a:pt x="285299" y="159287"/>
                </a:lnTo>
                <a:lnTo>
                  <a:pt x="285154" y="160700"/>
                </a:lnTo>
                <a:lnTo>
                  <a:pt x="285209" y="161882"/>
                </a:lnTo>
                <a:lnTo>
                  <a:pt x="285606" y="164974"/>
                </a:lnTo>
                <a:lnTo>
                  <a:pt x="285976" y="167212"/>
                </a:lnTo>
                <a:lnTo>
                  <a:pt x="285967" y="167811"/>
                </a:lnTo>
                <a:lnTo>
                  <a:pt x="285822" y="169407"/>
                </a:lnTo>
                <a:lnTo>
                  <a:pt x="285574" y="170141"/>
                </a:lnTo>
                <a:lnTo>
                  <a:pt x="283976" y="171113"/>
                </a:lnTo>
                <a:lnTo>
                  <a:pt x="283495" y="171331"/>
                </a:lnTo>
                <a:lnTo>
                  <a:pt x="282592" y="171406"/>
                </a:lnTo>
                <a:lnTo>
                  <a:pt x="281827" y="171290"/>
                </a:lnTo>
                <a:lnTo>
                  <a:pt x="278892" y="170512"/>
                </a:lnTo>
                <a:lnTo>
                  <a:pt x="277741" y="169964"/>
                </a:lnTo>
                <a:lnTo>
                  <a:pt x="277132" y="169558"/>
                </a:lnTo>
                <a:lnTo>
                  <a:pt x="276816" y="169258"/>
                </a:lnTo>
                <a:lnTo>
                  <a:pt x="276258" y="168617"/>
                </a:lnTo>
                <a:lnTo>
                  <a:pt x="275965" y="168153"/>
                </a:lnTo>
                <a:lnTo>
                  <a:pt x="275654" y="167769"/>
                </a:lnTo>
                <a:lnTo>
                  <a:pt x="275465" y="167690"/>
                </a:lnTo>
                <a:lnTo>
                  <a:pt x="275124" y="167665"/>
                </a:lnTo>
                <a:lnTo>
                  <a:pt x="274957" y="167761"/>
                </a:lnTo>
                <a:lnTo>
                  <a:pt x="274139" y="168488"/>
                </a:lnTo>
                <a:lnTo>
                  <a:pt x="273634" y="169047"/>
                </a:lnTo>
                <a:lnTo>
                  <a:pt x="273330" y="169594"/>
                </a:lnTo>
                <a:lnTo>
                  <a:pt x="273223" y="169971"/>
                </a:lnTo>
                <a:lnTo>
                  <a:pt x="273146" y="171037"/>
                </a:lnTo>
                <a:lnTo>
                  <a:pt x="273253" y="171663"/>
                </a:lnTo>
                <a:lnTo>
                  <a:pt x="273335" y="171859"/>
                </a:lnTo>
                <a:lnTo>
                  <a:pt x="273746" y="172439"/>
                </a:lnTo>
                <a:lnTo>
                  <a:pt x="274909" y="173738"/>
                </a:lnTo>
                <a:lnTo>
                  <a:pt x="275869" y="174365"/>
                </a:lnTo>
                <a:lnTo>
                  <a:pt x="276472" y="174661"/>
                </a:lnTo>
                <a:lnTo>
                  <a:pt x="276843" y="174800"/>
                </a:lnTo>
                <a:lnTo>
                  <a:pt x="277465" y="174851"/>
                </a:lnTo>
                <a:lnTo>
                  <a:pt x="278856" y="174702"/>
                </a:lnTo>
                <a:lnTo>
                  <a:pt x="279782" y="174467"/>
                </a:lnTo>
                <a:lnTo>
                  <a:pt x="281989" y="173442"/>
                </a:lnTo>
                <a:lnTo>
                  <a:pt x="282575" y="173226"/>
                </a:lnTo>
                <a:lnTo>
                  <a:pt x="283423" y="173106"/>
                </a:lnTo>
                <a:lnTo>
                  <a:pt x="284024" y="173170"/>
                </a:lnTo>
                <a:lnTo>
                  <a:pt x="284467" y="173256"/>
                </a:lnTo>
                <a:lnTo>
                  <a:pt x="285474" y="173883"/>
                </a:lnTo>
                <a:lnTo>
                  <a:pt x="285404" y="175511"/>
                </a:lnTo>
                <a:lnTo>
                  <a:pt x="285307" y="176066"/>
                </a:lnTo>
                <a:lnTo>
                  <a:pt x="285186" y="176390"/>
                </a:lnTo>
                <a:lnTo>
                  <a:pt x="284490" y="177308"/>
                </a:lnTo>
                <a:lnTo>
                  <a:pt x="283316" y="178301"/>
                </a:lnTo>
                <a:lnTo>
                  <a:pt x="282180" y="179389"/>
                </a:lnTo>
                <a:lnTo>
                  <a:pt x="281534" y="179877"/>
                </a:lnTo>
                <a:lnTo>
                  <a:pt x="280903" y="180254"/>
                </a:lnTo>
                <a:lnTo>
                  <a:pt x="277801" y="181560"/>
                </a:lnTo>
                <a:lnTo>
                  <a:pt x="277628" y="181533"/>
                </a:lnTo>
                <a:lnTo>
                  <a:pt x="277339" y="181317"/>
                </a:lnTo>
                <a:lnTo>
                  <a:pt x="276720" y="181143"/>
                </a:lnTo>
                <a:lnTo>
                  <a:pt x="275613" y="181405"/>
                </a:lnTo>
                <a:lnTo>
                  <a:pt x="274907" y="181401"/>
                </a:lnTo>
                <a:lnTo>
                  <a:pt x="274430" y="181470"/>
                </a:lnTo>
                <a:lnTo>
                  <a:pt x="274141" y="181550"/>
                </a:lnTo>
                <a:lnTo>
                  <a:pt x="273952" y="181706"/>
                </a:lnTo>
                <a:lnTo>
                  <a:pt x="273398" y="182588"/>
                </a:lnTo>
                <a:lnTo>
                  <a:pt x="273294" y="182818"/>
                </a:lnTo>
                <a:lnTo>
                  <a:pt x="273268" y="183092"/>
                </a:lnTo>
                <a:lnTo>
                  <a:pt x="273290" y="183378"/>
                </a:lnTo>
                <a:lnTo>
                  <a:pt x="273561" y="183886"/>
                </a:lnTo>
                <a:lnTo>
                  <a:pt x="273978" y="184039"/>
                </a:lnTo>
                <a:lnTo>
                  <a:pt x="274185" y="184230"/>
                </a:lnTo>
                <a:lnTo>
                  <a:pt x="274204" y="185051"/>
                </a:lnTo>
                <a:lnTo>
                  <a:pt x="274026" y="185669"/>
                </a:lnTo>
                <a:lnTo>
                  <a:pt x="274017" y="187489"/>
                </a:lnTo>
                <a:lnTo>
                  <a:pt x="274291" y="190271"/>
                </a:lnTo>
                <a:lnTo>
                  <a:pt x="274566" y="191643"/>
                </a:lnTo>
                <a:lnTo>
                  <a:pt x="274786" y="192218"/>
                </a:lnTo>
                <a:lnTo>
                  <a:pt x="275144" y="192866"/>
                </a:lnTo>
                <a:lnTo>
                  <a:pt x="275613" y="193752"/>
                </a:lnTo>
                <a:lnTo>
                  <a:pt x="276366" y="195046"/>
                </a:lnTo>
                <a:lnTo>
                  <a:pt x="277485" y="195937"/>
                </a:lnTo>
                <a:lnTo>
                  <a:pt x="278588" y="196893"/>
                </a:lnTo>
                <a:lnTo>
                  <a:pt x="278984" y="197676"/>
                </a:lnTo>
                <a:lnTo>
                  <a:pt x="279516" y="197875"/>
                </a:lnTo>
                <a:lnTo>
                  <a:pt x="279537" y="198422"/>
                </a:lnTo>
                <a:lnTo>
                  <a:pt x="279616" y="199551"/>
                </a:lnTo>
                <a:lnTo>
                  <a:pt x="279746" y="200182"/>
                </a:lnTo>
                <a:lnTo>
                  <a:pt x="279637" y="200870"/>
                </a:lnTo>
                <a:lnTo>
                  <a:pt x="278996" y="201683"/>
                </a:lnTo>
                <a:lnTo>
                  <a:pt x="276296" y="201831"/>
                </a:lnTo>
                <a:lnTo>
                  <a:pt x="275869" y="201693"/>
                </a:lnTo>
                <a:lnTo>
                  <a:pt x="274999" y="201251"/>
                </a:lnTo>
                <a:lnTo>
                  <a:pt x="274341" y="200691"/>
                </a:lnTo>
                <a:lnTo>
                  <a:pt x="273757" y="200029"/>
                </a:lnTo>
                <a:lnTo>
                  <a:pt x="273120" y="198914"/>
                </a:lnTo>
                <a:lnTo>
                  <a:pt x="272203" y="196066"/>
                </a:lnTo>
                <a:lnTo>
                  <a:pt x="272173" y="195593"/>
                </a:lnTo>
                <a:lnTo>
                  <a:pt x="272384" y="194818"/>
                </a:lnTo>
                <a:lnTo>
                  <a:pt x="271855" y="193926"/>
                </a:lnTo>
                <a:lnTo>
                  <a:pt x="271485" y="193785"/>
                </a:lnTo>
                <a:lnTo>
                  <a:pt x="271120" y="193849"/>
                </a:lnTo>
                <a:lnTo>
                  <a:pt x="270675" y="194114"/>
                </a:lnTo>
                <a:lnTo>
                  <a:pt x="270470" y="194384"/>
                </a:lnTo>
                <a:lnTo>
                  <a:pt x="269397" y="195067"/>
                </a:lnTo>
                <a:lnTo>
                  <a:pt x="268899" y="195577"/>
                </a:lnTo>
                <a:lnTo>
                  <a:pt x="268299" y="196706"/>
                </a:lnTo>
                <a:lnTo>
                  <a:pt x="268131" y="197525"/>
                </a:lnTo>
                <a:lnTo>
                  <a:pt x="268153" y="198109"/>
                </a:lnTo>
                <a:lnTo>
                  <a:pt x="268676" y="199079"/>
                </a:lnTo>
                <a:lnTo>
                  <a:pt x="269005" y="199821"/>
                </a:lnTo>
                <a:lnTo>
                  <a:pt x="269294" y="200664"/>
                </a:lnTo>
                <a:lnTo>
                  <a:pt x="269941" y="199947"/>
                </a:lnTo>
                <a:lnTo>
                  <a:pt x="270149" y="199772"/>
                </a:lnTo>
                <a:lnTo>
                  <a:pt x="270654" y="199518"/>
                </a:lnTo>
                <a:lnTo>
                  <a:pt x="271005" y="199592"/>
                </a:lnTo>
                <a:lnTo>
                  <a:pt x="271691" y="199942"/>
                </a:lnTo>
                <a:lnTo>
                  <a:pt x="271657" y="200101"/>
                </a:lnTo>
                <a:lnTo>
                  <a:pt x="271336" y="200714"/>
                </a:lnTo>
                <a:lnTo>
                  <a:pt x="271303" y="202262"/>
                </a:lnTo>
                <a:lnTo>
                  <a:pt x="271337" y="202634"/>
                </a:lnTo>
                <a:lnTo>
                  <a:pt x="271591" y="203423"/>
                </a:lnTo>
                <a:lnTo>
                  <a:pt x="271628" y="204244"/>
                </a:lnTo>
                <a:lnTo>
                  <a:pt x="272009" y="204649"/>
                </a:lnTo>
                <a:lnTo>
                  <a:pt x="273065" y="205252"/>
                </a:lnTo>
                <a:lnTo>
                  <a:pt x="273404" y="205859"/>
                </a:lnTo>
                <a:lnTo>
                  <a:pt x="273579" y="206024"/>
                </a:lnTo>
                <a:lnTo>
                  <a:pt x="275039" y="206978"/>
                </a:lnTo>
                <a:lnTo>
                  <a:pt x="275986" y="207720"/>
                </a:lnTo>
                <a:lnTo>
                  <a:pt x="276146" y="207918"/>
                </a:lnTo>
                <a:lnTo>
                  <a:pt x="276233" y="208180"/>
                </a:lnTo>
                <a:lnTo>
                  <a:pt x="276313" y="210264"/>
                </a:lnTo>
                <a:lnTo>
                  <a:pt x="276281" y="210776"/>
                </a:lnTo>
                <a:lnTo>
                  <a:pt x="275985" y="211703"/>
                </a:lnTo>
                <a:lnTo>
                  <a:pt x="275648" y="212449"/>
                </a:lnTo>
                <a:lnTo>
                  <a:pt x="275350" y="212823"/>
                </a:lnTo>
                <a:lnTo>
                  <a:pt x="273354" y="213897"/>
                </a:lnTo>
                <a:lnTo>
                  <a:pt x="271654" y="214515"/>
                </a:lnTo>
                <a:lnTo>
                  <a:pt x="270563" y="214747"/>
                </a:lnTo>
                <a:lnTo>
                  <a:pt x="269464" y="214848"/>
                </a:lnTo>
                <a:lnTo>
                  <a:pt x="268038" y="214769"/>
                </a:lnTo>
                <a:lnTo>
                  <a:pt x="265993" y="214472"/>
                </a:lnTo>
                <a:lnTo>
                  <a:pt x="264411" y="214323"/>
                </a:lnTo>
                <a:lnTo>
                  <a:pt x="262667" y="214432"/>
                </a:lnTo>
                <a:lnTo>
                  <a:pt x="262289" y="214545"/>
                </a:lnTo>
                <a:lnTo>
                  <a:pt x="261526" y="215156"/>
                </a:lnTo>
                <a:lnTo>
                  <a:pt x="261255" y="215501"/>
                </a:lnTo>
                <a:lnTo>
                  <a:pt x="260995" y="215975"/>
                </a:lnTo>
                <a:lnTo>
                  <a:pt x="260915" y="216460"/>
                </a:lnTo>
                <a:lnTo>
                  <a:pt x="260937" y="216658"/>
                </a:lnTo>
                <a:lnTo>
                  <a:pt x="261294" y="217552"/>
                </a:lnTo>
                <a:lnTo>
                  <a:pt x="262167" y="218516"/>
                </a:lnTo>
                <a:lnTo>
                  <a:pt x="264278" y="219421"/>
                </a:lnTo>
                <a:lnTo>
                  <a:pt x="266906" y="221415"/>
                </a:lnTo>
                <a:lnTo>
                  <a:pt x="267654" y="222181"/>
                </a:lnTo>
                <a:lnTo>
                  <a:pt x="268241" y="223159"/>
                </a:lnTo>
                <a:lnTo>
                  <a:pt x="268322" y="223466"/>
                </a:lnTo>
                <a:lnTo>
                  <a:pt x="268391" y="223728"/>
                </a:lnTo>
                <a:lnTo>
                  <a:pt x="268469" y="224691"/>
                </a:lnTo>
                <a:lnTo>
                  <a:pt x="268447" y="224990"/>
                </a:lnTo>
                <a:lnTo>
                  <a:pt x="268220" y="225669"/>
                </a:lnTo>
                <a:lnTo>
                  <a:pt x="267687" y="226871"/>
                </a:lnTo>
                <a:lnTo>
                  <a:pt x="267427" y="227361"/>
                </a:lnTo>
                <a:lnTo>
                  <a:pt x="266981" y="228000"/>
                </a:lnTo>
                <a:lnTo>
                  <a:pt x="265225" y="230249"/>
                </a:lnTo>
                <a:lnTo>
                  <a:pt x="264972" y="230646"/>
                </a:lnTo>
                <a:lnTo>
                  <a:pt x="264888" y="230876"/>
                </a:lnTo>
                <a:lnTo>
                  <a:pt x="264845" y="231258"/>
                </a:lnTo>
                <a:lnTo>
                  <a:pt x="264825" y="232434"/>
                </a:lnTo>
                <a:lnTo>
                  <a:pt x="264891" y="232703"/>
                </a:lnTo>
                <a:lnTo>
                  <a:pt x="265411" y="233484"/>
                </a:lnTo>
                <a:lnTo>
                  <a:pt x="265748" y="233824"/>
                </a:lnTo>
                <a:lnTo>
                  <a:pt x="266175" y="234163"/>
                </a:lnTo>
                <a:lnTo>
                  <a:pt x="266755" y="234474"/>
                </a:lnTo>
                <a:lnTo>
                  <a:pt x="268410" y="235618"/>
                </a:lnTo>
                <a:lnTo>
                  <a:pt x="271447" y="238047"/>
                </a:lnTo>
                <a:lnTo>
                  <a:pt x="271844" y="238435"/>
                </a:lnTo>
                <a:lnTo>
                  <a:pt x="272190" y="239138"/>
                </a:lnTo>
                <a:lnTo>
                  <a:pt x="272382" y="239955"/>
                </a:lnTo>
                <a:lnTo>
                  <a:pt x="272364" y="240519"/>
                </a:lnTo>
                <a:lnTo>
                  <a:pt x="272292" y="240923"/>
                </a:lnTo>
                <a:lnTo>
                  <a:pt x="272000" y="241823"/>
                </a:lnTo>
                <a:lnTo>
                  <a:pt x="271278" y="242982"/>
                </a:lnTo>
                <a:lnTo>
                  <a:pt x="270595" y="243720"/>
                </a:lnTo>
                <a:lnTo>
                  <a:pt x="269346" y="244611"/>
                </a:lnTo>
                <a:lnTo>
                  <a:pt x="267666" y="245439"/>
                </a:lnTo>
                <a:lnTo>
                  <a:pt x="265706" y="246255"/>
                </a:lnTo>
                <a:lnTo>
                  <a:pt x="264475" y="247047"/>
                </a:lnTo>
                <a:lnTo>
                  <a:pt x="265746" y="247010"/>
                </a:lnTo>
                <a:lnTo>
                  <a:pt x="275014" y="246485"/>
                </a:lnTo>
                <a:lnTo>
                  <a:pt x="279161" y="246345"/>
                </a:lnTo>
                <a:lnTo>
                  <a:pt x="279452" y="246290"/>
                </a:lnTo>
                <a:lnTo>
                  <a:pt x="287138" y="245867"/>
                </a:lnTo>
                <a:lnTo>
                  <a:pt x="287367" y="245857"/>
                </a:lnTo>
                <a:lnTo>
                  <a:pt x="306366" y="244722"/>
                </a:lnTo>
                <a:lnTo>
                  <a:pt x="308774" y="244619"/>
                </a:lnTo>
                <a:lnTo>
                  <a:pt x="313915" y="244324"/>
                </a:lnTo>
                <a:lnTo>
                  <a:pt x="321214" y="243930"/>
                </a:lnTo>
                <a:lnTo>
                  <a:pt x="324142" y="243750"/>
                </a:lnTo>
                <a:lnTo>
                  <a:pt x="325488" y="243668"/>
                </a:lnTo>
                <a:lnTo>
                  <a:pt x="326352" y="243613"/>
                </a:lnTo>
                <a:lnTo>
                  <a:pt x="344096" y="242452"/>
                </a:lnTo>
                <a:lnTo>
                  <a:pt x="351487" y="242026"/>
                </a:lnTo>
                <a:lnTo>
                  <a:pt x="356000" y="241732"/>
                </a:lnTo>
                <a:lnTo>
                  <a:pt x="356416" y="241704"/>
                </a:lnTo>
                <a:lnTo>
                  <a:pt x="356832" y="241674"/>
                </a:lnTo>
                <a:lnTo>
                  <a:pt x="357546" y="241643"/>
                </a:lnTo>
                <a:lnTo>
                  <a:pt x="358676" y="241546"/>
                </a:lnTo>
                <a:lnTo>
                  <a:pt x="361285" y="241425"/>
                </a:lnTo>
                <a:lnTo>
                  <a:pt x="370213" y="240817"/>
                </a:lnTo>
                <a:lnTo>
                  <a:pt x="370479" y="240803"/>
                </a:lnTo>
                <a:lnTo>
                  <a:pt x="376916" y="240365"/>
                </a:lnTo>
                <a:lnTo>
                  <a:pt x="377056" y="240361"/>
                </a:lnTo>
                <a:lnTo>
                  <a:pt x="377469" y="240323"/>
                </a:lnTo>
                <a:lnTo>
                  <a:pt x="379218" y="240204"/>
                </a:lnTo>
                <a:lnTo>
                  <a:pt x="381318" y="240067"/>
                </a:lnTo>
                <a:lnTo>
                  <a:pt x="387937" y="239627"/>
                </a:lnTo>
                <a:lnTo>
                  <a:pt x="388859" y="239569"/>
                </a:lnTo>
                <a:lnTo>
                  <a:pt x="389004" y="239556"/>
                </a:lnTo>
                <a:lnTo>
                  <a:pt x="389200" y="239536"/>
                </a:lnTo>
                <a:lnTo>
                  <a:pt x="392671" y="239313"/>
                </a:lnTo>
                <a:lnTo>
                  <a:pt x="393140" y="239281"/>
                </a:lnTo>
                <a:lnTo>
                  <a:pt x="394266" y="239200"/>
                </a:lnTo>
                <a:lnTo>
                  <a:pt x="394773" y="239162"/>
                </a:lnTo>
                <a:lnTo>
                  <a:pt x="399230" y="238853"/>
                </a:lnTo>
                <a:lnTo>
                  <a:pt x="400423" y="238716"/>
                </a:lnTo>
                <a:lnTo>
                  <a:pt x="402797" y="238551"/>
                </a:lnTo>
                <a:lnTo>
                  <a:pt x="402928" y="238542"/>
                </a:lnTo>
                <a:lnTo>
                  <a:pt x="412193" y="237870"/>
                </a:lnTo>
                <a:lnTo>
                  <a:pt x="422403" y="237113"/>
                </a:lnTo>
                <a:lnTo>
                  <a:pt x="425928" y="236877"/>
                </a:lnTo>
                <a:lnTo>
                  <a:pt x="426247" y="236839"/>
                </a:lnTo>
                <a:lnTo>
                  <a:pt x="434574" y="236226"/>
                </a:lnTo>
                <a:lnTo>
                  <a:pt x="436839" y="236067"/>
                </a:lnTo>
                <a:lnTo>
                  <a:pt x="437630" y="235996"/>
                </a:lnTo>
                <a:lnTo>
                  <a:pt x="439435" y="235859"/>
                </a:lnTo>
                <a:lnTo>
                  <a:pt x="442637" y="235587"/>
                </a:lnTo>
                <a:lnTo>
                  <a:pt x="442921" y="235603"/>
                </a:lnTo>
                <a:lnTo>
                  <a:pt x="447812" y="235242"/>
                </a:lnTo>
                <a:lnTo>
                  <a:pt x="448245" y="235209"/>
                </a:lnTo>
                <a:lnTo>
                  <a:pt x="450985" y="234951"/>
                </a:lnTo>
                <a:lnTo>
                  <a:pt x="451501" y="234932"/>
                </a:lnTo>
                <a:lnTo>
                  <a:pt x="455340" y="234611"/>
                </a:lnTo>
                <a:lnTo>
                  <a:pt x="457625" y="234444"/>
                </a:lnTo>
                <a:lnTo>
                  <a:pt x="458795" y="234357"/>
                </a:lnTo>
                <a:lnTo>
                  <a:pt x="459672" y="234289"/>
                </a:lnTo>
                <a:lnTo>
                  <a:pt x="466509" y="233806"/>
                </a:lnTo>
                <a:lnTo>
                  <a:pt x="466653" y="234059"/>
                </a:lnTo>
                <a:lnTo>
                  <a:pt x="466900" y="234057"/>
                </a:lnTo>
                <a:lnTo>
                  <a:pt x="467105" y="233965"/>
                </a:lnTo>
                <a:lnTo>
                  <a:pt x="467301" y="233698"/>
                </a:lnTo>
                <a:lnTo>
                  <a:pt x="467654" y="233526"/>
                </a:lnTo>
                <a:lnTo>
                  <a:pt x="468640" y="233282"/>
                </a:lnTo>
                <a:lnTo>
                  <a:pt x="468958" y="233368"/>
                </a:lnTo>
                <a:lnTo>
                  <a:pt x="469130" y="233554"/>
                </a:lnTo>
                <a:lnTo>
                  <a:pt x="469144" y="233717"/>
                </a:lnTo>
                <a:lnTo>
                  <a:pt x="468955" y="233879"/>
                </a:lnTo>
                <a:lnTo>
                  <a:pt x="468361" y="233927"/>
                </a:lnTo>
                <a:lnTo>
                  <a:pt x="468540" y="234416"/>
                </a:lnTo>
                <a:lnTo>
                  <a:pt x="468785" y="234543"/>
                </a:lnTo>
                <a:lnTo>
                  <a:pt x="469260" y="234639"/>
                </a:lnTo>
                <a:lnTo>
                  <a:pt x="469124" y="236021"/>
                </a:lnTo>
                <a:lnTo>
                  <a:pt x="469084" y="236315"/>
                </a:lnTo>
                <a:lnTo>
                  <a:pt x="468920" y="236525"/>
                </a:lnTo>
                <a:lnTo>
                  <a:pt x="468424" y="236680"/>
                </a:lnTo>
                <a:lnTo>
                  <a:pt x="468405" y="236809"/>
                </a:lnTo>
                <a:lnTo>
                  <a:pt x="468534" y="236999"/>
                </a:lnTo>
                <a:lnTo>
                  <a:pt x="469390" y="237338"/>
                </a:lnTo>
                <a:lnTo>
                  <a:pt x="469542" y="237501"/>
                </a:lnTo>
                <a:lnTo>
                  <a:pt x="469469" y="237896"/>
                </a:lnTo>
                <a:lnTo>
                  <a:pt x="469333" y="237940"/>
                </a:lnTo>
                <a:lnTo>
                  <a:pt x="469113" y="237970"/>
                </a:lnTo>
                <a:lnTo>
                  <a:pt x="468833" y="237895"/>
                </a:lnTo>
                <a:lnTo>
                  <a:pt x="468649" y="237951"/>
                </a:lnTo>
                <a:lnTo>
                  <a:pt x="467910" y="238810"/>
                </a:lnTo>
                <a:lnTo>
                  <a:pt x="467875" y="238997"/>
                </a:lnTo>
                <a:lnTo>
                  <a:pt x="467124" y="239913"/>
                </a:lnTo>
                <a:lnTo>
                  <a:pt x="466645" y="240918"/>
                </a:lnTo>
                <a:lnTo>
                  <a:pt x="466636" y="241108"/>
                </a:lnTo>
                <a:lnTo>
                  <a:pt x="466735" y="241394"/>
                </a:lnTo>
                <a:lnTo>
                  <a:pt x="467387" y="241806"/>
                </a:lnTo>
                <a:lnTo>
                  <a:pt x="467531" y="242024"/>
                </a:lnTo>
                <a:lnTo>
                  <a:pt x="467545" y="242154"/>
                </a:lnTo>
                <a:lnTo>
                  <a:pt x="467442" y="242528"/>
                </a:lnTo>
                <a:lnTo>
                  <a:pt x="467700" y="243295"/>
                </a:lnTo>
                <a:lnTo>
                  <a:pt x="468036" y="243386"/>
                </a:lnTo>
                <a:lnTo>
                  <a:pt x="468129" y="243604"/>
                </a:lnTo>
                <a:lnTo>
                  <a:pt x="468108" y="243806"/>
                </a:lnTo>
                <a:lnTo>
                  <a:pt x="467929" y="244201"/>
                </a:lnTo>
                <a:lnTo>
                  <a:pt x="467595" y="244577"/>
                </a:lnTo>
                <a:lnTo>
                  <a:pt x="467166" y="244625"/>
                </a:lnTo>
                <a:lnTo>
                  <a:pt x="466789" y="244386"/>
                </a:lnTo>
                <a:lnTo>
                  <a:pt x="466575" y="244385"/>
                </a:lnTo>
                <a:lnTo>
                  <a:pt x="466244" y="244580"/>
                </a:lnTo>
                <a:lnTo>
                  <a:pt x="466089" y="244815"/>
                </a:lnTo>
                <a:lnTo>
                  <a:pt x="466077" y="245015"/>
                </a:lnTo>
                <a:lnTo>
                  <a:pt x="466189" y="245317"/>
                </a:lnTo>
                <a:lnTo>
                  <a:pt x="466417" y="245439"/>
                </a:lnTo>
                <a:lnTo>
                  <a:pt x="466613" y="245470"/>
                </a:lnTo>
                <a:lnTo>
                  <a:pt x="466996" y="246070"/>
                </a:lnTo>
                <a:lnTo>
                  <a:pt x="466977" y="246330"/>
                </a:lnTo>
                <a:lnTo>
                  <a:pt x="466810" y="246541"/>
                </a:lnTo>
                <a:lnTo>
                  <a:pt x="466607" y="246680"/>
                </a:lnTo>
                <a:lnTo>
                  <a:pt x="466129" y="246641"/>
                </a:lnTo>
                <a:lnTo>
                  <a:pt x="465552" y="246383"/>
                </a:lnTo>
                <a:lnTo>
                  <a:pt x="465258" y="246533"/>
                </a:lnTo>
                <a:lnTo>
                  <a:pt x="465223" y="246716"/>
                </a:lnTo>
                <a:lnTo>
                  <a:pt x="465448" y="247507"/>
                </a:lnTo>
                <a:lnTo>
                  <a:pt x="465734" y="248460"/>
                </a:lnTo>
                <a:lnTo>
                  <a:pt x="465158" y="248596"/>
                </a:lnTo>
                <a:lnTo>
                  <a:pt x="464984" y="248659"/>
                </a:lnTo>
                <a:lnTo>
                  <a:pt x="464846" y="248936"/>
                </a:lnTo>
                <a:lnTo>
                  <a:pt x="464814" y="249392"/>
                </a:lnTo>
                <a:lnTo>
                  <a:pt x="464958" y="249597"/>
                </a:lnTo>
                <a:lnTo>
                  <a:pt x="466126" y="250466"/>
                </a:lnTo>
                <a:lnTo>
                  <a:pt x="466123" y="250676"/>
                </a:lnTo>
                <a:lnTo>
                  <a:pt x="465802" y="251820"/>
                </a:lnTo>
                <a:lnTo>
                  <a:pt x="465719" y="251950"/>
                </a:lnTo>
                <a:lnTo>
                  <a:pt x="465491" y="252017"/>
                </a:lnTo>
                <a:lnTo>
                  <a:pt x="465037" y="251740"/>
                </a:lnTo>
                <a:lnTo>
                  <a:pt x="464720" y="251665"/>
                </a:lnTo>
                <a:lnTo>
                  <a:pt x="464471" y="251847"/>
                </a:lnTo>
                <a:lnTo>
                  <a:pt x="464448" y="252035"/>
                </a:lnTo>
                <a:lnTo>
                  <a:pt x="464530" y="252226"/>
                </a:lnTo>
                <a:lnTo>
                  <a:pt x="464868" y="252639"/>
                </a:lnTo>
                <a:lnTo>
                  <a:pt x="464932" y="253004"/>
                </a:lnTo>
                <a:lnTo>
                  <a:pt x="464715" y="253050"/>
                </a:lnTo>
                <a:lnTo>
                  <a:pt x="464204" y="253229"/>
                </a:lnTo>
                <a:lnTo>
                  <a:pt x="463978" y="253993"/>
                </a:lnTo>
                <a:lnTo>
                  <a:pt x="463958" y="254709"/>
                </a:lnTo>
                <a:lnTo>
                  <a:pt x="464121" y="254899"/>
                </a:lnTo>
                <a:lnTo>
                  <a:pt x="464398" y="254858"/>
                </a:lnTo>
                <a:lnTo>
                  <a:pt x="464733" y="255230"/>
                </a:lnTo>
                <a:lnTo>
                  <a:pt x="465102" y="256088"/>
                </a:lnTo>
                <a:lnTo>
                  <a:pt x="464989" y="256359"/>
                </a:lnTo>
                <a:lnTo>
                  <a:pt x="464632" y="256631"/>
                </a:lnTo>
                <a:lnTo>
                  <a:pt x="463963" y="256141"/>
                </a:lnTo>
                <a:lnTo>
                  <a:pt x="463217" y="256140"/>
                </a:lnTo>
                <a:lnTo>
                  <a:pt x="463083" y="256367"/>
                </a:lnTo>
                <a:lnTo>
                  <a:pt x="463159" y="256837"/>
                </a:lnTo>
                <a:lnTo>
                  <a:pt x="463121" y="257419"/>
                </a:lnTo>
                <a:lnTo>
                  <a:pt x="462741" y="258413"/>
                </a:lnTo>
                <a:lnTo>
                  <a:pt x="462378" y="258678"/>
                </a:lnTo>
                <a:lnTo>
                  <a:pt x="462118" y="259086"/>
                </a:lnTo>
                <a:lnTo>
                  <a:pt x="462383" y="259367"/>
                </a:lnTo>
                <a:lnTo>
                  <a:pt x="462651" y="259535"/>
                </a:lnTo>
                <a:lnTo>
                  <a:pt x="462832" y="259734"/>
                </a:lnTo>
                <a:lnTo>
                  <a:pt x="462797" y="259862"/>
                </a:lnTo>
                <a:lnTo>
                  <a:pt x="462633" y="260061"/>
                </a:lnTo>
                <a:lnTo>
                  <a:pt x="462224" y="260219"/>
                </a:lnTo>
                <a:lnTo>
                  <a:pt x="462066" y="260180"/>
                </a:lnTo>
                <a:lnTo>
                  <a:pt x="461998" y="260010"/>
                </a:lnTo>
                <a:lnTo>
                  <a:pt x="461879" y="259755"/>
                </a:lnTo>
                <a:lnTo>
                  <a:pt x="461819" y="259547"/>
                </a:lnTo>
                <a:lnTo>
                  <a:pt x="461410" y="259300"/>
                </a:lnTo>
                <a:lnTo>
                  <a:pt x="461245" y="259413"/>
                </a:lnTo>
                <a:lnTo>
                  <a:pt x="461064" y="259756"/>
                </a:lnTo>
                <a:lnTo>
                  <a:pt x="461032" y="259922"/>
                </a:lnTo>
                <a:lnTo>
                  <a:pt x="461094" y="260232"/>
                </a:lnTo>
                <a:lnTo>
                  <a:pt x="460824" y="261347"/>
                </a:lnTo>
                <a:lnTo>
                  <a:pt x="460164" y="262862"/>
                </a:lnTo>
                <a:lnTo>
                  <a:pt x="460639" y="263948"/>
                </a:lnTo>
                <a:lnTo>
                  <a:pt x="460967" y="265279"/>
                </a:lnTo>
                <a:lnTo>
                  <a:pt x="460981" y="265886"/>
                </a:lnTo>
                <a:lnTo>
                  <a:pt x="461269" y="266027"/>
                </a:lnTo>
                <a:lnTo>
                  <a:pt x="461696" y="266034"/>
                </a:lnTo>
                <a:lnTo>
                  <a:pt x="462081" y="266165"/>
                </a:lnTo>
                <a:lnTo>
                  <a:pt x="461949" y="266426"/>
                </a:lnTo>
                <a:lnTo>
                  <a:pt x="461519" y="266542"/>
                </a:lnTo>
                <a:lnTo>
                  <a:pt x="461020" y="266582"/>
                </a:lnTo>
                <a:lnTo>
                  <a:pt x="460195" y="266597"/>
                </a:lnTo>
                <a:lnTo>
                  <a:pt x="460027" y="266696"/>
                </a:lnTo>
                <a:lnTo>
                  <a:pt x="459887" y="266901"/>
                </a:lnTo>
                <a:lnTo>
                  <a:pt x="460012" y="267803"/>
                </a:lnTo>
                <a:lnTo>
                  <a:pt x="460368" y="267830"/>
                </a:lnTo>
                <a:lnTo>
                  <a:pt x="460921" y="268001"/>
                </a:lnTo>
                <a:lnTo>
                  <a:pt x="460785" y="269073"/>
                </a:lnTo>
                <a:lnTo>
                  <a:pt x="460589" y="269201"/>
                </a:lnTo>
                <a:lnTo>
                  <a:pt x="460119" y="269138"/>
                </a:lnTo>
                <a:lnTo>
                  <a:pt x="459172" y="270290"/>
                </a:lnTo>
                <a:lnTo>
                  <a:pt x="459099" y="270430"/>
                </a:lnTo>
                <a:lnTo>
                  <a:pt x="459187" y="270674"/>
                </a:lnTo>
                <a:lnTo>
                  <a:pt x="459452" y="270855"/>
                </a:lnTo>
                <a:lnTo>
                  <a:pt x="459652" y="270815"/>
                </a:lnTo>
                <a:lnTo>
                  <a:pt x="459899" y="270623"/>
                </a:lnTo>
                <a:lnTo>
                  <a:pt x="460034" y="270626"/>
                </a:lnTo>
                <a:lnTo>
                  <a:pt x="460313" y="271151"/>
                </a:lnTo>
                <a:lnTo>
                  <a:pt x="460428" y="272166"/>
                </a:lnTo>
                <a:lnTo>
                  <a:pt x="460292" y="272248"/>
                </a:lnTo>
                <a:lnTo>
                  <a:pt x="459555" y="274240"/>
                </a:lnTo>
                <a:lnTo>
                  <a:pt x="459356" y="274822"/>
                </a:lnTo>
                <a:lnTo>
                  <a:pt x="459219" y="275422"/>
                </a:lnTo>
                <a:lnTo>
                  <a:pt x="459043" y="275486"/>
                </a:lnTo>
                <a:lnTo>
                  <a:pt x="458875" y="275724"/>
                </a:lnTo>
                <a:lnTo>
                  <a:pt x="458931" y="275931"/>
                </a:lnTo>
                <a:lnTo>
                  <a:pt x="460129" y="276170"/>
                </a:lnTo>
                <a:lnTo>
                  <a:pt x="460671" y="276278"/>
                </a:lnTo>
                <a:lnTo>
                  <a:pt x="460969" y="276229"/>
                </a:lnTo>
                <a:lnTo>
                  <a:pt x="461933" y="277145"/>
                </a:lnTo>
                <a:lnTo>
                  <a:pt x="462317" y="277774"/>
                </a:lnTo>
                <a:lnTo>
                  <a:pt x="462815" y="278957"/>
                </a:lnTo>
                <a:lnTo>
                  <a:pt x="462358" y="280359"/>
                </a:lnTo>
                <a:lnTo>
                  <a:pt x="462583" y="280707"/>
                </a:lnTo>
                <a:lnTo>
                  <a:pt x="462657" y="280891"/>
                </a:lnTo>
                <a:lnTo>
                  <a:pt x="462527" y="281363"/>
                </a:lnTo>
                <a:lnTo>
                  <a:pt x="462488" y="282126"/>
                </a:lnTo>
                <a:lnTo>
                  <a:pt x="462712" y="282244"/>
                </a:lnTo>
                <a:lnTo>
                  <a:pt x="463171" y="282028"/>
                </a:lnTo>
                <a:lnTo>
                  <a:pt x="463336" y="282022"/>
                </a:lnTo>
                <a:lnTo>
                  <a:pt x="463500" y="282113"/>
                </a:lnTo>
                <a:lnTo>
                  <a:pt x="463445" y="282308"/>
                </a:lnTo>
                <a:lnTo>
                  <a:pt x="463208" y="282967"/>
                </a:lnTo>
                <a:lnTo>
                  <a:pt x="462977" y="283485"/>
                </a:lnTo>
                <a:lnTo>
                  <a:pt x="462975" y="283662"/>
                </a:lnTo>
                <a:lnTo>
                  <a:pt x="463140" y="283973"/>
                </a:lnTo>
                <a:lnTo>
                  <a:pt x="463379" y="284082"/>
                </a:lnTo>
                <a:lnTo>
                  <a:pt x="463842" y="284069"/>
                </a:lnTo>
                <a:lnTo>
                  <a:pt x="464417" y="284530"/>
                </a:lnTo>
                <a:lnTo>
                  <a:pt x="464361" y="284719"/>
                </a:lnTo>
                <a:lnTo>
                  <a:pt x="464158" y="284869"/>
                </a:lnTo>
                <a:lnTo>
                  <a:pt x="464585" y="286383"/>
                </a:lnTo>
                <a:lnTo>
                  <a:pt x="464494" y="286882"/>
                </a:lnTo>
                <a:lnTo>
                  <a:pt x="464697" y="286922"/>
                </a:lnTo>
                <a:lnTo>
                  <a:pt x="464953" y="286830"/>
                </a:lnTo>
                <a:lnTo>
                  <a:pt x="465352" y="286653"/>
                </a:lnTo>
                <a:lnTo>
                  <a:pt x="465937" y="286573"/>
                </a:lnTo>
                <a:lnTo>
                  <a:pt x="466482" y="286907"/>
                </a:lnTo>
                <a:lnTo>
                  <a:pt x="466452" y="287061"/>
                </a:lnTo>
                <a:lnTo>
                  <a:pt x="466219" y="287352"/>
                </a:lnTo>
                <a:lnTo>
                  <a:pt x="465772" y="287552"/>
                </a:lnTo>
                <a:lnTo>
                  <a:pt x="465368" y="287342"/>
                </a:lnTo>
                <a:lnTo>
                  <a:pt x="465237" y="287350"/>
                </a:lnTo>
                <a:lnTo>
                  <a:pt x="465100" y="287461"/>
                </a:lnTo>
                <a:lnTo>
                  <a:pt x="465007" y="287748"/>
                </a:lnTo>
                <a:lnTo>
                  <a:pt x="465149" y="288064"/>
                </a:lnTo>
                <a:lnTo>
                  <a:pt x="466052" y="288161"/>
                </a:lnTo>
                <a:lnTo>
                  <a:pt x="466406" y="288748"/>
                </a:lnTo>
                <a:lnTo>
                  <a:pt x="466399" y="289082"/>
                </a:lnTo>
                <a:lnTo>
                  <a:pt x="466185" y="289159"/>
                </a:lnTo>
                <a:lnTo>
                  <a:pt x="466055" y="289379"/>
                </a:lnTo>
                <a:lnTo>
                  <a:pt x="466225" y="289443"/>
                </a:lnTo>
                <a:lnTo>
                  <a:pt x="466531" y="289528"/>
                </a:lnTo>
                <a:lnTo>
                  <a:pt x="466807" y="289579"/>
                </a:lnTo>
                <a:lnTo>
                  <a:pt x="467300" y="289589"/>
                </a:lnTo>
                <a:lnTo>
                  <a:pt x="467775" y="289521"/>
                </a:lnTo>
                <a:lnTo>
                  <a:pt x="468279" y="290153"/>
                </a:lnTo>
                <a:lnTo>
                  <a:pt x="468757" y="291166"/>
                </a:lnTo>
                <a:lnTo>
                  <a:pt x="468876" y="291453"/>
                </a:lnTo>
                <a:lnTo>
                  <a:pt x="469011" y="292165"/>
                </a:lnTo>
                <a:lnTo>
                  <a:pt x="469274" y="292983"/>
                </a:lnTo>
                <a:lnTo>
                  <a:pt x="470083" y="292832"/>
                </a:lnTo>
                <a:lnTo>
                  <a:pt x="470292" y="293146"/>
                </a:lnTo>
                <a:lnTo>
                  <a:pt x="470440" y="294068"/>
                </a:lnTo>
                <a:lnTo>
                  <a:pt x="471028" y="294379"/>
                </a:lnTo>
                <a:lnTo>
                  <a:pt x="471727" y="294311"/>
                </a:lnTo>
                <a:lnTo>
                  <a:pt x="472153" y="294756"/>
                </a:lnTo>
                <a:lnTo>
                  <a:pt x="472211" y="294921"/>
                </a:lnTo>
                <a:lnTo>
                  <a:pt x="473074" y="295172"/>
                </a:lnTo>
                <a:lnTo>
                  <a:pt x="474006" y="295365"/>
                </a:lnTo>
                <a:lnTo>
                  <a:pt x="474178" y="295433"/>
                </a:lnTo>
                <a:lnTo>
                  <a:pt x="474579" y="295804"/>
                </a:lnTo>
                <a:lnTo>
                  <a:pt x="474794" y="296451"/>
                </a:lnTo>
                <a:lnTo>
                  <a:pt x="475249" y="297071"/>
                </a:lnTo>
                <a:lnTo>
                  <a:pt x="475618" y="297078"/>
                </a:lnTo>
                <a:lnTo>
                  <a:pt x="475932" y="297013"/>
                </a:lnTo>
                <a:lnTo>
                  <a:pt x="476415" y="297647"/>
                </a:lnTo>
                <a:lnTo>
                  <a:pt x="476885" y="298493"/>
                </a:lnTo>
                <a:lnTo>
                  <a:pt x="477543" y="298668"/>
                </a:lnTo>
                <a:lnTo>
                  <a:pt x="478236" y="299102"/>
                </a:lnTo>
                <a:lnTo>
                  <a:pt x="478992" y="299957"/>
                </a:lnTo>
                <a:lnTo>
                  <a:pt x="479110" y="300678"/>
                </a:lnTo>
                <a:lnTo>
                  <a:pt x="478953" y="301457"/>
                </a:lnTo>
                <a:lnTo>
                  <a:pt x="479135" y="301998"/>
                </a:lnTo>
                <a:lnTo>
                  <a:pt x="479313" y="302093"/>
                </a:lnTo>
                <a:lnTo>
                  <a:pt x="479515" y="302705"/>
                </a:lnTo>
                <a:lnTo>
                  <a:pt x="479868" y="304495"/>
                </a:lnTo>
                <a:lnTo>
                  <a:pt x="479605" y="304823"/>
                </a:lnTo>
                <a:lnTo>
                  <a:pt x="479467" y="304650"/>
                </a:lnTo>
                <a:lnTo>
                  <a:pt x="479276" y="304707"/>
                </a:lnTo>
                <a:lnTo>
                  <a:pt x="479385" y="305524"/>
                </a:lnTo>
                <a:lnTo>
                  <a:pt x="479928" y="306200"/>
                </a:lnTo>
                <a:lnTo>
                  <a:pt x="480717" y="307445"/>
                </a:lnTo>
                <a:lnTo>
                  <a:pt x="481064" y="308253"/>
                </a:lnTo>
                <a:lnTo>
                  <a:pt x="482024" y="309541"/>
                </a:lnTo>
                <a:lnTo>
                  <a:pt x="482304" y="310467"/>
                </a:lnTo>
                <a:lnTo>
                  <a:pt x="482702" y="311287"/>
                </a:lnTo>
                <a:lnTo>
                  <a:pt x="483197" y="311368"/>
                </a:lnTo>
                <a:lnTo>
                  <a:pt x="483872" y="311687"/>
                </a:lnTo>
                <a:lnTo>
                  <a:pt x="484000" y="311821"/>
                </a:lnTo>
                <a:lnTo>
                  <a:pt x="484075" y="312204"/>
                </a:lnTo>
                <a:lnTo>
                  <a:pt x="485075" y="312634"/>
                </a:lnTo>
                <a:lnTo>
                  <a:pt x="485829" y="313147"/>
                </a:lnTo>
                <a:lnTo>
                  <a:pt x="485815" y="313922"/>
                </a:lnTo>
                <a:lnTo>
                  <a:pt x="485982" y="315361"/>
                </a:lnTo>
                <a:lnTo>
                  <a:pt x="486387" y="316008"/>
                </a:lnTo>
                <a:lnTo>
                  <a:pt x="486440" y="316150"/>
                </a:lnTo>
                <a:lnTo>
                  <a:pt x="485899" y="316792"/>
                </a:lnTo>
                <a:lnTo>
                  <a:pt x="485632" y="316943"/>
                </a:lnTo>
                <a:lnTo>
                  <a:pt x="484976" y="317176"/>
                </a:lnTo>
                <a:lnTo>
                  <a:pt x="484863" y="317545"/>
                </a:lnTo>
                <a:lnTo>
                  <a:pt x="484824" y="319512"/>
                </a:lnTo>
                <a:lnTo>
                  <a:pt x="485475" y="319785"/>
                </a:lnTo>
                <a:lnTo>
                  <a:pt x="486200" y="320383"/>
                </a:lnTo>
                <a:lnTo>
                  <a:pt x="486325" y="320752"/>
                </a:lnTo>
                <a:lnTo>
                  <a:pt x="486494" y="321880"/>
                </a:lnTo>
                <a:lnTo>
                  <a:pt x="486387" y="322557"/>
                </a:lnTo>
                <a:lnTo>
                  <a:pt x="486292" y="322755"/>
                </a:lnTo>
                <a:lnTo>
                  <a:pt x="486369" y="323141"/>
                </a:lnTo>
                <a:lnTo>
                  <a:pt x="486944" y="323728"/>
                </a:lnTo>
                <a:lnTo>
                  <a:pt x="487293" y="323926"/>
                </a:lnTo>
                <a:lnTo>
                  <a:pt x="488149" y="324165"/>
                </a:lnTo>
                <a:lnTo>
                  <a:pt x="488392" y="324488"/>
                </a:lnTo>
                <a:lnTo>
                  <a:pt x="488431" y="324862"/>
                </a:lnTo>
                <a:lnTo>
                  <a:pt x="488294" y="325628"/>
                </a:lnTo>
                <a:lnTo>
                  <a:pt x="488237" y="326583"/>
                </a:lnTo>
                <a:lnTo>
                  <a:pt x="488265" y="326812"/>
                </a:lnTo>
                <a:lnTo>
                  <a:pt x="488407" y="327093"/>
                </a:lnTo>
                <a:lnTo>
                  <a:pt x="488798" y="327514"/>
                </a:lnTo>
                <a:lnTo>
                  <a:pt x="489017" y="327668"/>
                </a:lnTo>
                <a:lnTo>
                  <a:pt x="489351" y="327764"/>
                </a:lnTo>
                <a:lnTo>
                  <a:pt x="490053" y="327832"/>
                </a:lnTo>
                <a:lnTo>
                  <a:pt x="490591" y="328314"/>
                </a:lnTo>
                <a:lnTo>
                  <a:pt x="491543" y="329642"/>
                </a:lnTo>
                <a:lnTo>
                  <a:pt x="491753" y="330247"/>
                </a:lnTo>
                <a:lnTo>
                  <a:pt x="491955" y="330609"/>
                </a:lnTo>
                <a:lnTo>
                  <a:pt x="492551" y="331281"/>
                </a:lnTo>
                <a:lnTo>
                  <a:pt x="493276" y="331773"/>
                </a:lnTo>
                <a:lnTo>
                  <a:pt x="493754" y="331907"/>
                </a:lnTo>
                <a:lnTo>
                  <a:pt x="494590" y="331587"/>
                </a:lnTo>
                <a:lnTo>
                  <a:pt x="495381" y="331111"/>
                </a:lnTo>
                <a:lnTo>
                  <a:pt x="495761" y="330668"/>
                </a:lnTo>
                <a:lnTo>
                  <a:pt x="495933" y="330362"/>
                </a:lnTo>
                <a:lnTo>
                  <a:pt x="496147" y="330163"/>
                </a:lnTo>
                <a:lnTo>
                  <a:pt x="496721" y="329838"/>
                </a:lnTo>
                <a:lnTo>
                  <a:pt x="497020" y="329766"/>
                </a:lnTo>
                <a:lnTo>
                  <a:pt x="497603" y="329843"/>
                </a:lnTo>
                <a:lnTo>
                  <a:pt x="497942" y="330133"/>
                </a:lnTo>
                <a:lnTo>
                  <a:pt x="498245" y="330536"/>
                </a:lnTo>
                <a:lnTo>
                  <a:pt x="498693" y="331469"/>
                </a:lnTo>
                <a:lnTo>
                  <a:pt x="498001" y="331967"/>
                </a:lnTo>
                <a:lnTo>
                  <a:pt x="497372" y="332669"/>
                </a:lnTo>
                <a:lnTo>
                  <a:pt x="495483" y="332930"/>
                </a:lnTo>
                <a:lnTo>
                  <a:pt x="494657" y="333254"/>
                </a:lnTo>
                <a:lnTo>
                  <a:pt x="494111" y="333873"/>
                </a:lnTo>
                <a:lnTo>
                  <a:pt x="493731" y="334337"/>
                </a:lnTo>
                <a:lnTo>
                  <a:pt x="492200" y="335638"/>
                </a:lnTo>
                <a:lnTo>
                  <a:pt x="491345" y="335796"/>
                </a:lnTo>
                <a:lnTo>
                  <a:pt x="490996" y="335516"/>
                </a:lnTo>
                <a:lnTo>
                  <a:pt x="488844" y="335193"/>
                </a:lnTo>
                <a:lnTo>
                  <a:pt x="488304" y="335728"/>
                </a:lnTo>
                <a:lnTo>
                  <a:pt x="487917" y="336110"/>
                </a:lnTo>
                <a:lnTo>
                  <a:pt x="486469" y="337544"/>
                </a:lnTo>
                <a:lnTo>
                  <a:pt x="484922" y="340125"/>
                </a:lnTo>
                <a:lnTo>
                  <a:pt x="483671" y="341160"/>
                </a:lnTo>
                <a:lnTo>
                  <a:pt x="483083" y="341237"/>
                </a:lnTo>
                <a:lnTo>
                  <a:pt x="482720" y="341522"/>
                </a:lnTo>
                <a:lnTo>
                  <a:pt x="482438" y="343583"/>
                </a:lnTo>
                <a:lnTo>
                  <a:pt x="482415" y="345474"/>
                </a:lnTo>
                <a:lnTo>
                  <a:pt x="480862" y="346265"/>
                </a:lnTo>
                <a:lnTo>
                  <a:pt x="479308" y="346553"/>
                </a:lnTo>
                <a:lnTo>
                  <a:pt x="477793" y="347450"/>
                </a:lnTo>
                <a:lnTo>
                  <a:pt x="477455" y="348094"/>
                </a:lnTo>
                <a:lnTo>
                  <a:pt x="477467" y="349054"/>
                </a:lnTo>
                <a:lnTo>
                  <a:pt x="479319" y="351541"/>
                </a:lnTo>
                <a:lnTo>
                  <a:pt x="479327" y="351771"/>
                </a:lnTo>
                <a:lnTo>
                  <a:pt x="478464" y="352294"/>
                </a:lnTo>
                <a:lnTo>
                  <a:pt x="477526" y="352414"/>
                </a:lnTo>
                <a:lnTo>
                  <a:pt x="476000" y="351245"/>
                </a:lnTo>
                <a:lnTo>
                  <a:pt x="474100" y="350230"/>
                </a:lnTo>
                <a:lnTo>
                  <a:pt x="471974" y="349992"/>
                </a:lnTo>
                <a:lnTo>
                  <a:pt x="468084" y="350531"/>
                </a:lnTo>
                <a:lnTo>
                  <a:pt x="465937" y="353025"/>
                </a:lnTo>
                <a:lnTo>
                  <a:pt x="464498" y="355118"/>
                </a:lnTo>
                <a:lnTo>
                  <a:pt x="464200" y="355552"/>
                </a:lnTo>
                <a:lnTo>
                  <a:pt x="465009" y="358753"/>
                </a:lnTo>
                <a:lnTo>
                  <a:pt x="466087" y="361351"/>
                </a:lnTo>
                <a:lnTo>
                  <a:pt x="466795" y="362495"/>
                </a:lnTo>
                <a:lnTo>
                  <a:pt x="467884" y="363216"/>
                </a:lnTo>
                <a:lnTo>
                  <a:pt x="469124" y="363742"/>
                </a:lnTo>
                <a:lnTo>
                  <a:pt x="470612" y="363821"/>
                </a:lnTo>
                <a:lnTo>
                  <a:pt x="473720" y="363001"/>
                </a:lnTo>
                <a:lnTo>
                  <a:pt x="476573" y="361763"/>
                </a:lnTo>
                <a:lnTo>
                  <a:pt x="478689" y="360028"/>
                </a:lnTo>
                <a:lnTo>
                  <a:pt x="479698" y="360570"/>
                </a:lnTo>
                <a:lnTo>
                  <a:pt x="480434" y="361409"/>
                </a:lnTo>
                <a:lnTo>
                  <a:pt x="477984" y="362821"/>
                </a:lnTo>
                <a:lnTo>
                  <a:pt x="477290" y="362918"/>
                </a:lnTo>
                <a:lnTo>
                  <a:pt x="476975" y="363876"/>
                </a:lnTo>
                <a:lnTo>
                  <a:pt x="477570" y="366271"/>
                </a:lnTo>
                <a:lnTo>
                  <a:pt x="481238" y="369509"/>
                </a:lnTo>
                <a:lnTo>
                  <a:pt x="483418" y="370630"/>
                </a:lnTo>
                <a:lnTo>
                  <a:pt x="485652" y="370604"/>
                </a:lnTo>
                <a:lnTo>
                  <a:pt x="486890" y="371073"/>
                </a:lnTo>
                <a:lnTo>
                  <a:pt x="489331" y="370746"/>
                </a:lnTo>
                <a:lnTo>
                  <a:pt x="491959" y="369560"/>
                </a:lnTo>
                <a:lnTo>
                  <a:pt x="493507" y="368315"/>
                </a:lnTo>
                <a:lnTo>
                  <a:pt x="494116" y="366369"/>
                </a:lnTo>
                <a:lnTo>
                  <a:pt x="493802" y="363930"/>
                </a:lnTo>
                <a:lnTo>
                  <a:pt x="494672" y="362104"/>
                </a:lnTo>
                <a:lnTo>
                  <a:pt x="494543" y="360425"/>
                </a:lnTo>
                <a:lnTo>
                  <a:pt x="495293" y="358679"/>
                </a:lnTo>
                <a:lnTo>
                  <a:pt x="495129" y="355736"/>
                </a:lnTo>
                <a:lnTo>
                  <a:pt x="494273" y="354464"/>
                </a:lnTo>
                <a:lnTo>
                  <a:pt x="495291" y="353752"/>
                </a:lnTo>
                <a:lnTo>
                  <a:pt x="497434" y="352883"/>
                </a:lnTo>
                <a:lnTo>
                  <a:pt x="502561" y="349035"/>
                </a:lnTo>
                <a:lnTo>
                  <a:pt x="503312" y="348132"/>
                </a:lnTo>
                <a:lnTo>
                  <a:pt x="503157" y="346947"/>
                </a:lnTo>
                <a:lnTo>
                  <a:pt x="502577" y="346007"/>
                </a:lnTo>
                <a:lnTo>
                  <a:pt x="503080" y="344349"/>
                </a:lnTo>
                <a:lnTo>
                  <a:pt x="504267" y="343411"/>
                </a:lnTo>
                <a:lnTo>
                  <a:pt x="506908" y="345113"/>
                </a:lnTo>
                <a:lnTo>
                  <a:pt x="508485" y="345292"/>
                </a:lnTo>
                <a:lnTo>
                  <a:pt x="510257" y="346214"/>
                </a:lnTo>
                <a:lnTo>
                  <a:pt x="511429" y="346425"/>
                </a:lnTo>
                <a:lnTo>
                  <a:pt x="516380" y="345426"/>
                </a:lnTo>
                <a:lnTo>
                  <a:pt x="516857" y="346298"/>
                </a:lnTo>
                <a:lnTo>
                  <a:pt x="516554" y="347611"/>
                </a:lnTo>
                <a:lnTo>
                  <a:pt x="515667" y="348440"/>
                </a:lnTo>
                <a:lnTo>
                  <a:pt x="514322" y="348623"/>
                </a:lnTo>
                <a:lnTo>
                  <a:pt x="511979" y="349946"/>
                </a:lnTo>
                <a:lnTo>
                  <a:pt x="511285" y="350608"/>
                </a:lnTo>
                <a:lnTo>
                  <a:pt x="510274" y="351597"/>
                </a:lnTo>
                <a:lnTo>
                  <a:pt x="510366" y="353638"/>
                </a:lnTo>
                <a:lnTo>
                  <a:pt x="510553" y="355139"/>
                </a:lnTo>
                <a:lnTo>
                  <a:pt x="513654" y="356486"/>
                </a:lnTo>
                <a:lnTo>
                  <a:pt x="514932" y="356309"/>
                </a:lnTo>
                <a:lnTo>
                  <a:pt x="516511" y="356487"/>
                </a:lnTo>
                <a:lnTo>
                  <a:pt x="517004" y="361831"/>
                </a:lnTo>
                <a:lnTo>
                  <a:pt x="518232" y="362719"/>
                </a:lnTo>
                <a:lnTo>
                  <a:pt x="522115" y="361878"/>
                </a:lnTo>
                <a:lnTo>
                  <a:pt x="523829" y="360845"/>
                </a:lnTo>
                <a:lnTo>
                  <a:pt x="526805" y="354504"/>
                </a:lnTo>
                <a:lnTo>
                  <a:pt x="527717" y="351935"/>
                </a:lnTo>
                <a:lnTo>
                  <a:pt x="530106" y="350701"/>
                </a:lnTo>
                <a:lnTo>
                  <a:pt x="530897" y="351261"/>
                </a:lnTo>
                <a:lnTo>
                  <a:pt x="530429" y="353934"/>
                </a:lnTo>
                <a:lnTo>
                  <a:pt x="533920" y="353998"/>
                </a:lnTo>
                <a:lnTo>
                  <a:pt x="533408" y="355357"/>
                </a:lnTo>
                <a:lnTo>
                  <a:pt x="532962" y="359831"/>
                </a:lnTo>
                <a:lnTo>
                  <a:pt x="531433" y="359400"/>
                </a:lnTo>
                <a:lnTo>
                  <a:pt x="529459" y="359629"/>
                </a:lnTo>
                <a:lnTo>
                  <a:pt x="527648" y="360330"/>
                </a:lnTo>
                <a:lnTo>
                  <a:pt x="523763" y="363901"/>
                </a:lnTo>
                <a:lnTo>
                  <a:pt x="523435" y="365244"/>
                </a:lnTo>
                <a:lnTo>
                  <a:pt x="524667" y="365838"/>
                </a:lnTo>
                <a:lnTo>
                  <a:pt x="527092" y="365782"/>
                </a:lnTo>
                <a:lnTo>
                  <a:pt x="528886" y="364875"/>
                </a:lnTo>
                <a:lnTo>
                  <a:pt x="532200" y="364260"/>
                </a:lnTo>
                <a:lnTo>
                  <a:pt x="532786" y="364559"/>
                </a:lnTo>
                <a:lnTo>
                  <a:pt x="532881" y="365730"/>
                </a:lnTo>
                <a:lnTo>
                  <a:pt x="531023" y="367406"/>
                </a:lnTo>
                <a:lnTo>
                  <a:pt x="529396" y="368092"/>
                </a:lnTo>
                <a:lnTo>
                  <a:pt x="526700" y="368656"/>
                </a:lnTo>
                <a:lnTo>
                  <a:pt x="524284" y="369612"/>
                </a:lnTo>
                <a:lnTo>
                  <a:pt x="519379" y="370628"/>
                </a:lnTo>
                <a:lnTo>
                  <a:pt x="517216" y="371632"/>
                </a:lnTo>
                <a:lnTo>
                  <a:pt x="517360" y="372660"/>
                </a:lnTo>
                <a:lnTo>
                  <a:pt x="518524" y="373191"/>
                </a:lnTo>
                <a:lnTo>
                  <a:pt x="521547" y="373574"/>
                </a:lnTo>
                <a:lnTo>
                  <a:pt x="522066" y="376166"/>
                </a:lnTo>
                <a:lnTo>
                  <a:pt x="523320" y="377036"/>
                </a:lnTo>
                <a:lnTo>
                  <a:pt x="524823" y="377123"/>
                </a:lnTo>
                <a:lnTo>
                  <a:pt x="527411" y="375182"/>
                </a:lnTo>
                <a:lnTo>
                  <a:pt x="529102" y="374492"/>
                </a:lnTo>
                <a:lnTo>
                  <a:pt x="529180" y="375456"/>
                </a:lnTo>
                <a:lnTo>
                  <a:pt x="528475" y="375998"/>
                </a:lnTo>
                <a:lnTo>
                  <a:pt x="528663" y="379101"/>
                </a:lnTo>
                <a:lnTo>
                  <a:pt x="530426" y="380068"/>
                </a:lnTo>
                <a:lnTo>
                  <a:pt x="530284" y="380634"/>
                </a:lnTo>
                <a:lnTo>
                  <a:pt x="526559" y="380864"/>
                </a:lnTo>
                <a:lnTo>
                  <a:pt x="525342" y="380477"/>
                </a:lnTo>
                <a:lnTo>
                  <a:pt x="524240" y="379179"/>
                </a:lnTo>
                <a:lnTo>
                  <a:pt x="522810" y="378462"/>
                </a:lnTo>
                <a:lnTo>
                  <a:pt x="520991" y="378331"/>
                </a:lnTo>
                <a:lnTo>
                  <a:pt x="519626" y="379202"/>
                </a:lnTo>
                <a:lnTo>
                  <a:pt x="517450" y="377712"/>
                </a:lnTo>
                <a:lnTo>
                  <a:pt x="516558" y="378267"/>
                </a:lnTo>
                <a:lnTo>
                  <a:pt x="516199" y="380028"/>
                </a:lnTo>
                <a:lnTo>
                  <a:pt x="514699" y="382364"/>
                </a:lnTo>
                <a:lnTo>
                  <a:pt x="513314" y="383790"/>
                </a:lnTo>
                <a:lnTo>
                  <a:pt x="513368" y="387307"/>
                </a:lnTo>
                <a:lnTo>
                  <a:pt x="517251" y="389054"/>
                </a:lnTo>
                <a:lnTo>
                  <a:pt x="518306" y="390884"/>
                </a:lnTo>
                <a:lnTo>
                  <a:pt x="516527" y="390804"/>
                </a:lnTo>
                <a:lnTo>
                  <a:pt x="514169" y="389064"/>
                </a:lnTo>
                <a:lnTo>
                  <a:pt x="514082" y="391384"/>
                </a:lnTo>
                <a:lnTo>
                  <a:pt x="513516" y="394136"/>
                </a:lnTo>
                <a:lnTo>
                  <a:pt x="510098" y="394968"/>
                </a:lnTo>
                <a:lnTo>
                  <a:pt x="509283" y="392427"/>
                </a:lnTo>
                <a:lnTo>
                  <a:pt x="509428" y="389270"/>
                </a:lnTo>
                <a:lnTo>
                  <a:pt x="507064" y="386182"/>
                </a:lnTo>
                <a:lnTo>
                  <a:pt x="502926" y="386427"/>
                </a:lnTo>
                <a:lnTo>
                  <a:pt x="503830" y="390535"/>
                </a:lnTo>
                <a:lnTo>
                  <a:pt x="502489" y="393316"/>
                </a:lnTo>
                <a:lnTo>
                  <a:pt x="505119" y="394660"/>
                </a:lnTo>
                <a:lnTo>
                  <a:pt x="507863" y="397738"/>
                </a:lnTo>
                <a:lnTo>
                  <a:pt x="508198" y="398447"/>
                </a:lnTo>
                <a:lnTo>
                  <a:pt x="508064" y="398933"/>
                </a:lnTo>
                <a:lnTo>
                  <a:pt x="506018" y="397748"/>
                </a:lnTo>
                <a:lnTo>
                  <a:pt x="503950" y="396946"/>
                </a:lnTo>
                <a:lnTo>
                  <a:pt x="502535" y="395944"/>
                </a:lnTo>
                <a:lnTo>
                  <a:pt x="497247" y="395834"/>
                </a:lnTo>
                <a:lnTo>
                  <a:pt x="494382" y="397791"/>
                </a:lnTo>
                <a:lnTo>
                  <a:pt x="490979" y="396908"/>
                </a:lnTo>
                <a:lnTo>
                  <a:pt x="488356" y="397694"/>
                </a:lnTo>
                <a:lnTo>
                  <a:pt x="495595" y="401134"/>
                </a:lnTo>
                <a:lnTo>
                  <a:pt x="495804" y="404536"/>
                </a:lnTo>
                <a:lnTo>
                  <a:pt x="491832" y="403082"/>
                </a:lnTo>
                <a:lnTo>
                  <a:pt x="490442" y="401198"/>
                </a:lnTo>
                <a:lnTo>
                  <a:pt x="487521" y="399765"/>
                </a:lnTo>
                <a:lnTo>
                  <a:pt x="486474" y="400067"/>
                </a:lnTo>
                <a:lnTo>
                  <a:pt x="486165" y="401276"/>
                </a:lnTo>
                <a:lnTo>
                  <a:pt x="486676" y="402719"/>
                </a:lnTo>
                <a:lnTo>
                  <a:pt x="488273" y="404376"/>
                </a:lnTo>
                <a:lnTo>
                  <a:pt x="490547" y="404361"/>
                </a:lnTo>
                <a:lnTo>
                  <a:pt x="491585" y="405664"/>
                </a:lnTo>
                <a:lnTo>
                  <a:pt x="489301" y="407195"/>
                </a:lnTo>
                <a:lnTo>
                  <a:pt x="487039" y="407506"/>
                </a:lnTo>
                <a:lnTo>
                  <a:pt x="487151" y="408980"/>
                </a:lnTo>
                <a:lnTo>
                  <a:pt x="487674" y="410956"/>
                </a:lnTo>
                <a:lnTo>
                  <a:pt x="490304" y="411021"/>
                </a:lnTo>
                <a:lnTo>
                  <a:pt x="492426" y="414354"/>
                </a:lnTo>
                <a:lnTo>
                  <a:pt x="496015" y="415674"/>
                </a:lnTo>
                <a:lnTo>
                  <a:pt x="500227" y="414911"/>
                </a:lnTo>
                <a:lnTo>
                  <a:pt x="500130" y="417207"/>
                </a:lnTo>
                <a:lnTo>
                  <a:pt x="502536" y="418451"/>
                </a:lnTo>
                <a:lnTo>
                  <a:pt x="505095" y="419316"/>
                </a:lnTo>
                <a:lnTo>
                  <a:pt x="504877" y="421780"/>
                </a:lnTo>
                <a:lnTo>
                  <a:pt x="504983" y="422852"/>
                </a:lnTo>
                <a:lnTo>
                  <a:pt x="506707" y="425811"/>
                </a:lnTo>
                <a:lnTo>
                  <a:pt x="507913" y="427426"/>
                </a:lnTo>
                <a:lnTo>
                  <a:pt x="508299" y="427411"/>
                </a:lnTo>
                <a:lnTo>
                  <a:pt x="510170" y="426377"/>
                </a:lnTo>
                <a:lnTo>
                  <a:pt x="510454" y="425853"/>
                </a:lnTo>
                <a:lnTo>
                  <a:pt x="510594" y="424779"/>
                </a:lnTo>
                <a:lnTo>
                  <a:pt x="511113" y="424128"/>
                </a:lnTo>
                <a:lnTo>
                  <a:pt x="511971" y="425249"/>
                </a:lnTo>
                <a:lnTo>
                  <a:pt x="513454" y="426144"/>
                </a:lnTo>
                <a:lnTo>
                  <a:pt x="517298" y="426147"/>
                </a:lnTo>
                <a:lnTo>
                  <a:pt x="521923" y="425640"/>
                </a:lnTo>
                <a:lnTo>
                  <a:pt x="522721" y="426137"/>
                </a:lnTo>
                <a:lnTo>
                  <a:pt x="524698" y="426661"/>
                </a:lnTo>
                <a:lnTo>
                  <a:pt x="526365" y="426547"/>
                </a:lnTo>
                <a:lnTo>
                  <a:pt x="526802" y="426899"/>
                </a:lnTo>
                <a:lnTo>
                  <a:pt x="525724" y="428593"/>
                </a:lnTo>
                <a:lnTo>
                  <a:pt x="526804" y="429667"/>
                </a:lnTo>
                <a:lnTo>
                  <a:pt x="528776" y="428630"/>
                </a:lnTo>
                <a:lnTo>
                  <a:pt x="529388" y="425499"/>
                </a:lnTo>
                <a:lnTo>
                  <a:pt x="534072" y="429600"/>
                </a:lnTo>
                <a:lnTo>
                  <a:pt x="534922" y="430241"/>
                </a:lnTo>
                <a:lnTo>
                  <a:pt x="535820" y="431199"/>
                </a:lnTo>
                <a:lnTo>
                  <a:pt x="536429" y="432860"/>
                </a:lnTo>
                <a:lnTo>
                  <a:pt x="537941" y="434283"/>
                </a:lnTo>
                <a:lnTo>
                  <a:pt x="539731" y="433687"/>
                </a:lnTo>
                <a:lnTo>
                  <a:pt x="539771" y="433164"/>
                </a:lnTo>
                <a:lnTo>
                  <a:pt x="540114" y="432365"/>
                </a:lnTo>
                <a:lnTo>
                  <a:pt x="541619" y="430509"/>
                </a:lnTo>
                <a:lnTo>
                  <a:pt x="542035" y="429777"/>
                </a:lnTo>
                <a:lnTo>
                  <a:pt x="541980" y="429386"/>
                </a:lnTo>
                <a:lnTo>
                  <a:pt x="543236" y="429601"/>
                </a:lnTo>
                <a:lnTo>
                  <a:pt x="544363" y="430172"/>
                </a:lnTo>
                <a:lnTo>
                  <a:pt x="544647" y="430683"/>
                </a:lnTo>
                <a:lnTo>
                  <a:pt x="544633" y="431686"/>
                </a:lnTo>
                <a:lnTo>
                  <a:pt x="546316" y="434456"/>
                </a:lnTo>
                <a:lnTo>
                  <a:pt x="547191" y="435156"/>
                </a:lnTo>
                <a:lnTo>
                  <a:pt x="549143" y="435677"/>
                </a:lnTo>
                <a:lnTo>
                  <a:pt x="549910" y="437041"/>
                </a:lnTo>
                <a:lnTo>
                  <a:pt x="549661" y="437560"/>
                </a:lnTo>
                <a:lnTo>
                  <a:pt x="550556" y="438654"/>
                </a:lnTo>
                <a:lnTo>
                  <a:pt x="552280" y="440058"/>
                </a:lnTo>
                <a:lnTo>
                  <a:pt x="552443" y="444100"/>
                </a:lnTo>
                <a:lnTo>
                  <a:pt x="553045" y="446145"/>
                </a:lnTo>
                <a:lnTo>
                  <a:pt x="555502" y="447303"/>
                </a:lnTo>
                <a:lnTo>
                  <a:pt x="558174" y="446300"/>
                </a:lnTo>
                <a:lnTo>
                  <a:pt x="559057" y="444645"/>
                </a:lnTo>
                <a:lnTo>
                  <a:pt x="562425" y="443802"/>
                </a:lnTo>
                <a:lnTo>
                  <a:pt x="565205" y="447855"/>
                </a:lnTo>
                <a:lnTo>
                  <a:pt x="564194" y="449516"/>
                </a:lnTo>
                <a:lnTo>
                  <a:pt x="562056" y="448015"/>
                </a:lnTo>
                <a:lnTo>
                  <a:pt x="560112" y="449423"/>
                </a:lnTo>
                <a:lnTo>
                  <a:pt x="555958" y="450265"/>
                </a:lnTo>
                <a:lnTo>
                  <a:pt x="553800" y="452108"/>
                </a:lnTo>
                <a:lnTo>
                  <a:pt x="555399" y="453665"/>
                </a:lnTo>
                <a:lnTo>
                  <a:pt x="561743" y="453541"/>
                </a:lnTo>
                <a:lnTo>
                  <a:pt x="559219" y="459188"/>
                </a:lnTo>
                <a:lnTo>
                  <a:pt x="556896" y="456833"/>
                </a:lnTo>
                <a:lnTo>
                  <a:pt x="555427" y="456223"/>
                </a:lnTo>
                <a:lnTo>
                  <a:pt x="554655" y="457044"/>
                </a:lnTo>
                <a:lnTo>
                  <a:pt x="554461" y="460743"/>
                </a:lnTo>
                <a:lnTo>
                  <a:pt x="553905" y="461646"/>
                </a:lnTo>
                <a:lnTo>
                  <a:pt x="552372" y="462176"/>
                </a:lnTo>
                <a:lnTo>
                  <a:pt x="550787" y="464628"/>
                </a:lnTo>
                <a:lnTo>
                  <a:pt x="550803" y="467297"/>
                </a:lnTo>
                <a:lnTo>
                  <a:pt x="552124" y="468499"/>
                </a:lnTo>
                <a:lnTo>
                  <a:pt x="551832" y="471832"/>
                </a:lnTo>
                <a:lnTo>
                  <a:pt x="543195" y="468788"/>
                </a:lnTo>
                <a:lnTo>
                  <a:pt x="542997" y="464778"/>
                </a:lnTo>
                <a:lnTo>
                  <a:pt x="541935" y="463197"/>
                </a:lnTo>
                <a:lnTo>
                  <a:pt x="538970" y="461765"/>
                </a:lnTo>
                <a:lnTo>
                  <a:pt x="538375" y="464827"/>
                </a:lnTo>
                <a:lnTo>
                  <a:pt x="534837" y="467181"/>
                </a:lnTo>
                <a:lnTo>
                  <a:pt x="527739" y="477049"/>
                </a:lnTo>
                <a:lnTo>
                  <a:pt x="524009" y="481097"/>
                </a:lnTo>
                <a:lnTo>
                  <a:pt x="521969" y="481756"/>
                </a:lnTo>
                <a:lnTo>
                  <a:pt x="524375" y="474603"/>
                </a:lnTo>
                <a:lnTo>
                  <a:pt x="527532" y="471311"/>
                </a:lnTo>
                <a:lnTo>
                  <a:pt x="529157" y="466230"/>
                </a:lnTo>
                <a:lnTo>
                  <a:pt x="530667" y="465731"/>
                </a:lnTo>
                <a:lnTo>
                  <a:pt x="532689" y="463752"/>
                </a:lnTo>
                <a:lnTo>
                  <a:pt x="532217" y="461798"/>
                </a:lnTo>
                <a:lnTo>
                  <a:pt x="533239" y="460455"/>
                </a:lnTo>
                <a:lnTo>
                  <a:pt x="531978" y="458160"/>
                </a:lnTo>
                <a:lnTo>
                  <a:pt x="533665" y="456940"/>
                </a:lnTo>
                <a:lnTo>
                  <a:pt x="533647" y="456059"/>
                </a:lnTo>
                <a:lnTo>
                  <a:pt x="535486" y="455432"/>
                </a:lnTo>
                <a:lnTo>
                  <a:pt x="534957" y="452777"/>
                </a:lnTo>
                <a:lnTo>
                  <a:pt x="534661" y="450179"/>
                </a:lnTo>
                <a:lnTo>
                  <a:pt x="533092" y="448188"/>
                </a:lnTo>
                <a:lnTo>
                  <a:pt x="530486" y="448070"/>
                </a:lnTo>
                <a:lnTo>
                  <a:pt x="529497" y="449485"/>
                </a:lnTo>
                <a:lnTo>
                  <a:pt x="529941" y="451088"/>
                </a:lnTo>
                <a:lnTo>
                  <a:pt x="529537" y="454573"/>
                </a:lnTo>
                <a:lnTo>
                  <a:pt x="527667" y="457036"/>
                </a:lnTo>
                <a:lnTo>
                  <a:pt x="523342" y="458112"/>
                </a:lnTo>
                <a:lnTo>
                  <a:pt x="521232" y="457759"/>
                </a:lnTo>
                <a:lnTo>
                  <a:pt x="520212" y="456524"/>
                </a:lnTo>
                <a:lnTo>
                  <a:pt x="518923" y="455919"/>
                </a:lnTo>
                <a:lnTo>
                  <a:pt x="518444" y="455409"/>
                </a:lnTo>
                <a:lnTo>
                  <a:pt x="516568" y="451968"/>
                </a:lnTo>
                <a:lnTo>
                  <a:pt x="515534" y="450541"/>
                </a:lnTo>
                <a:lnTo>
                  <a:pt x="513569" y="448684"/>
                </a:lnTo>
                <a:lnTo>
                  <a:pt x="512343" y="447869"/>
                </a:lnTo>
                <a:lnTo>
                  <a:pt x="506251" y="445774"/>
                </a:lnTo>
                <a:lnTo>
                  <a:pt x="498425" y="444458"/>
                </a:lnTo>
                <a:lnTo>
                  <a:pt x="498132" y="443001"/>
                </a:lnTo>
                <a:lnTo>
                  <a:pt x="496367" y="442532"/>
                </a:lnTo>
                <a:lnTo>
                  <a:pt x="494451" y="440085"/>
                </a:lnTo>
                <a:lnTo>
                  <a:pt x="490946" y="440534"/>
                </a:lnTo>
                <a:lnTo>
                  <a:pt x="488085" y="439822"/>
                </a:lnTo>
                <a:lnTo>
                  <a:pt x="484851" y="439174"/>
                </a:lnTo>
                <a:lnTo>
                  <a:pt x="478654" y="438776"/>
                </a:lnTo>
                <a:lnTo>
                  <a:pt x="475742" y="438664"/>
                </a:lnTo>
                <a:lnTo>
                  <a:pt x="471959" y="438340"/>
                </a:lnTo>
                <a:lnTo>
                  <a:pt x="467592" y="440086"/>
                </a:lnTo>
                <a:lnTo>
                  <a:pt x="465409" y="441726"/>
                </a:lnTo>
                <a:lnTo>
                  <a:pt x="461247" y="444848"/>
                </a:lnTo>
                <a:lnTo>
                  <a:pt x="460626" y="446219"/>
                </a:lnTo>
                <a:lnTo>
                  <a:pt x="460063" y="447117"/>
                </a:lnTo>
                <a:lnTo>
                  <a:pt x="453202" y="452188"/>
                </a:lnTo>
                <a:lnTo>
                  <a:pt x="449479" y="456386"/>
                </a:lnTo>
                <a:lnTo>
                  <a:pt x="447319" y="458205"/>
                </a:lnTo>
                <a:lnTo>
                  <a:pt x="446228" y="459030"/>
                </a:lnTo>
                <a:lnTo>
                  <a:pt x="442766" y="461646"/>
                </a:lnTo>
                <a:lnTo>
                  <a:pt x="437760" y="465527"/>
                </a:lnTo>
                <a:lnTo>
                  <a:pt x="432191" y="469573"/>
                </a:lnTo>
                <a:lnTo>
                  <a:pt x="431246" y="469317"/>
                </a:lnTo>
                <a:lnTo>
                  <a:pt x="429666" y="468738"/>
                </a:lnTo>
                <a:lnTo>
                  <a:pt x="429091" y="466999"/>
                </a:lnTo>
                <a:lnTo>
                  <a:pt x="430905" y="466559"/>
                </a:lnTo>
                <a:lnTo>
                  <a:pt x="430635" y="464373"/>
                </a:lnTo>
                <a:lnTo>
                  <a:pt x="428993" y="463328"/>
                </a:lnTo>
                <a:lnTo>
                  <a:pt x="425755" y="463012"/>
                </a:lnTo>
                <a:lnTo>
                  <a:pt x="424640" y="458819"/>
                </a:lnTo>
                <a:lnTo>
                  <a:pt x="427005" y="458341"/>
                </a:lnTo>
                <a:lnTo>
                  <a:pt x="427317" y="456015"/>
                </a:lnTo>
                <a:lnTo>
                  <a:pt x="425829" y="456185"/>
                </a:lnTo>
                <a:lnTo>
                  <a:pt x="421822" y="448312"/>
                </a:lnTo>
                <a:lnTo>
                  <a:pt x="419810" y="447620"/>
                </a:lnTo>
                <a:lnTo>
                  <a:pt x="417240" y="445819"/>
                </a:lnTo>
                <a:lnTo>
                  <a:pt x="416580" y="444015"/>
                </a:lnTo>
                <a:lnTo>
                  <a:pt x="413675" y="446137"/>
                </a:lnTo>
                <a:lnTo>
                  <a:pt x="414340" y="448987"/>
                </a:lnTo>
                <a:lnTo>
                  <a:pt x="411230" y="452960"/>
                </a:lnTo>
                <a:lnTo>
                  <a:pt x="411390" y="449600"/>
                </a:lnTo>
                <a:lnTo>
                  <a:pt x="411506" y="447152"/>
                </a:lnTo>
                <a:lnTo>
                  <a:pt x="411715" y="445012"/>
                </a:lnTo>
                <a:lnTo>
                  <a:pt x="410669" y="443485"/>
                </a:lnTo>
                <a:lnTo>
                  <a:pt x="408696" y="442158"/>
                </a:lnTo>
                <a:lnTo>
                  <a:pt x="407132" y="439509"/>
                </a:lnTo>
                <a:lnTo>
                  <a:pt x="405472" y="439532"/>
                </a:lnTo>
                <a:lnTo>
                  <a:pt x="404383" y="441039"/>
                </a:lnTo>
                <a:lnTo>
                  <a:pt x="405215" y="442719"/>
                </a:lnTo>
                <a:lnTo>
                  <a:pt x="403449" y="445667"/>
                </a:lnTo>
                <a:lnTo>
                  <a:pt x="402443" y="446464"/>
                </a:lnTo>
                <a:lnTo>
                  <a:pt x="400519" y="446185"/>
                </a:lnTo>
                <a:lnTo>
                  <a:pt x="398612" y="445523"/>
                </a:lnTo>
                <a:lnTo>
                  <a:pt x="397067" y="445380"/>
                </a:lnTo>
                <a:lnTo>
                  <a:pt x="394251" y="447849"/>
                </a:lnTo>
                <a:lnTo>
                  <a:pt x="392800" y="445680"/>
                </a:lnTo>
                <a:lnTo>
                  <a:pt x="391266" y="444837"/>
                </a:lnTo>
                <a:lnTo>
                  <a:pt x="389366" y="445980"/>
                </a:lnTo>
                <a:lnTo>
                  <a:pt x="389208" y="447777"/>
                </a:lnTo>
                <a:lnTo>
                  <a:pt x="390673" y="449770"/>
                </a:lnTo>
                <a:lnTo>
                  <a:pt x="390620" y="451962"/>
                </a:lnTo>
                <a:lnTo>
                  <a:pt x="393828" y="453980"/>
                </a:lnTo>
                <a:lnTo>
                  <a:pt x="392454" y="454984"/>
                </a:lnTo>
                <a:lnTo>
                  <a:pt x="389032" y="453890"/>
                </a:lnTo>
                <a:lnTo>
                  <a:pt x="388291" y="454628"/>
                </a:lnTo>
                <a:lnTo>
                  <a:pt x="389048" y="455576"/>
                </a:lnTo>
                <a:lnTo>
                  <a:pt x="388497" y="456770"/>
                </a:lnTo>
                <a:lnTo>
                  <a:pt x="386231" y="456967"/>
                </a:lnTo>
                <a:lnTo>
                  <a:pt x="385227" y="459663"/>
                </a:lnTo>
                <a:lnTo>
                  <a:pt x="385023" y="462597"/>
                </a:lnTo>
                <a:lnTo>
                  <a:pt x="381784" y="462151"/>
                </a:lnTo>
                <a:lnTo>
                  <a:pt x="380845" y="463244"/>
                </a:lnTo>
                <a:lnTo>
                  <a:pt x="381324" y="464371"/>
                </a:lnTo>
                <a:lnTo>
                  <a:pt x="380140" y="468200"/>
                </a:lnTo>
                <a:lnTo>
                  <a:pt x="378327" y="469373"/>
                </a:lnTo>
                <a:lnTo>
                  <a:pt x="376883" y="467085"/>
                </a:lnTo>
                <a:lnTo>
                  <a:pt x="375510" y="467337"/>
                </a:lnTo>
                <a:lnTo>
                  <a:pt x="374648" y="469456"/>
                </a:lnTo>
                <a:lnTo>
                  <a:pt x="372276" y="470098"/>
                </a:lnTo>
                <a:lnTo>
                  <a:pt x="371715" y="471393"/>
                </a:lnTo>
                <a:lnTo>
                  <a:pt x="369983" y="470961"/>
                </a:lnTo>
                <a:lnTo>
                  <a:pt x="368922" y="472438"/>
                </a:lnTo>
                <a:lnTo>
                  <a:pt x="368334" y="476300"/>
                </a:lnTo>
                <a:lnTo>
                  <a:pt x="367775" y="479042"/>
                </a:lnTo>
                <a:lnTo>
                  <a:pt x="364660" y="478736"/>
                </a:lnTo>
                <a:lnTo>
                  <a:pt x="361587" y="477739"/>
                </a:lnTo>
                <a:lnTo>
                  <a:pt x="363245" y="475425"/>
                </a:lnTo>
                <a:lnTo>
                  <a:pt x="362162" y="472986"/>
                </a:lnTo>
                <a:lnTo>
                  <a:pt x="360151" y="471907"/>
                </a:lnTo>
                <a:lnTo>
                  <a:pt x="359207" y="470494"/>
                </a:lnTo>
                <a:lnTo>
                  <a:pt x="357686" y="468851"/>
                </a:lnTo>
                <a:lnTo>
                  <a:pt x="354494" y="466406"/>
                </a:lnTo>
                <a:lnTo>
                  <a:pt x="352659" y="465396"/>
                </a:lnTo>
                <a:lnTo>
                  <a:pt x="351890" y="464020"/>
                </a:lnTo>
                <a:lnTo>
                  <a:pt x="350392" y="463297"/>
                </a:lnTo>
                <a:lnTo>
                  <a:pt x="348246" y="464593"/>
                </a:lnTo>
                <a:lnTo>
                  <a:pt x="346211" y="464926"/>
                </a:lnTo>
                <a:lnTo>
                  <a:pt x="343552" y="464443"/>
                </a:lnTo>
                <a:lnTo>
                  <a:pt x="342638" y="463600"/>
                </a:lnTo>
                <a:lnTo>
                  <a:pt x="339693" y="463832"/>
                </a:lnTo>
                <a:lnTo>
                  <a:pt x="335764" y="463341"/>
                </a:lnTo>
                <a:lnTo>
                  <a:pt x="333341" y="461033"/>
                </a:lnTo>
                <a:lnTo>
                  <a:pt x="331705" y="460166"/>
                </a:lnTo>
                <a:lnTo>
                  <a:pt x="323926" y="459964"/>
                </a:lnTo>
                <a:lnTo>
                  <a:pt x="321765" y="459512"/>
                </a:lnTo>
                <a:lnTo>
                  <a:pt x="315054" y="457263"/>
                </a:lnTo>
                <a:lnTo>
                  <a:pt x="312307" y="455214"/>
                </a:lnTo>
                <a:lnTo>
                  <a:pt x="308548" y="451446"/>
                </a:lnTo>
                <a:lnTo>
                  <a:pt x="308734" y="450581"/>
                </a:lnTo>
                <a:lnTo>
                  <a:pt x="311305" y="450450"/>
                </a:lnTo>
                <a:lnTo>
                  <a:pt x="313185" y="449656"/>
                </a:lnTo>
                <a:lnTo>
                  <a:pt x="314721" y="447328"/>
                </a:lnTo>
                <a:lnTo>
                  <a:pt x="314873" y="445493"/>
                </a:lnTo>
                <a:lnTo>
                  <a:pt x="315732" y="443490"/>
                </a:lnTo>
                <a:lnTo>
                  <a:pt x="318779" y="442057"/>
                </a:lnTo>
                <a:lnTo>
                  <a:pt x="318787" y="444571"/>
                </a:lnTo>
                <a:lnTo>
                  <a:pt x="320718" y="447451"/>
                </a:lnTo>
                <a:lnTo>
                  <a:pt x="323754" y="449752"/>
                </a:lnTo>
                <a:lnTo>
                  <a:pt x="326261" y="447229"/>
                </a:lnTo>
                <a:lnTo>
                  <a:pt x="327366" y="448007"/>
                </a:lnTo>
                <a:lnTo>
                  <a:pt x="326659" y="449783"/>
                </a:lnTo>
                <a:lnTo>
                  <a:pt x="326926" y="451666"/>
                </a:lnTo>
                <a:lnTo>
                  <a:pt x="326597" y="454314"/>
                </a:lnTo>
                <a:lnTo>
                  <a:pt x="328649" y="455603"/>
                </a:lnTo>
                <a:lnTo>
                  <a:pt x="330665" y="456063"/>
                </a:lnTo>
                <a:lnTo>
                  <a:pt x="332273" y="455817"/>
                </a:lnTo>
                <a:lnTo>
                  <a:pt x="332413" y="453985"/>
                </a:lnTo>
                <a:lnTo>
                  <a:pt x="331410" y="453189"/>
                </a:lnTo>
                <a:lnTo>
                  <a:pt x="330881" y="451736"/>
                </a:lnTo>
                <a:lnTo>
                  <a:pt x="332079" y="449880"/>
                </a:lnTo>
                <a:lnTo>
                  <a:pt x="331562" y="447546"/>
                </a:lnTo>
                <a:lnTo>
                  <a:pt x="330382" y="445051"/>
                </a:lnTo>
                <a:lnTo>
                  <a:pt x="328440" y="444700"/>
                </a:lnTo>
                <a:lnTo>
                  <a:pt x="328470" y="443655"/>
                </a:lnTo>
                <a:lnTo>
                  <a:pt x="323618" y="441802"/>
                </a:lnTo>
                <a:lnTo>
                  <a:pt x="322695" y="439620"/>
                </a:lnTo>
                <a:lnTo>
                  <a:pt x="320703" y="438900"/>
                </a:lnTo>
                <a:lnTo>
                  <a:pt x="320387" y="437917"/>
                </a:lnTo>
                <a:lnTo>
                  <a:pt x="320922" y="436538"/>
                </a:lnTo>
                <a:lnTo>
                  <a:pt x="321170" y="435900"/>
                </a:lnTo>
                <a:lnTo>
                  <a:pt x="320491" y="434529"/>
                </a:lnTo>
                <a:lnTo>
                  <a:pt x="318329" y="434010"/>
                </a:lnTo>
                <a:lnTo>
                  <a:pt x="318174" y="434017"/>
                </a:lnTo>
                <a:lnTo>
                  <a:pt x="316099" y="434121"/>
                </a:lnTo>
                <a:lnTo>
                  <a:pt x="314231" y="437707"/>
                </a:lnTo>
                <a:lnTo>
                  <a:pt x="313033" y="438531"/>
                </a:lnTo>
                <a:lnTo>
                  <a:pt x="311381" y="437411"/>
                </a:lnTo>
                <a:lnTo>
                  <a:pt x="310587" y="438983"/>
                </a:lnTo>
                <a:lnTo>
                  <a:pt x="308005" y="440223"/>
                </a:lnTo>
                <a:lnTo>
                  <a:pt x="308250" y="435951"/>
                </a:lnTo>
                <a:lnTo>
                  <a:pt x="304529" y="436883"/>
                </a:lnTo>
                <a:lnTo>
                  <a:pt x="304397" y="435098"/>
                </a:lnTo>
                <a:lnTo>
                  <a:pt x="306169" y="433905"/>
                </a:lnTo>
                <a:lnTo>
                  <a:pt x="305487" y="432695"/>
                </a:lnTo>
                <a:lnTo>
                  <a:pt x="307623" y="431568"/>
                </a:lnTo>
                <a:lnTo>
                  <a:pt x="308902" y="429639"/>
                </a:lnTo>
                <a:lnTo>
                  <a:pt x="306641" y="428535"/>
                </a:lnTo>
                <a:lnTo>
                  <a:pt x="304596" y="425673"/>
                </a:lnTo>
                <a:lnTo>
                  <a:pt x="302221" y="425882"/>
                </a:lnTo>
                <a:lnTo>
                  <a:pt x="300690" y="427819"/>
                </a:lnTo>
                <a:lnTo>
                  <a:pt x="298256" y="429412"/>
                </a:lnTo>
                <a:lnTo>
                  <a:pt x="296351" y="429847"/>
                </a:lnTo>
                <a:lnTo>
                  <a:pt x="293578" y="431510"/>
                </a:lnTo>
                <a:lnTo>
                  <a:pt x="290689" y="428130"/>
                </a:lnTo>
                <a:lnTo>
                  <a:pt x="290449" y="425403"/>
                </a:lnTo>
                <a:lnTo>
                  <a:pt x="289271" y="423374"/>
                </a:lnTo>
                <a:lnTo>
                  <a:pt x="287020" y="424613"/>
                </a:lnTo>
                <a:lnTo>
                  <a:pt x="285505" y="424477"/>
                </a:lnTo>
                <a:lnTo>
                  <a:pt x="285430" y="424016"/>
                </a:lnTo>
                <a:lnTo>
                  <a:pt x="285977" y="422703"/>
                </a:lnTo>
                <a:lnTo>
                  <a:pt x="285972" y="421979"/>
                </a:lnTo>
                <a:lnTo>
                  <a:pt x="285524" y="421191"/>
                </a:lnTo>
                <a:lnTo>
                  <a:pt x="284577" y="420358"/>
                </a:lnTo>
                <a:lnTo>
                  <a:pt x="283895" y="416939"/>
                </a:lnTo>
                <a:lnTo>
                  <a:pt x="282380" y="412357"/>
                </a:lnTo>
                <a:lnTo>
                  <a:pt x="281545" y="411845"/>
                </a:lnTo>
                <a:lnTo>
                  <a:pt x="280481" y="411786"/>
                </a:lnTo>
                <a:lnTo>
                  <a:pt x="279260" y="411991"/>
                </a:lnTo>
                <a:lnTo>
                  <a:pt x="277296" y="412825"/>
                </a:lnTo>
                <a:lnTo>
                  <a:pt x="274604" y="413571"/>
                </a:lnTo>
                <a:lnTo>
                  <a:pt x="272531" y="413144"/>
                </a:lnTo>
                <a:lnTo>
                  <a:pt x="271953" y="412809"/>
                </a:lnTo>
                <a:lnTo>
                  <a:pt x="271965" y="412434"/>
                </a:lnTo>
                <a:lnTo>
                  <a:pt x="272185" y="412093"/>
                </a:lnTo>
                <a:lnTo>
                  <a:pt x="272538" y="411972"/>
                </a:lnTo>
                <a:lnTo>
                  <a:pt x="273133" y="411097"/>
                </a:lnTo>
                <a:lnTo>
                  <a:pt x="274135" y="409233"/>
                </a:lnTo>
                <a:lnTo>
                  <a:pt x="274311" y="408064"/>
                </a:lnTo>
                <a:lnTo>
                  <a:pt x="274040" y="406491"/>
                </a:lnTo>
                <a:lnTo>
                  <a:pt x="274274" y="404719"/>
                </a:lnTo>
                <a:lnTo>
                  <a:pt x="274783" y="403286"/>
                </a:lnTo>
                <a:lnTo>
                  <a:pt x="274762" y="402088"/>
                </a:lnTo>
                <a:lnTo>
                  <a:pt x="274293" y="400323"/>
                </a:lnTo>
                <a:lnTo>
                  <a:pt x="273013" y="399523"/>
                </a:lnTo>
                <a:lnTo>
                  <a:pt x="269251" y="399328"/>
                </a:lnTo>
                <a:lnTo>
                  <a:pt x="264515" y="400406"/>
                </a:lnTo>
                <a:lnTo>
                  <a:pt x="261579" y="399298"/>
                </a:lnTo>
                <a:lnTo>
                  <a:pt x="259949" y="399517"/>
                </a:lnTo>
                <a:lnTo>
                  <a:pt x="256570" y="400611"/>
                </a:lnTo>
                <a:lnTo>
                  <a:pt x="251595" y="403509"/>
                </a:lnTo>
                <a:lnTo>
                  <a:pt x="249101" y="405007"/>
                </a:lnTo>
                <a:lnTo>
                  <a:pt x="246118" y="404463"/>
                </a:lnTo>
                <a:lnTo>
                  <a:pt x="248414" y="402595"/>
                </a:lnTo>
                <a:lnTo>
                  <a:pt x="248429" y="401586"/>
                </a:lnTo>
                <a:lnTo>
                  <a:pt x="248444" y="400613"/>
                </a:lnTo>
                <a:lnTo>
                  <a:pt x="246794" y="400234"/>
                </a:lnTo>
                <a:lnTo>
                  <a:pt x="246047" y="399218"/>
                </a:lnTo>
                <a:lnTo>
                  <a:pt x="247911" y="397103"/>
                </a:lnTo>
                <a:lnTo>
                  <a:pt x="248838" y="394793"/>
                </a:lnTo>
                <a:lnTo>
                  <a:pt x="249848" y="396270"/>
                </a:lnTo>
                <a:lnTo>
                  <a:pt x="251417" y="396351"/>
                </a:lnTo>
                <a:lnTo>
                  <a:pt x="251785" y="394952"/>
                </a:lnTo>
                <a:lnTo>
                  <a:pt x="251652" y="392621"/>
                </a:lnTo>
                <a:lnTo>
                  <a:pt x="250883" y="390142"/>
                </a:lnTo>
                <a:lnTo>
                  <a:pt x="247774" y="390688"/>
                </a:lnTo>
                <a:lnTo>
                  <a:pt x="244487" y="389644"/>
                </a:lnTo>
                <a:lnTo>
                  <a:pt x="243204" y="390021"/>
                </a:lnTo>
                <a:lnTo>
                  <a:pt x="241740" y="391805"/>
                </a:lnTo>
                <a:lnTo>
                  <a:pt x="239330" y="392240"/>
                </a:lnTo>
                <a:lnTo>
                  <a:pt x="235459" y="390403"/>
                </a:lnTo>
                <a:lnTo>
                  <a:pt x="234347" y="391438"/>
                </a:lnTo>
                <a:lnTo>
                  <a:pt x="234510" y="393059"/>
                </a:lnTo>
                <a:lnTo>
                  <a:pt x="234992" y="394498"/>
                </a:lnTo>
                <a:lnTo>
                  <a:pt x="232077" y="395737"/>
                </a:lnTo>
                <a:lnTo>
                  <a:pt x="225938" y="398675"/>
                </a:lnTo>
                <a:lnTo>
                  <a:pt x="220334" y="402541"/>
                </a:lnTo>
                <a:lnTo>
                  <a:pt x="219411" y="400893"/>
                </a:lnTo>
                <a:lnTo>
                  <a:pt x="217919" y="399279"/>
                </a:lnTo>
                <a:lnTo>
                  <a:pt x="216499" y="399866"/>
                </a:lnTo>
                <a:lnTo>
                  <a:pt x="213774" y="400428"/>
                </a:lnTo>
                <a:lnTo>
                  <a:pt x="214304" y="402795"/>
                </a:lnTo>
                <a:lnTo>
                  <a:pt x="211089" y="401313"/>
                </a:lnTo>
                <a:lnTo>
                  <a:pt x="210235" y="402450"/>
                </a:lnTo>
                <a:lnTo>
                  <a:pt x="211222" y="404647"/>
                </a:lnTo>
                <a:lnTo>
                  <a:pt x="214748" y="407578"/>
                </a:lnTo>
                <a:lnTo>
                  <a:pt x="217008" y="408086"/>
                </a:lnTo>
                <a:lnTo>
                  <a:pt x="220349" y="407522"/>
                </a:lnTo>
                <a:lnTo>
                  <a:pt x="221985" y="408096"/>
                </a:lnTo>
                <a:lnTo>
                  <a:pt x="218477" y="411376"/>
                </a:lnTo>
                <a:lnTo>
                  <a:pt x="219733" y="414275"/>
                </a:lnTo>
                <a:lnTo>
                  <a:pt x="221889" y="417747"/>
                </a:lnTo>
                <a:lnTo>
                  <a:pt x="223688" y="416916"/>
                </a:lnTo>
                <a:lnTo>
                  <a:pt x="227234" y="416437"/>
                </a:lnTo>
                <a:lnTo>
                  <a:pt x="229837" y="415196"/>
                </a:lnTo>
                <a:lnTo>
                  <a:pt x="231864" y="417004"/>
                </a:lnTo>
                <a:lnTo>
                  <a:pt x="228378" y="417336"/>
                </a:lnTo>
                <a:lnTo>
                  <a:pt x="226635" y="418711"/>
                </a:lnTo>
                <a:lnTo>
                  <a:pt x="228559" y="419998"/>
                </a:lnTo>
                <a:lnTo>
                  <a:pt x="229301" y="420656"/>
                </a:lnTo>
                <a:lnTo>
                  <a:pt x="226831" y="420909"/>
                </a:lnTo>
                <a:lnTo>
                  <a:pt x="222300" y="421044"/>
                </a:lnTo>
                <a:lnTo>
                  <a:pt x="216565" y="421888"/>
                </a:lnTo>
                <a:lnTo>
                  <a:pt x="210771" y="424481"/>
                </a:lnTo>
                <a:lnTo>
                  <a:pt x="206605" y="427479"/>
                </a:lnTo>
                <a:lnTo>
                  <a:pt x="203516" y="428338"/>
                </a:lnTo>
                <a:lnTo>
                  <a:pt x="198813" y="428786"/>
                </a:lnTo>
                <a:lnTo>
                  <a:pt x="194258" y="428024"/>
                </a:lnTo>
                <a:lnTo>
                  <a:pt x="189274" y="427272"/>
                </a:lnTo>
                <a:lnTo>
                  <a:pt x="182231" y="425929"/>
                </a:lnTo>
                <a:lnTo>
                  <a:pt x="175240" y="424688"/>
                </a:lnTo>
                <a:lnTo>
                  <a:pt x="171816" y="424394"/>
                </a:lnTo>
                <a:lnTo>
                  <a:pt x="166627" y="423620"/>
                </a:lnTo>
                <a:lnTo>
                  <a:pt x="166379" y="423559"/>
                </a:lnTo>
                <a:lnTo>
                  <a:pt x="162208" y="422524"/>
                </a:lnTo>
                <a:lnTo>
                  <a:pt x="152647" y="419754"/>
                </a:lnTo>
                <a:lnTo>
                  <a:pt x="147619" y="417648"/>
                </a:lnTo>
                <a:lnTo>
                  <a:pt x="137214" y="413305"/>
                </a:lnTo>
                <a:lnTo>
                  <a:pt x="129710" y="410133"/>
                </a:lnTo>
                <a:lnTo>
                  <a:pt x="124658" y="408494"/>
                </a:lnTo>
                <a:lnTo>
                  <a:pt x="120451" y="407134"/>
                </a:lnTo>
                <a:lnTo>
                  <a:pt x="114169" y="405810"/>
                </a:lnTo>
                <a:lnTo>
                  <a:pt x="104391" y="403565"/>
                </a:lnTo>
                <a:lnTo>
                  <a:pt x="98905" y="402902"/>
                </a:lnTo>
                <a:lnTo>
                  <a:pt x="94481" y="402981"/>
                </a:lnTo>
                <a:lnTo>
                  <a:pt x="91425" y="403454"/>
                </a:lnTo>
                <a:lnTo>
                  <a:pt x="85924" y="405146"/>
                </a:lnTo>
                <a:lnTo>
                  <a:pt x="82187" y="404909"/>
                </a:lnTo>
                <a:lnTo>
                  <a:pt x="75799" y="404710"/>
                </a:lnTo>
                <a:lnTo>
                  <a:pt x="71839" y="404800"/>
                </a:lnTo>
                <a:lnTo>
                  <a:pt x="64962" y="405736"/>
                </a:lnTo>
                <a:lnTo>
                  <a:pt x="59278" y="406838"/>
                </a:lnTo>
                <a:lnTo>
                  <a:pt x="54429" y="407328"/>
                </a:lnTo>
                <a:lnTo>
                  <a:pt x="49172" y="408169"/>
                </a:lnTo>
                <a:lnTo>
                  <a:pt x="42843" y="409662"/>
                </a:lnTo>
                <a:lnTo>
                  <a:pt x="40234" y="410566"/>
                </a:lnTo>
                <a:lnTo>
                  <a:pt x="36656" y="412394"/>
                </a:lnTo>
                <a:lnTo>
                  <a:pt x="34537" y="413810"/>
                </a:lnTo>
                <a:lnTo>
                  <a:pt x="32509" y="415498"/>
                </a:lnTo>
                <a:lnTo>
                  <a:pt x="29642" y="411519"/>
                </a:lnTo>
                <a:lnTo>
                  <a:pt x="28860" y="410154"/>
                </a:lnTo>
                <a:lnTo>
                  <a:pt x="28424" y="409888"/>
                </a:lnTo>
                <a:lnTo>
                  <a:pt x="26785" y="409391"/>
                </a:lnTo>
                <a:lnTo>
                  <a:pt x="26470" y="409110"/>
                </a:lnTo>
                <a:lnTo>
                  <a:pt x="26203" y="408096"/>
                </a:lnTo>
                <a:lnTo>
                  <a:pt x="26504" y="407040"/>
                </a:lnTo>
                <a:lnTo>
                  <a:pt x="26153" y="406368"/>
                </a:lnTo>
                <a:lnTo>
                  <a:pt x="25637" y="405861"/>
                </a:lnTo>
                <a:lnTo>
                  <a:pt x="22981" y="404297"/>
                </a:lnTo>
                <a:lnTo>
                  <a:pt x="22519" y="403761"/>
                </a:lnTo>
                <a:lnTo>
                  <a:pt x="22244" y="402856"/>
                </a:lnTo>
                <a:lnTo>
                  <a:pt x="22181" y="402145"/>
                </a:lnTo>
                <a:lnTo>
                  <a:pt x="22293" y="401331"/>
                </a:lnTo>
                <a:lnTo>
                  <a:pt x="22836" y="400204"/>
                </a:lnTo>
                <a:lnTo>
                  <a:pt x="23513" y="399438"/>
                </a:lnTo>
                <a:lnTo>
                  <a:pt x="25179" y="397938"/>
                </a:lnTo>
                <a:lnTo>
                  <a:pt x="26255" y="397158"/>
                </a:lnTo>
                <a:lnTo>
                  <a:pt x="28216" y="396075"/>
                </a:lnTo>
                <a:lnTo>
                  <a:pt x="29165" y="395378"/>
                </a:lnTo>
                <a:lnTo>
                  <a:pt x="30146" y="394403"/>
                </a:lnTo>
                <a:lnTo>
                  <a:pt x="31828" y="392189"/>
                </a:lnTo>
                <a:lnTo>
                  <a:pt x="32661" y="390770"/>
                </a:lnTo>
                <a:lnTo>
                  <a:pt x="33833" y="388254"/>
                </a:lnTo>
                <a:lnTo>
                  <a:pt x="34080" y="387530"/>
                </a:lnTo>
                <a:lnTo>
                  <a:pt x="34338" y="385775"/>
                </a:lnTo>
                <a:lnTo>
                  <a:pt x="34918" y="383401"/>
                </a:lnTo>
                <a:lnTo>
                  <a:pt x="36807" y="379310"/>
                </a:lnTo>
                <a:lnTo>
                  <a:pt x="37069" y="378966"/>
                </a:lnTo>
                <a:lnTo>
                  <a:pt x="41953" y="375066"/>
                </a:lnTo>
                <a:lnTo>
                  <a:pt x="42091" y="374768"/>
                </a:lnTo>
                <a:lnTo>
                  <a:pt x="42124" y="373718"/>
                </a:lnTo>
                <a:lnTo>
                  <a:pt x="42294" y="373148"/>
                </a:lnTo>
                <a:lnTo>
                  <a:pt x="43840" y="371418"/>
                </a:lnTo>
                <a:lnTo>
                  <a:pt x="44049" y="371184"/>
                </a:lnTo>
                <a:lnTo>
                  <a:pt x="45879" y="370979"/>
                </a:lnTo>
                <a:lnTo>
                  <a:pt x="46211" y="370729"/>
                </a:lnTo>
                <a:lnTo>
                  <a:pt x="46356" y="370363"/>
                </a:lnTo>
                <a:lnTo>
                  <a:pt x="46211" y="369831"/>
                </a:lnTo>
                <a:lnTo>
                  <a:pt x="46031" y="369617"/>
                </a:lnTo>
                <a:lnTo>
                  <a:pt x="44472" y="369219"/>
                </a:lnTo>
                <a:lnTo>
                  <a:pt x="42777" y="367790"/>
                </a:lnTo>
                <a:lnTo>
                  <a:pt x="42490" y="367210"/>
                </a:lnTo>
                <a:lnTo>
                  <a:pt x="42655" y="366867"/>
                </a:lnTo>
                <a:lnTo>
                  <a:pt x="43584" y="366207"/>
                </a:lnTo>
                <a:lnTo>
                  <a:pt x="45838" y="363884"/>
                </a:lnTo>
                <a:lnTo>
                  <a:pt x="45880" y="360888"/>
                </a:lnTo>
                <a:lnTo>
                  <a:pt x="46199" y="360729"/>
                </a:lnTo>
                <a:lnTo>
                  <a:pt x="46569" y="361134"/>
                </a:lnTo>
                <a:lnTo>
                  <a:pt x="46798" y="361123"/>
                </a:lnTo>
                <a:lnTo>
                  <a:pt x="47282" y="360361"/>
                </a:lnTo>
                <a:lnTo>
                  <a:pt x="46206" y="358987"/>
                </a:lnTo>
                <a:lnTo>
                  <a:pt x="45479" y="356458"/>
                </a:lnTo>
                <a:lnTo>
                  <a:pt x="44727" y="355661"/>
                </a:lnTo>
                <a:lnTo>
                  <a:pt x="43930" y="354133"/>
                </a:lnTo>
                <a:lnTo>
                  <a:pt x="43488" y="352152"/>
                </a:lnTo>
                <a:lnTo>
                  <a:pt x="43645" y="351091"/>
                </a:lnTo>
                <a:lnTo>
                  <a:pt x="44257" y="350257"/>
                </a:lnTo>
                <a:lnTo>
                  <a:pt x="45094" y="348108"/>
                </a:lnTo>
                <a:lnTo>
                  <a:pt x="45042" y="347935"/>
                </a:lnTo>
                <a:lnTo>
                  <a:pt x="44831" y="347242"/>
                </a:lnTo>
                <a:lnTo>
                  <a:pt x="44553" y="344590"/>
                </a:lnTo>
                <a:lnTo>
                  <a:pt x="44751" y="344136"/>
                </a:lnTo>
                <a:lnTo>
                  <a:pt x="44794" y="343446"/>
                </a:lnTo>
                <a:lnTo>
                  <a:pt x="44548" y="342586"/>
                </a:lnTo>
                <a:lnTo>
                  <a:pt x="44269" y="342223"/>
                </a:lnTo>
                <a:lnTo>
                  <a:pt x="43912" y="341880"/>
                </a:lnTo>
                <a:lnTo>
                  <a:pt x="43436" y="341805"/>
                </a:lnTo>
                <a:lnTo>
                  <a:pt x="42836" y="341807"/>
                </a:lnTo>
                <a:lnTo>
                  <a:pt x="41236" y="340800"/>
                </a:lnTo>
                <a:lnTo>
                  <a:pt x="38802" y="337694"/>
                </a:lnTo>
                <a:lnTo>
                  <a:pt x="38374" y="337669"/>
                </a:lnTo>
                <a:lnTo>
                  <a:pt x="38195" y="337298"/>
                </a:lnTo>
                <a:lnTo>
                  <a:pt x="39143" y="334494"/>
                </a:lnTo>
                <a:lnTo>
                  <a:pt x="39142" y="332726"/>
                </a:lnTo>
                <a:lnTo>
                  <a:pt x="38798" y="330747"/>
                </a:lnTo>
                <a:lnTo>
                  <a:pt x="38884" y="330337"/>
                </a:lnTo>
                <a:lnTo>
                  <a:pt x="39537" y="329606"/>
                </a:lnTo>
                <a:lnTo>
                  <a:pt x="40195" y="329498"/>
                </a:lnTo>
                <a:lnTo>
                  <a:pt x="40728" y="328846"/>
                </a:lnTo>
                <a:lnTo>
                  <a:pt x="42605" y="326547"/>
                </a:lnTo>
                <a:lnTo>
                  <a:pt x="44699" y="325366"/>
                </a:lnTo>
                <a:lnTo>
                  <a:pt x="45188" y="324059"/>
                </a:lnTo>
                <a:lnTo>
                  <a:pt x="45174" y="323664"/>
                </a:lnTo>
                <a:lnTo>
                  <a:pt x="44257" y="321999"/>
                </a:lnTo>
                <a:lnTo>
                  <a:pt x="42959" y="317627"/>
                </a:lnTo>
                <a:lnTo>
                  <a:pt x="43625" y="316101"/>
                </a:lnTo>
                <a:lnTo>
                  <a:pt x="43128" y="314636"/>
                </a:lnTo>
                <a:lnTo>
                  <a:pt x="41655" y="313814"/>
                </a:lnTo>
                <a:lnTo>
                  <a:pt x="41092" y="313309"/>
                </a:lnTo>
                <a:lnTo>
                  <a:pt x="40252" y="312164"/>
                </a:lnTo>
                <a:lnTo>
                  <a:pt x="41429" y="311489"/>
                </a:lnTo>
                <a:lnTo>
                  <a:pt x="41748" y="310004"/>
                </a:lnTo>
                <a:lnTo>
                  <a:pt x="41510" y="308854"/>
                </a:lnTo>
                <a:lnTo>
                  <a:pt x="41473" y="307933"/>
                </a:lnTo>
                <a:lnTo>
                  <a:pt x="43085" y="306134"/>
                </a:lnTo>
                <a:lnTo>
                  <a:pt x="45179" y="305356"/>
                </a:lnTo>
                <a:lnTo>
                  <a:pt x="45545" y="305542"/>
                </a:lnTo>
                <a:lnTo>
                  <a:pt x="45792" y="305676"/>
                </a:lnTo>
                <a:lnTo>
                  <a:pt x="46108" y="305547"/>
                </a:lnTo>
                <a:lnTo>
                  <a:pt x="46429" y="305110"/>
                </a:lnTo>
                <a:lnTo>
                  <a:pt x="46568" y="304661"/>
                </a:lnTo>
                <a:lnTo>
                  <a:pt x="46451" y="304271"/>
                </a:lnTo>
                <a:lnTo>
                  <a:pt x="46154" y="303666"/>
                </a:lnTo>
                <a:lnTo>
                  <a:pt x="45907" y="301586"/>
                </a:lnTo>
                <a:lnTo>
                  <a:pt x="46070" y="299688"/>
                </a:lnTo>
                <a:lnTo>
                  <a:pt x="47384" y="297548"/>
                </a:lnTo>
                <a:lnTo>
                  <a:pt x="49000" y="296023"/>
                </a:lnTo>
                <a:lnTo>
                  <a:pt x="50798" y="295620"/>
                </a:lnTo>
                <a:lnTo>
                  <a:pt x="51669" y="294757"/>
                </a:lnTo>
                <a:lnTo>
                  <a:pt x="52564" y="292878"/>
                </a:lnTo>
                <a:lnTo>
                  <a:pt x="52566" y="291788"/>
                </a:lnTo>
                <a:lnTo>
                  <a:pt x="53025" y="290574"/>
                </a:lnTo>
                <a:lnTo>
                  <a:pt x="53548" y="290063"/>
                </a:lnTo>
                <a:lnTo>
                  <a:pt x="53707" y="289439"/>
                </a:lnTo>
                <a:lnTo>
                  <a:pt x="53666" y="288705"/>
                </a:lnTo>
                <a:lnTo>
                  <a:pt x="52774" y="287601"/>
                </a:lnTo>
                <a:lnTo>
                  <a:pt x="52606" y="287177"/>
                </a:lnTo>
                <a:lnTo>
                  <a:pt x="53774" y="285237"/>
                </a:lnTo>
                <a:lnTo>
                  <a:pt x="55359" y="284419"/>
                </a:lnTo>
                <a:lnTo>
                  <a:pt x="55625" y="282735"/>
                </a:lnTo>
                <a:lnTo>
                  <a:pt x="55647" y="281648"/>
                </a:lnTo>
                <a:lnTo>
                  <a:pt x="56162" y="280418"/>
                </a:lnTo>
                <a:lnTo>
                  <a:pt x="56774" y="279744"/>
                </a:lnTo>
                <a:lnTo>
                  <a:pt x="57749" y="279602"/>
                </a:lnTo>
                <a:lnTo>
                  <a:pt x="58390" y="279187"/>
                </a:lnTo>
                <a:lnTo>
                  <a:pt x="58554" y="278997"/>
                </a:lnTo>
                <a:lnTo>
                  <a:pt x="59309" y="276880"/>
                </a:lnTo>
                <a:lnTo>
                  <a:pt x="59318" y="275638"/>
                </a:lnTo>
                <a:lnTo>
                  <a:pt x="58810" y="275066"/>
                </a:lnTo>
                <a:lnTo>
                  <a:pt x="58653" y="271485"/>
                </a:lnTo>
                <a:lnTo>
                  <a:pt x="57902" y="270914"/>
                </a:lnTo>
                <a:lnTo>
                  <a:pt x="57669" y="270408"/>
                </a:lnTo>
                <a:lnTo>
                  <a:pt x="57596" y="269219"/>
                </a:lnTo>
                <a:lnTo>
                  <a:pt x="57952" y="268388"/>
                </a:lnTo>
                <a:lnTo>
                  <a:pt x="58762" y="267583"/>
                </a:lnTo>
                <a:lnTo>
                  <a:pt x="58816" y="266391"/>
                </a:lnTo>
                <a:lnTo>
                  <a:pt x="59187" y="265477"/>
                </a:lnTo>
                <a:lnTo>
                  <a:pt x="59469" y="265181"/>
                </a:lnTo>
                <a:lnTo>
                  <a:pt x="59721" y="265111"/>
                </a:lnTo>
                <a:lnTo>
                  <a:pt x="59922" y="265187"/>
                </a:lnTo>
                <a:lnTo>
                  <a:pt x="60199" y="265273"/>
                </a:lnTo>
                <a:lnTo>
                  <a:pt x="61424" y="264691"/>
                </a:lnTo>
                <a:lnTo>
                  <a:pt x="61918" y="264006"/>
                </a:lnTo>
                <a:lnTo>
                  <a:pt x="61872" y="262866"/>
                </a:lnTo>
                <a:lnTo>
                  <a:pt x="61152" y="261514"/>
                </a:lnTo>
                <a:lnTo>
                  <a:pt x="59232" y="259573"/>
                </a:lnTo>
                <a:lnTo>
                  <a:pt x="58068" y="259101"/>
                </a:lnTo>
                <a:lnTo>
                  <a:pt x="57244" y="258311"/>
                </a:lnTo>
                <a:lnTo>
                  <a:pt x="56786" y="257152"/>
                </a:lnTo>
                <a:lnTo>
                  <a:pt x="56982" y="256038"/>
                </a:lnTo>
                <a:lnTo>
                  <a:pt x="57156" y="255446"/>
                </a:lnTo>
                <a:lnTo>
                  <a:pt x="57355" y="255070"/>
                </a:lnTo>
                <a:lnTo>
                  <a:pt x="57714" y="254886"/>
                </a:lnTo>
                <a:lnTo>
                  <a:pt x="58479" y="255115"/>
                </a:lnTo>
                <a:lnTo>
                  <a:pt x="60186" y="254505"/>
                </a:lnTo>
                <a:lnTo>
                  <a:pt x="62553" y="252585"/>
                </a:lnTo>
                <a:lnTo>
                  <a:pt x="62589" y="251867"/>
                </a:lnTo>
                <a:lnTo>
                  <a:pt x="62520" y="251499"/>
                </a:lnTo>
                <a:lnTo>
                  <a:pt x="61823" y="250881"/>
                </a:lnTo>
                <a:lnTo>
                  <a:pt x="60915" y="249224"/>
                </a:lnTo>
                <a:lnTo>
                  <a:pt x="60811" y="248790"/>
                </a:lnTo>
                <a:lnTo>
                  <a:pt x="61104" y="248500"/>
                </a:lnTo>
                <a:lnTo>
                  <a:pt x="61514" y="248118"/>
                </a:lnTo>
                <a:lnTo>
                  <a:pt x="61745" y="247546"/>
                </a:lnTo>
                <a:lnTo>
                  <a:pt x="61399" y="246883"/>
                </a:lnTo>
                <a:lnTo>
                  <a:pt x="60848" y="246422"/>
                </a:lnTo>
                <a:lnTo>
                  <a:pt x="59860" y="246050"/>
                </a:lnTo>
                <a:lnTo>
                  <a:pt x="59143" y="245464"/>
                </a:lnTo>
                <a:lnTo>
                  <a:pt x="58641" y="244490"/>
                </a:lnTo>
                <a:lnTo>
                  <a:pt x="58548" y="243745"/>
                </a:lnTo>
                <a:lnTo>
                  <a:pt x="58730" y="242776"/>
                </a:lnTo>
                <a:lnTo>
                  <a:pt x="59594" y="241734"/>
                </a:lnTo>
                <a:lnTo>
                  <a:pt x="59751" y="240713"/>
                </a:lnTo>
                <a:lnTo>
                  <a:pt x="59654" y="239860"/>
                </a:lnTo>
                <a:lnTo>
                  <a:pt x="59153" y="239020"/>
                </a:lnTo>
                <a:lnTo>
                  <a:pt x="59106" y="238139"/>
                </a:lnTo>
                <a:lnTo>
                  <a:pt x="59085" y="237444"/>
                </a:lnTo>
                <a:lnTo>
                  <a:pt x="59163" y="236933"/>
                </a:lnTo>
                <a:lnTo>
                  <a:pt x="59552" y="236487"/>
                </a:lnTo>
                <a:lnTo>
                  <a:pt x="59912" y="236227"/>
                </a:lnTo>
                <a:lnTo>
                  <a:pt x="60373" y="233509"/>
                </a:lnTo>
                <a:lnTo>
                  <a:pt x="60192" y="233070"/>
                </a:lnTo>
                <a:lnTo>
                  <a:pt x="59996" y="232936"/>
                </a:lnTo>
                <a:lnTo>
                  <a:pt x="58510" y="232861"/>
                </a:lnTo>
                <a:lnTo>
                  <a:pt x="58116" y="232999"/>
                </a:lnTo>
                <a:lnTo>
                  <a:pt x="57239" y="233402"/>
                </a:lnTo>
                <a:lnTo>
                  <a:pt x="56333" y="234028"/>
                </a:lnTo>
                <a:lnTo>
                  <a:pt x="55336" y="235295"/>
                </a:lnTo>
                <a:lnTo>
                  <a:pt x="54348" y="235549"/>
                </a:lnTo>
                <a:lnTo>
                  <a:pt x="53208" y="234475"/>
                </a:lnTo>
                <a:lnTo>
                  <a:pt x="53044" y="234300"/>
                </a:lnTo>
                <a:lnTo>
                  <a:pt x="52792" y="233530"/>
                </a:lnTo>
                <a:lnTo>
                  <a:pt x="52189" y="230763"/>
                </a:lnTo>
                <a:lnTo>
                  <a:pt x="52471" y="229550"/>
                </a:lnTo>
                <a:lnTo>
                  <a:pt x="52451" y="228879"/>
                </a:lnTo>
                <a:lnTo>
                  <a:pt x="52338" y="228473"/>
                </a:lnTo>
                <a:lnTo>
                  <a:pt x="52096" y="228104"/>
                </a:lnTo>
                <a:lnTo>
                  <a:pt x="51829" y="227818"/>
                </a:lnTo>
                <a:lnTo>
                  <a:pt x="51151" y="227314"/>
                </a:lnTo>
                <a:lnTo>
                  <a:pt x="51080" y="226020"/>
                </a:lnTo>
                <a:lnTo>
                  <a:pt x="51271" y="225157"/>
                </a:lnTo>
                <a:lnTo>
                  <a:pt x="51280" y="224213"/>
                </a:lnTo>
                <a:lnTo>
                  <a:pt x="50552" y="222815"/>
                </a:lnTo>
                <a:lnTo>
                  <a:pt x="48185" y="223071"/>
                </a:lnTo>
                <a:lnTo>
                  <a:pt x="46590" y="221627"/>
                </a:lnTo>
                <a:lnTo>
                  <a:pt x="45256" y="219688"/>
                </a:lnTo>
                <a:lnTo>
                  <a:pt x="44549" y="219335"/>
                </a:lnTo>
                <a:lnTo>
                  <a:pt x="43626" y="219273"/>
                </a:lnTo>
                <a:lnTo>
                  <a:pt x="43310" y="218868"/>
                </a:lnTo>
                <a:lnTo>
                  <a:pt x="43190" y="218302"/>
                </a:lnTo>
                <a:lnTo>
                  <a:pt x="44248" y="215755"/>
                </a:lnTo>
                <a:lnTo>
                  <a:pt x="45112" y="212984"/>
                </a:lnTo>
                <a:lnTo>
                  <a:pt x="45384" y="212711"/>
                </a:lnTo>
                <a:lnTo>
                  <a:pt x="45499" y="212401"/>
                </a:lnTo>
                <a:lnTo>
                  <a:pt x="45594" y="212116"/>
                </a:lnTo>
                <a:lnTo>
                  <a:pt x="45566" y="211881"/>
                </a:lnTo>
                <a:lnTo>
                  <a:pt x="45435" y="211649"/>
                </a:lnTo>
                <a:lnTo>
                  <a:pt x="45013" y="211355"/>
                </a:lnTo>
                <a:lnTo>
                  <a:pt x="44911" y="210698"/>
                </a:lnTo>
                <a:lnTo>
                  <a:pt x="45065" y="210293"/>
                </a:lnTo>
                <a:lnTo>
                  <a:pt x="45008" y="209776"/>
                </a:lnTo>
                <a:lnTo>
                  <a:pt x="44804" y="208828"/>
                </a:lnTo>
                <a:lnTo>
                  <a:pt x="44626" y="208081"/>
                </a:lnTo>
                <a:lnTo>
                  <a:pt x="44346" y="207561"/>
                </a:lnTo>
                <a:lnTo>
                  <a:pt x="41981" y="206203"/>
                </a:lnTo>
                <a:lnTo>
                  <a:pt x="41368" y="206227"/>
                </a:lnTo>
                <a:lnTo>
                  <a:pt x="41013" y="206049"/>
                </a:lnTo>
                <a:lnTo>
                  <a:pt x="41006" y="205072"/>
                </a:lnTo>
                <a:lnTo>
                  <a:pt x="41728" y="203892"/>
                </a:lnTo>
                <a:lnTo>
                  <a:pt x="41340" y="202760"/>
                </a:lnTo>
                <a:lnTo>
                  <a:pt x="40416" y="202151"/>
                </a:lnTo>
                <a:lnTo>
                  <a:pt x="36049" y="199143"/>
                </a:lnTo>
                <a:lnTo>
                  <a:pt x="35984" y="198342"/>
                </a:lnTo>
                <a:lnTo>
                  <a:pt x="35972" y="197897"/>
                </a:lnTo>
                <a:lnTo>
                  <a:pt x="36181" y="197644"/>
                </a:lnTo>
                <a:lnTo>
                  <a:pt x="36416" y="197513"/>
                </a:lnTo>
                <a:lnTo>
                  <a:pt x="36808" y="197312"/>
                </a:lnTo>
                <a:lnTo>
                  <a:pt x="37308" y="197165"/>
                </a:lnTo>
                <a:lnTo>
                  <a:pt x="37940" y="196233"/>
                </a:lnTo>
                <a:lnTo>
                  <a:pt x="38162" y="195657"/>
                </a:lnTo>
                <a:lnTo>
                  <a:pt x="38440" y="194759"/>
                </a:lnTo>
                <a:lnTo>
                  <a:pt x="38327" y="193846"/>
                </a:lnTo>
                <a:lnTo>
                  <a:pt x="37607" y="193669"/>
                </a:lnTo>
                <a:lnTo>
                  <a:pt x="36973" y="193464"/>
                </a:lnTo>
                <a:lnTo>
                  <a:pt x="36857" y="193220"/>
                </a:lnTo>
                <a:lnTo>
                  <a:pt x="36764" y="192854"/>
                </a:lnTo>
                <a:lnTo>
                  <a:pt x="36709" y="192556"/>
                </a:lnTo>
                <a:lnTo>
                  <a:pt x="36505" y="192240"/>
                </a:lnTo>
                <a:lnTo>
                  <a:pt x="36134" y="192152"/>
                </a:lnTo>
                <a:lnTo>
                  <a:pt x="35808" y="192136"/>
                </a:lnTo>
                <a:lnTo>
                  <a:pt x="35594" y="192217"/>
                </a:lnTo>
                <a:lnTo>
                  <a:pt x="35386" y="192256"/>
                </a:lnTo>
                <a:lnTo>
                  <a:pt x="34729" y="192445"/>
                </a:lnTo>
                <a:lnTo>
                  <a:pt x="32508" y="192330"/>
                </a:lnTo>
                <a:lnTo>
                  <a:pt x="31771" y="192112"/>
                </a:lnTo>
                <a:lnTo>
                  <a:pt x="30639" y="191326"/>
                </a:lnTo>
                <a:lnTo>
                  <a:pt x="28383" y="188855"/>
                </a:lnTo>
                <a:lnTo>
                  <a:pt x="28139" y="188447"/>
                </a:lnTo>
                <a:lnTo>
                  <a:pt x="27872" y="187246"/>
                </a:lnTo>
                <a:lnTo>
                  <a:pt x="26536" y="185078"/>
                </a:lnTo>
                <a:lnTo>
                  <a:pt x="26018" y="183523"/>
                </a:lnTo>
                <a:lnTo>
                  <a:pt x="26134" y="182578"/>
                </a:lnTo>
                <a:lnTo>
                  <a:pt x="27188" y="181360"/>
                </a:lnTo>
                <a:lnTo>
                  <a:pt x="27609" y="181631"/>
                </a:lnTo>
                <a:lnTo>
                  <a:pt x="28168" y="181576"/>
                </a:lnTo>
                <a:lnTo>
                  <a:pt x="28342" y="180601"/>
                </a:lnTo>
                <a:lnTo>
                  <a:pt x="28129" y="177511"/>
                </a:lnTo>
                <a:lnTo>
                  <a:pt x="27273" y="175933"/>
                </a:lnTo>
                <a:lnTo>
                  <a:pt x="27168" y="175217"/>
                </a:lnTo>
                <a:lnTo>
                  <a:pt x="27614" y="174345"/>
                </a:lnTo>
                <a:lnTo>
                  <a:pt x="28112" y="174553"/>
                </a:lnTo>
                <a:lnTo>
                  <a:pt x="29445" y="172867"/>
                </a:lnTo>
                <a:lnTo>
                  <a:pt x="29635" y="171944"/>
                </a:lnTo>
                <a:lnTo>
                  <a:pt x="29594" y="171385"/>
                </a:lnTo>
                <a:lnTo>
                  <a:pt x="29507" y="171033"/>
                </a:lnTo>
                <a:lnTo>
                  <a:pt x="29085" y="170612"/>
                </a:lnTo>
                <a:lnTo>
                  <a:pt x="28758" y="170469"/>
                </a:lnTo>
                <a:lnTo>
                  <a:pt x="28296" y="170242"/>
                </a:lnTo>
                <a:lnTo>
                  <a:pt x="28148" y="169702"/>
                </a:lnTo>
                <a:lnTo>
                  <a:pt x="28143" y="168831"/>
                </a:lnTo>
                <a:lnTo>
                  <a:pt x="27749" y="167644"/>
                </a:lnTo>
                <a:lnTo>
                  <a:pt x="27142" y="166985"/>
                </a:lnTo>
                <a:lnTo>
                  <a:pt x="26459" y="165612"/>
                </a:lnTo>
                <a:lnTo>
                  <a:pt x="26486" y="164544"/>
                </a:lnTo>
                <a:lnTo>
                  <a:pt x="26765" y="163949"/>
                </a:lnTo>
                <a:lnTo>
                  <a:pt x="27222" y="162205"/>
                </a:lnTo>
                <a:lnTo>
                  <a:pt x="27127" y="162020"/>
                </a:lnTo>
                <a:lnTo>
                  <a:pt x="26692" y="161709"/>
                </a:lnTo>
                <a:lnTo>
                  <a:pt x="26285" y="161417"/>
                </a:lnTo>
                <a:lnTo>
                  <a:pt x="25908" y="161051"/>
                </a:lnTo>
                <a:lnTo>
                  <a:pt x="25654" y="160396"/>
                </a:lnTo>
                <a:lnTo>
                  <a:pt x="25636" y="159735"/>
                </a:lnTo>
                <a:lnTo>
                  <a:pt x="25293" y="159203"/>
                </a:lnTo>
                <a:lnTo>
                  <a:pt x="24619" y="158803"/>
                </a:lnTo>
                <a:lnTo>
                  <a:pt x="23842" y="158404"/>
                </a:lnTo>
                <a:lnTo>
                  <a:pt x="21942" y="157068"/>
                </a:lnTo>
                <a:lnTo>
                  <a:pt x="21518" y="156491"/>
                </a:lnTo>
                <a:lnTo>
                  <a:pt x="21450" y="154180"/>
                </a:lnTo>
                <a:lnTo>
                  <a:pt x="20963" y="153782"/>
                </a:lnTo>
                <a:lnTo>
                  <a:pt x="20439" y="153353"/>
                </a:lnTo>
                <a:lnTo>
                  <a:pt x="19981" y="152230"/>
                </a:lnTo>
                <a:lnTo>
                  <a:pt x="19834" y="150918"/>
                </a:lnTo>
                <a:lnTo>
                  <a:pt x="18989" y="150246"/>
                </a:lnTo>
                <a:lnTo>
                  <a:pt x="18447" y="149445"/>
                </a:lnTo>
                <a:lnTo>
                  <a:pt x="18503" y="148724"/>
                </a:lnTo>
                <a:lnTo>
                  <a:pt x="18107" y="148169"/>
                </a:lnTo>
                <a:lnTo>
                  <a:pt x="17590" y="147872"/>
                </a:lnTo>
                <a:lnTo>
                  <a:pt x="16913" y="147924"/>
                </a:lnTo>
                <a:lnTo>
                  <a:pt x="16533" y="148192"/>
                </a:lnTo>
                <a:lnTo>
                  <a:pt x="16075" y="148314"/>
                </a:lnTo>
                <a:lnTo>
                  <a:pt x="15673" y="148123"/>
                </a:lnTo>
                <a:lnTo>
                  <a:pt x="15151" y="147644"/>
                </a:lnTo>
                <a:lnTo>
                  <a:pt x="14855" y="146646"/>
                </a:lnTo>
                <a:lnTo>
                  <a:pt x="14527" y="146271"/>
                </a:lnTo>
                <a:lnTo>
                  <a:pt x="13934" y="146086"/>
                </a:lnTo>
                <a:lnTo>
                  <a:pt x="12866" y="145870"/>
                </a:lnTo>
                <a:lnTo>
                  <a:pt x="10907" y="144722"/>
                </a:lnTo>
                <a:lnTo>
                  <a:pt x="10278" y="144001"/>
                </a:lnTo>
                <a:lnTo>
                  <a:pt x="6359" y="137357"/>
                </a:lnTo>
                <a:lnTo>
                  <a:pt x="5708" y="136253"/>
                </a:lnTo>
                <a:lnTo>
                  <a:pt x="4567" y="135669"/>
                </a:lnTo>
                <a:lnTo>
                  <a:pt x="3610" y="136111"/>
                </a:lnTo>
                <a:lnTo>
                  <a:pt x="3247" y="136125"/>
                </a:lnTo>
                <a:lnTo>
                  <a:pt x="3132" y="135290"/>
                </a:lnTo>
                <a:lnTo>
                  <a:pt x="2962" y="128366"/>
                </a:lnTo>
                <a:lnTo>
                  <a:pt x="2806" y="120567"/>
                </a:lnTo>
                <a:lnTo>
                  <a:pt x="2746" y="119928"/>
                </a:lnTo>
                <a:lnTo>
                  <a:pt x="2714" y="118366"/>
                </a:lnTo>
                <a:lnTo>
                  <a:pt x="2663" y="115908"/>
                </a:lnTo>
                <a:lnTo>
                  <a:pt x="2639" y="114834"/>
                </a:lnTo>
                <a:lnTo>
                  <a:pt x="2544" y="111281"/>
                </a:lnTo>
                <a:lnTo>
                  <a:pt x="2472" y="108578"/>
                </a:lnTo>
                <a:lnTo>
                  <a:pt x="2308" y="102285"/>
                </a:lnTo>
                <a:lnTo>
                  <a:pt x="2021" y="90825"/>
                </a:lnTo>
                <a:lnTo>
                  <a:pt x="1989" y="89631"/>
                </a:lnTo>
                <a:lnTo>
                  <a:pt x="1917" y="87318"/>
                </a:lnTo>
                <a:lnTo>
                  <a:pt x="1892" y="86295"/>
                </a:lnTo>
                <a:lnTo>
                  <a:pt x="1776" y="82039"/>
                </a:lnTo>
                <a:lnTo>
                  <a:pt x="1771" y="81503"/>
                </a:lnTo>
                <a:lnTo>
                  <a:pt x="1679" y="77661"/>
                </a:lnTo>
                <a:lnTo>
                  <a:pt x="1671" y="77471"/>
                </a:lnTo>
                <a:lnTo>
                  <a:pt x="1646" y="76848"/>
                </a:lnTo>
                <a:lnTo>
                  <a:pt x="1643" y="76573"/>
                </a:lnTo>
                <a:lnTo>
                  <a:pt x="1619" y="76080"/>
                </a:lnTo>
                <a:lnTo>
                  <a:pt x="1610" y="75803"/>
                </a:lnTo>
                <a:lnTo>
                  <a:pt x="1609" y="75034"/>
                </a:lnTo>
                <a:lnTo>
                  <a:pt x="1575" y="73533"/>
                </a:lnTo>
                <a:lnTo>
                  <a:pt x="1528" y="72499"/>
                </a:lnTo>
                <a:lnTo>
                  <a:pt x="1382" y="66893"/>
                </a:lnTo>
                <a:lnTo>
                  <a:pt x="1374" y="66311"/>
                </a:lnTo>
                <a:lnTo>
                  <a:pt x="1251" y="60705"/>
                </a:lnTo>
                <a:lnTo>
                  <a:pt x="1226" y="59713"/>
                </a:lnTo>
                <a:lnTo>
                  <a:pt x="1214" y="59255"/>
                </a:lnTo>
                <a:lnTo>
                  <a:pt x="1169" y="57019"/>
                </a:lnTo>
                <a:lnTo>
                  <a:pt x="1164" y="56633"/>
                </a:lnTo>
                <a:lnTo>
                  <a:pt x="1115" y="5520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6" name="pg196"/>
          <p:cNvSpPr/>
          <p:nvPr/>
        </p:nvSpPr>
        <p:spPr>
          <a:xfrm>
            <a:off x="5026208" y="4851141"/>
            <a:ext cx="34910" cy="18999"/>
          </a:xfrm>
          <a:custGeom>
            <a:avLst/>
            <a:gdLst/>
            <a:ahLst/>
            <a:cxnLst/>
            <a:rect l="0" t="0" r="0" b="0"/>
            <a:pathLst>
              <a:path w="34910" h="18999">
                <a:moveTo>
                  <a:pt x="1243" y="5898"/>
                </a:moveTo>
                <a:lnTo>
                  <a:pt x="2131" y="4848"/>
                </a:lnTo>
                <a:lnTo>
                  <a:pt x="2536" y="4368"/>
                </a:lnTo>
                <a:lnTo>
                  <a:pt x="4951" y="2895"/>
                </a:lnTo>
                <a:lnTo>
                  <a:pt x="7361" y="3417"/>
                </a:lnTo>
                <a:lnTo>
                  <a:pt x="9646" y="3140"/>
                </a:lnTo>
                <a:lnTo>
                  <a:pt x="10828" y="386"/>
                </a:lnTo>
                <a:lnTo>
                  <a:pt x="13802" y="0"/>
                </a:lnTo>
                <a:lnTo>
                  <a:pt x="15397" y="647"/>
                </a:lnTo>
                <a:lnTo>
                  <a:pt x="17558" y="388"/>
                </a:lnTo>
                <a:lnTo>
                  <a:pt x="19560" y="600"/>
                </a:lnTo>
                <a:lnTo>
                  <a:pt x="21545" y="2382"/>
                </a:lnTo>
                <a:lnTo>
                  <a:pt x="24273" y="3630"/>
                </a:lnTo>
                <a:lnTo>
                  <a:pt x="24771" y="5001"/>
                </a:lnTo>
                <a:lnTo>
                  <a:pt x="26712" y="4250"/>
                </a:lnTo>
                <a:lnTo>
                  <a:pt x="27659" y="5443"/>
                </a:lnTo>
                <a:lnTo>
                  <a:pt x="28961" y="6442"/>
                </a:lnTo>
                <a:lnTo>
                  <a:pt x="31026" y="6422"/>
                </a:lnTo>
                <a:lnTo>
                  <a:pt x="32406" y="5561"/>
                </a:lnTo>
                <a:lnTo>
                  <a:pt x="32716" y="7766"/>
                </a:lnTo>
                <a:lnTo>
                  <a:pt x="34910" y="6828"/>
                </a:lnTo>
                <a:lnTo>
                  <a:pt x="34762" y="8513"/>
                </a:lnTo>
                <a:lnTo>
                  <a:pt x="32441" y="10503"/>
                </a:lnTo>
                <a:lnTo>
                  <a:pt x="29248" y="12526"/>
                </a:lnTo>
                <a:lnTo>
                  <a:pt x="28410" y="14979"/>
                </a:lnTo>
                <a:lnTo>
                  <a:pt x="29151" y="16711"/>
                </a:lnTo>
                <a:lnTo>
                  <a:pt x="27233" y="17690"/>
                </a:lnTo>
                <a:lnTo>
                  <a:pt x="25303" y="17209"/>
                </a:lnTo>
                <a:lnTo>
                  <a:pt x="24130" y="17975"/>
                </a:lnTo>
                <a:lnTo>
                  <a:pt x="23417" y="18999"/>
                </a:lnTo>
                <a:lnTo>
                  <a:pt x="20660" y="18486"/>
                </a:lnTo>
                <a:lnTo>
                  <a:pt x="19349" y="16030"/>
                </a:lnTo>
                <a:lnTo>
                  <a:pt x="17883" y="15653"/>
                </a:lnTo>
                <a:lnTo>
                  <a:pt x="16416" y="15982"/>
                </a:lnTo>
                <a:lnTo>
                  <a:pt x="14496" y="14592"/>
                </a:lnTo>
                <a:lnTo>
                  <a:pt x="12886" y="14118"/>
                </a:lnTo>
                <a:lnTo>
                  <a:pt x="9066" y="12151"/>
                </a:lnTo>
                <a:lnTo>
                  <a:pt x="7500" y="12270"/>
                </a:lnTo>
                <a:lnTo>
                  <a:pt x="6541" y="11410"/>
                </a:lnTo>
                <a:lnTo>
                  <a:pt x="1712" y="9472"/>
                </a:lnTo>
                <a:lnTo>
                  <a:pt x="0" y="817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7" name="pg197"/>
          <p:cNvSpPr/>
          <p:nvPr/>
        </p:nvSpPr>
        <p:spPr>
          <a:xfrm>
            <a:off x="5315160" y="4767902"/>
            <a:ext cx="18455" cy="20580"/>
          </a:xfrm>
          <a:custGeom>
            <a:avLst/>
            <a:gdLst/>
            <a:ahLst/>
            <a:cxnLst/>
            <a:rect l="0" t="0" r="0" b="0"/>
            <a:pathLst>
              <a:path w="18455" h="20580">
                <a:moveTo>
                  <a:pt x="0" y="13743"/>
                </a:moveTo>
                <a:lnTo>
                  <a:pt x="2692" y="12305"/>
                </a:lnTo>
                <a:lnTo>
                  <a:pt x="3928" y="9483"/>
                </a:lnTo>
                <a:lnTo>
                  <a:pt x="11074" y="3620"/>
                </a:lnTo>
                <a:lnTo>
                  <a:pt x="15433" y="0"/>
                </a:lnTo>
                <a:lnTo>
                  <a:pt x="16338" y="1438"/>
                </a:lnTo>
                <a:lnTo>
                  <a:pt x="13454" y="5806"/>
                </a:lnTo>
                <a:lnTo>
                  <a:pt x="12124" y="8387"/>
                </a:lnTo>
                <a:lnTo>
                  <a:pt x="13039" y="11197"/>
                </a:lnTo>
                <a:lnTo>
                  <a:pt x="16907" y="11796"/>
                </a:lnTo>
                <a:lnTo>
                  <a:pt x="18455" y="14176"/>
                </a:lnTo>
                <a:lnTo>
                  <a:pt x="17415" y="15551"/>
                </a:lnTo>
                <a:lnTo>
                  <a:pt x="15335" y="15495"/>
                </a:lnTo>
                <a:lnTo>
                  <a:pt x="14467" y="17398"/>
                </a:lnTo>
                <a:lnTo>
                  <a:pt x="15813" y="19499"/>
                </a:lnTo>
                <a:lnTo>
                  <a:pt x="14362" y="20580"/>
                </a:lnTo>
                <a:lnTo>
                  <a:pt x="12794" y="19866"/>
                </a:lnTo>
                <a:lnTo>
                  <a:pt x="12837" y="17328"/>
                </a:lnTo>
                <a:lnTo>
                  <a:pt x="11335" y="15067"/>
                </a:lnTo>
                <a:lnTo>
                  <a:pt x="9028" y="14203"/>
                </a:lnTo>
                <a:lnTo>
                  <a:pt x="7423" y="16488"/>
                </a:lnTo>
                <a:lnTo>
                  <a:pt x="6860" y="16393"/>
                </a:lnTo>
                <a:lnTo>
                  <a:pt x="3838" y="15799"/>
                </a:lnTo>
                <a:lnTo>
                  <a:pt x="1661" y="16149"/>
                </a:lnTo>
                <a:lnTo>
                  <a:pt x="746" y="1601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8" name="pg198"/>
          <p:cNvSpPr/>
          <p:nvPr/>
        </p:nvSpPr>
        <p:spPr>
          <a:xfrm>
            <a:off x="5365171" y="4778241"/>
            <a:ext cx="8570" cy="35633"/>
          </a:xfrm>
          <a:custGeom>
            <a:avLst/>
            <a:gdLst/>
            <a:ahLst/>
            <a:cxnLst/>
            <a:rect l="0" t="0" r="0" b="0"/>
            <a:pathLst>
              <a:path w="8570" h="35633">
                <a:moveTo>
                  <a:pt x="0" y="0"/>
                </a:moveTo>
                <a:lnTo>
                  <a:pt x="1231" y="380"/>
                </a:lnTo>
                <a:lnTo>
                  <a:pt x="2999" y="2032"/>
                </a:lnTo>
                <a:lnTo>
                  <a:pt x="4780" y="4514"/>
                </a:lnTo>
                <a:lnTo>
                  <a:pt x="5738" y="6133"/>
                </a:lnTo>
                <a:lnTo>
                  <a:pt x="7071" y="9474"/>
                </a:lnTo>
                <a:lnTo>
                  <a:pt x="8223" y="13785"/>
                </a:lnTo>
                <a:lnTo>
                  <a:pt x="8570" y="19254"/>
                </a:lnTo>
                <a:lnTo>
                  <a:pt x="8095" y="24411"/>
                </a:lnTo>
                <a:lnTo>
                  <a:pt x="7663" y="27253"/>
                </a:lnTo>
                <a:lnTo>
                  <a:pt x="6721" y="30785"/>
                </a:lnTo>
                <a:lnTo>
                  <a:pt x="5069" y="35633"/>
                </a:lnTo>
                <a:lnTo>
                  <a:pt x="3719" y="35412"/>
                </a:lnTo>
                <a:lnTo>
                  <a:pt x="3705" y="33513"/>
                </a:lnTo>
                <a:lnTo>
                  <a:pt x="4168" y="31537"/>
                </a:lnTo>
                <a:lnTo>
                  <a:pt x="4747" y="29723"/>
                </a:lnTo>
                <a:lnTo>
                  <a:pt x="5423" y="27777"/>
                </a:lnTo>
                <a:lnTo>
                  <a:pt x="5995" y="25865"/>
                </a:lnTo>
                <a:lnTo>
                  <a:pt x="6102" y="22547"/>
                </a:lnTo>
                <a:lnTo>
                  <a:pt x="6576" y="19784"/>
                </a:lnTo>
                <a:lnTo>
                  <a:pt x="6381" y="15368"/>
                </a:lnTo>
                <a:lnTo>
                  <a:pt x="5902" y="12690"/>
                </a:lnTo>
                <a:lnTo>
                  <a:pt x="5576" y="10593"/>
                </a:lnTo>
                <a:lnTo>
                  <a:pt x="4084" y="6791"/>
                </a:lnTo>
                <a:lnTo>
                  <a:pt x="3356" y="4727"/>
                </a:lnTo>
                <a:lnTo>
                  <a:pt x="1756" y="3181"/>
                </a:lnTo>
                <a:lnTo>
                  <a:pt x="506" y="142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9" name="pg199"/>
          <p:cNvSpPr/>
          <p:nvPr/>
        </p:nvSpPr>
        <p:spPr>
          <a:xfrm>
            <a:off x="5210775" y="4902002"/>
            <a:ext cx="8215" cy="8002"/>
          </a:xfrm>
          <a:custGeom>
            <a:avLst/>
            <a:gdLst/>
            <a:ahLst/>
            <a:cxnLst/>
            <a:rect l="0" t="0" r="0" b="0"/>
            <a:pathLst>
              <a:path w="8215" h="8002">
                <a:moveTo>
                  <a:pt x="0" y="2892"/>
                </a:moveTo>
                <a:lnTo>
                  <a:pt x="1666" y="771"/>
                </a:lnTo>
                <a:lnTo>
                  <a:pt x="2531" y="0"/>
                </a:lnTo>
                <a:lnTo>
                  <a:pt x="3480" y="251"/>
                </a:lnTo>
                <a:lnTo>
                  <a:pt x="8215" y="6371"/>
                </a:lnTo>
                <a:lnTo>
                  <a:pt x="6779" y="7445"/>
                </a:lnTo>
                <a:lnTo>
                  <a:pt x="4901" y="8002"/>
                </a:lnTo>
                <a:lnTo>
                  <a:pt x="1637" y="346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0" name="pg200"/>
          <p:cNvSpPr/>
          <p:nvPr/>
        </p:nvSpPr>
        <p:spPr>
          <a:xfrm>
            <a:off x="5190885" y="4907992"/>
            <a:ext cx="15518" cy="3755"/>
          </a:xfrm>
          <a:custGeom>
            <a:avLst/>
            <a:gdLst/>
            <a:ahLst/>
            <a:cxnLst/>
            <a:rect l="0" t="0" r="0" b="0"/>
            <a:pathLst>
              <a:path w="15518" h="3755">
                <a:moveTo>
                  <a:pt x="0" y="0"/>
                </a:moveTo>
                <a:lnTo>
                  <a:pt x="3812" y="126"/>
                </a:lnTo>
                <a:lnTo>
                  <a:pt x="9032" y="1670"/>
                </a:lnTo>
                <a:lnTo>
                  <a:pt x="13368" y="1758"/>
                </a:lnTo>
                <a:lnTo>
                  <a:pt x="15518" y="2496"/>
                </a:lnTo>
                <a:lnTo>
                  <a:pt x="13002" y="3749"/>
                </a:lnTo>
                <a:lnTo>
                  <a:pt x="7990" y="3755"/>
                </a:lnTo>
                <a:lnTo>
                  <a:pt x="2508" y="222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1" name="pg201"/>
          <p:cNvSpPr/>
          <p:nvPr/>
        </p:nvSpPr>
        <p:spPr>
          <a:xfrm>
            <a:off x="5168528" y="4911366"/>
            <a:ext cx="12321" cy="4499"/>
          </a:xfrm>
          <a:custGeom>
            <a:avLst/>
            <a:gdLst/>
            <a:ahLst/>
            <a:cxnLst/>
            <a:rect l="0" t="0" r="0" b="0"/>
            <a:pathLst>
              <a:path w="12321" h="4499">
                <a:moveTo>
                  <a:pt x="1489" y="2634"/>
                </a:moveTo>
                <a:lnTo>
                  <a:pt x="4047" y="1589"/>
                </a:lnTo>
                <a:lnTo>
                  <a:pt x="7127" y="511"/>
                </a:lnTo>
                <a:lnTo>
                  <a:pt x="11162" y="0"/>
                </a:lnTo>
                <a:lnTo>
                  <a:pt x="12321" y="1689"/>
                </a:lnTo>
                <a:lnTo>
                  <a:pt x="8979" y="2786"/>
                </a:lnTo>
                <a:lnTo>
                  <a:pt x="1869" y="4499"/>
                </a:lnTo>
                <a:lnTo>
                  <a:pt x="0" y="398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2" name="pg202"/>
          <p:cNvSpPr/>
          <p:nvPr/>
        </p:nvSpPr>
        <p:spPr>
          <a:xfrm>
            <a:off x="5289147" y="4845228"/>
            <a:ext cx="6707" cy="5316"/>
          </a:xfrm>
          <a:custGeom>
            <a:avLst/>
            <a:gdLst/>
            <a:ahLst/>
            <a:cxnLst/>
            <a:rect l="0" t="0" r="0" b="0"/>
            <a:pathLst>
              <a:path w="6707" h="5316">
                <a:moveTo>
                  <a:pt x="0" y="2207"/>
                </a:moveTo>
                <a:lnTo>
                  <a:pt x="1726" y="1911"/>
                </a:lnTo>
                <a:lnTo>
                  <a:pt x="4011" y="390"/>
                </a:lnTo>
                <a:lnTo>
                  <a:pt x="5495" y="0"/>
                </a:lnTo>
                <a:lnTo>
                  <a:pt x="6707" y="647"/>
                </a:lnTo>
                <a:lnTo>
                  <a:pt x="5309" y="2151"/>
                </a:lnTo>
                <a:lnTo>
                  <a:pt x="4123" y="3876"/>
                </a:lnTo>
                <a:lnTo>
                  <a:pt x="3215" y="5316"/>
                </a:lnTo>
                <a:lnTo>
                  <a:pt x="1122" y="390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3" name="pg203"/>
          <p:cNvSpPr/>
          <p:nvPr/>
        </p:nvSpPr>
        <p:spPr>
          <a:xfrm>
            <a:off x="5302378" y="4770943"/>
            <a:ext cx="3783" cy="3262"/>
          </a:xfrm>
          <a:custGeom>
            <a:avLst/>
            <a:gdLst/>
            <a:ahLst/>
            <a:cxnLst/>
            <a:rect l="0" t="0" r="0" b="0"/>
            <a:pathLst>
              <a:path w="3783" h="3262">
                <a:moveTo>
                  <a:pt x="1133" y="1250"/>
                </a:moveTo>
                <a:lnTo>
                  <a:pt x="2952" y="0"/>
                </a:lnTo>
                <a:lnTo>
                  <a:pt x="3783" y="1124"/>
                </a:lnTo>
                <a:lnTo>
                  <a:pt x="2699" y="3052"/>
                </a:lnTo>
                <a:lnTo>
                  <a:pt x="1628" y="3262"/>
                </a:lnTo>
                <a:lnTo>
                  <a:pt x="0" y="198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4" name="pg204"/>
          <p:cNvSpPr/>
          <p:nvPr/>
        </p:nvSpPr>
        <p:spPr>
          <a:xfrm>
            <a:off x="6722066" y="2303443"/>
            <a:ext cx="361579" cy="570619"/>
          </a:xfrm>
          <a:custGeom>
            <a:avLst/>
            <a:gdLst/>
            <a:ahLst/>
            <a:cxnLst/>
            <a:rect l="0" t="0" r="0" b="0"/>
            <a:pathLst>
              <a:path w="361579" h="570619">
                <a:moveTo>
                  <a:pt x="431" y="314592"/>
                </a:moveTo>
                <a:lnTo>
                  <a:pt x="766" y="314300"/>
                </a:lnTo>
                <a:lnTo>
                  <a:pt x="1264" y="313681"/>
                </a:lnTo>
                <a:lnTo>
                  <a:pt x="1755" y="313223"/>
                </a:lnTo>
                <a:lnTo>
                  <a:pt x="3176" y="312886"/>
                </a:lnTo>
                <a:lnTo>
                  <a:pt x="3572" y="312911"/>
                </a:lnTo>
                <a:lnTo>
                  <a:pt x="4182" y="312632"/>
                </a:lnTo>
                <a:lnTo>
                  <a:pt x="4852" y="312203"/>
                </a:lnTo>
                <a:lnTo>
                  <a:pt x="5391" y="311737"/>
                </a:lnTo>
                <a:lnTo>
                  <a:pt x="5744" y="311339"/>
                </a:lnTo>
                <a:lnTo>
                  <a:pt x="5959" y="310053"/>
                </a:lnTo>
                <a:lnTo>
                  <a:pt x="5626" y="309759"/>
                </a:lnTo>
                <a:lnTo>
                  <a:pt x="5010" y="309541"/>
                </a:lnTo>
                <a:lnTo>
                  <a:pt x="4555" y="308567"/>
                </a:lnTo>
                <a:lnTo>
                  <a:pt x="4516" y="308390"/>
                </a:lnTo>
                <a:lnTo>
                  <a:pt x="4589" y="308046"/>
                </a:lnTo>
                <a:lnTo>
                  <a:pt x="5150" y="308113"/>
                </a:lnTo>
                <a:lnTo>
                  <a:pt x="5469" y="308244"/>
                </a:lnTo>
                <a:lnTo>
                  <a:pt x="6417" y="308665"/>
                </a:lnTo>
                <a:lnTo>
                  <a:pt x="6692" y="308826"/>
                </a:lnTo>
                <a:lnTo>
                  <a:pt x="6826" y="308995"/>
                </a:lnTo>
                <a:lnTo>
                  <a:pt x="7224" y="309193"/>
                </a:lnTo>
                <a:lnTo>
                  <a:pt x="8747" y="308704"/>
                </a:lnTo>
                <a:lnTo>
                  <a:pt x="10031" y="308040"/>
                </a:lnTo>
                <a:lnTo>
                  <a:pt x="10259" y="308358"/>
                </a:lnTo>
                <a:lnTo>
                  <a:pt x="10973" y="309070"/>
                </a:lnTo>
                <a:lnTo>
                  <a:pt x="11512" y="309443"/>
                </a:lnTo>
                <a:lnTo>
                  <a:pt x="12344" y="309412"/>
                </a:lnTo>
                <a:lnTo>
                  <a:pt x="13215" y="309741"/>
                </a:lnTo>
                <a:lnTo>
                  <a:pt x="13578" y="309882"/>
                </a:lnTo>
                <a:lnTo>
                  <a:pt x="14624" y="311594"/>
                </a:lnTo>
                <a:lnTo>
                  <a:pt x="14613" y="312043"/>
                </a:lnTo>
                <a:lnTo>
                  <a:pt x="14400" y="312845"/>
                </a:lnTo>
                <a:lnTo>
                  <a:pt x="14375" y="313121"/>
                </a:lnTo>
                <a:lnTo>
                  <a:pt x="14466" y="313878"/>
                </a:lnTo>
                <a:lnTo>
                  <a:pt x="15137" y="314208"/>
                </a:lnTo>
                <a:lnTo>
                  <a:pt x="15932" y="314666"/>
                </a:lnTo>
                <a:lnTo>
                  <a:pt x="17103" y="315706"/>
                </a:lnTo>
                <a:lnTo>
                  <a:pt x="17458" y="316295"/>
                </a:lnTo>
                <a:lnTo>
                  <a:pt x="17627" y="317407"/>
                </a:lnTo>
                <a:lnTo>
                  <a:pt x="17833" y="317610"/>
                </a:lnTo>
                <a:lnTo>
                  <a:pt x="18275" y="317845"/>
                </a:lnTo>
                <a:lnTo>
                  <a:pt x="19078" y="318156"/>
                </a:lnTo>
                <a:lnTo>
                  <a:pt x="19679" y="318180"/>
                </a:lnTo>
                <a:lnTo>
                  <a:pt x="21613" y="318122"/>
                </a:lnTo>
                <a:lnTo>
                  <a:pt x="22470" y="317171"/>
                </a:lnTo>
                <a:lnTo>
                  <a:pt x="22832" y="316668"/>
                </a:lnTo>
                <a:lnTo>
                  <a:pt x="22589" y="316565"/>
                </a:lnTo>
                <a:lnTo>
                  <a:pt x="21780" y="316065"/>
                </a:lnTo>
                <a:lnTo>
                  <a:pt x="21281" y="314707"/>
                </a:lnTo>
                <a:lnTo>
                  <a:pt x="21091" y="313871"/>
                </a:lnTo>
                <a:lnTo>
                  <a:pt x="21446" y="313462"/>
                </a:lnTo>
                <a:lnTo>
                  <a:pt x="21576" y="313231"/>
                </a:lnTo>
                <a:lnTo>
                  <a:pt x="21674" y="312944"/>
                </a:lnTo>
                <a:lnTo>
                  <a:pt x="21818" y="312124"/>
                </a:lnTo>
                <a:lnTo>
                  <a:pt x="21923" y="311522"/>
                </a:lnTo>
                <a:lnTo>
                  <a:pt x="21803" y="310606"/>
                </a:lnTo>
                <a:lnTo>
                  <a:pt x="21690" y="310198"/>
                </a:lnTo>
                <a:lnTo>
                  <a:pt x="22528" y="308942"/>
                </a:lnTo>
                <a:lnTo>
                  <a:pt x="22711" y="308384"/>
                </a:lnTo>
                <a:lnTo>
                  <a:pt x="22675" y="307156"/>
                </a:lnTo>
                <a:lnTo>
                  <a:pt x="22414" y="305834"/>
                </a:lnTo>
                <a:lnTo>
                  <a:pt x="22188" y="305469"/>
                </a:lnTo>
                <a:lnTo>
                  <a:pt x="21957" y="305291"/>
                </a:lnTo>
                <a:lnTo>
                  <a:pt x="21718" y="305329"/>
                </a:lnTo>
                <a:lnTo>
                  <a:pt x="21331" y="305120"/>
                </a:lnTo>
                <a:lnTo>
                  <a:pt x="21128" y="304919"/>
                </a:lnTo>
                <a:lnTo>
                  <a:pt x="20964" y="304650"/>
                </a:lnTo>
                <a:lnTo>
                  <a:pt x="20717" y="304073"/>
                </a:lnTo>
                <a:lnTo>
                  <a:pt x="20699" y="303907"/>
                </a:lnTo>
                <a:lnTo>
                  <a:pt x="20572" y="301996"/>
                </a:lnTo>
                <a:lnTo>
                  <a:pt x="20896" y="301009"/>
                </a:lnTo>
                <a:lnTo>
                  <a:pt x="21251" y="300706"/>
                </a:lnTo>
                <a:lnTo>
                  <a:pt x="21184" y="300517"/>
                </a:lnTo>
                <a:lnTo>
                  <a:pt x="20533" y="299424"/>
                </a:lnTo>
                <a:lnTo>
                  <a:pt x="20359" y="299276"/>
                </a:lnTo>
                <a:lnTo>
                  <a:pt x="19777" y="298778"/>
                </a:lnTo>
                <a:lnTo>
                  <a:pt x="18700" y="298180"/>
                </a:lnTo>
                <a:lnTo>
                  <a:pt x="18531" y="298158"/>
                </a:lnTo>
                <a:lnTo>
                  <a:pt x="18362" y="297929"/>
                </a:lnTo>
                <a:lnTo>
                  <a:pt x="18104" y="297344"/>
                </a:lnTo>
                <a:lnTo>
                  <a:pt x="18071" y="297109"/>
                </a:lnTo>
                <a:lnTo>
                  <a:pt x="18736" y="295478"/>
                </a:lnTo>
                <a:lnTo>
                  <a:pt x="19376" y="294430"/>
                </a:lnTo>
                <a:lnTo>
                  <a:pt x="19448" y="293612"/>
                </a:lnTo>
                <a:lnTo>
                  <a:pt x="19409" y="293293"/>
                </a:lnTo>
                <a:lnTo>
                  <a:pt x="19608" y="293047"/>
                </a:lnTo>
                <a:lnTo>
                  <a:pt x="20622" y="292348"/>
                </a:lnTo>
                <a:lnTo>
                  <a:pt x="22872" y="292023"/>
                </a:lnTo>
                <a:lnTo>
                  <a:pt x="23024" y="292050"/>
                </a:lnTo>
                <a:lnTo>
                  <a:pt x="24087" y="292590"/>
                </a:lnTo>
                <a:lnTo>
                  <a:pt x="24169" y="293069"/>
                </a:lnTo>
                <a:lnTo>
                  <a:pt x="24443" y="293664"/>
                </a:lnTo>
                <a:lnTo>
                  <a:pt x="26042" y="294798"/>
                </a:lnTo>
                <a:lnTo>
                  <a:pt x="26790" y="295097"/>
                </a:lnTo>
                <a:lnTo>
                  <a:pt x="27826" y="295382"/>
                </a:lnTo>
                <a:lnTo>
                  <a:pt x="29396" y="294647"/>
                </a:lnTo>
                <a:lnTo>
                  <a:pt x="29803" y="294436"/>
                </a:lnTo>
                <a:lnTo>
                  <a:pt x="30044" y="294109"/>
                </a:lnTo>
                <a:lnTo>
                  <a:pt x="30535" y="294068"/>
                </a:lnTo>
                <a:lnTo>
                  <a:pt x="32233" y="294622"/>
                </a:lnTo>
                <a:lnTo>
                  <a:pt x="32622" y="295554"/>
                </a:lnTo>
                <a:lnTo>
                  <a:pt x="33385" y="295420"/>
                </a:lnTo>
                <a:lnTo>
                  <a:pt x="33762" y="295104"/>
                </a:lnTo>
                <a:lnTo>
                  <a:pt x="34520" y="294234"/>
                </a:lnTo>
                <a:lnTo>
                  <a:pt x="33608" y="290286"/>
                </a:lnTo>
                <a:lnTo>
                  <a:pt x="32848" y="289037"/>
                </a:lnTo>
                <a:lnTo>
                  <a:pt x="31126" y="287634"/>
                </a:lnTo>
                <a:lnTo>
                  <a:pt x="29894" y="287525"/>
                </a:lnTo>
                <a:lnTo>
                  <a:pt x="28691" y="287138"/>
                </a:lnTo>
                <a:lnTo>
                  <a:pt x="27962" y="286585"/>
                </a:lnTo>
                <a:lnTo>
                  <a:pt x="26613" y="285343"/>
                </a:lnTo>
                <a:lnTo>
                  <a:pt x="25245" y="284684"/>
                </a:lnTo>
                <a:lnTo>
                  <a:pt x="24923" y="284615"/>
                </a:lnTo>
                <a:lnTo>
                  <a:pt x="23921" y="284036"/>
                </a:lnTo>
                <a:lnTo>
                  <a:pt x="22697" y="281845"/>
                </a:lnTo>
                <a:lnTo>
                  <a:pt x="22577" y="281522"/>
                </a:lnTo>
                <a:lnTo>
                  <a:pt x="22537" y="281227"/>
                </a:lnTo>
                <a:lnTo>
                  <a:pt x="22556" y="280926"/>
                </a:lnTo>
                <a:lnTo>
                  <a:pt x="22847" y="280394"/>
                </a:lnTo>
                <a:lnTo>
                  <a:pt x="23620" y="278728"/>
                </a:lnTo>
                <a:lnTo>
                  <a:pt x="23699" y="278448"/>
                </a:lnTo>
                <a:lnTo>
                  <a:pt x="24141" y="276045"/>
                </a:lnTo>
                <a:lnTo>
                  <a:pt x="23552" y="274304"/>
                </a:lnTo>
                <a:lnTo>
                  <a:pt x="23710" y="274070"/>
                </a:lnTo>
                <a:lnTo>
                  <a:pt x="24117" y="273267"/>
                </a:lnTo>
                <a:lnTo>
                  <a:pt x="25117" y="270868"/>
                </a:lnTo>
                <a:lnTo>
                  <a:pt x="25401" y="269181"/>
                </a:lnTo>
                <a:lnTo>
                  <a:pt x="25592" y="268113"/>
                </a:lnTo>
                <a:lnTo>
                  <a:pt x="26254" y="267506"/>
                </a:lnTo>
                <a:lnTo>
                  <a:pt x="27527" y="266318"/>
                </a:lnTo>
                <a:lnTo>
                  <a:pt x="28074" y="264858"/>
                </a:lnTo>
                <a:lnTo>
                  <a:pt x="28452" y="264641"/>
                </a:lnTo>
                <a:lnTo>
                  <a:pt x="29155" y="263988"/>
                </a:lnTo>
                <a:lnTo>
                  <a:pt x="30450" y="260412"/>
                </a:lnTo>
                <a:lnTo>
                  <a:pt x="30481" y="259700"/>
                </a:lnTo>
                <a:lnTo>
                  <a:pt x="30259" y="259497"/>
                </a:lnTo>
                <a:lnTo>
                  <a:pt x="30559" y="258891"/>
                </a:lnTo>
                <a:lnTo>
                  <a:pt x="30979" y="258610"/>
                </a:lnTo>
                <a:lnTo>
                  <a:pt x="31959" y="258453"/>
                </a:lnTo>
                <a:lnTo>
                  <a:pt x="33252" y="258076"/>
                </a:lnTo>
                <a:lnTo>
                  <a:pt x="33646" y="257509"/>
                </a:lnTo>
                <a:lnTo>
                  <a:pt x="33611" y="257224"/>
                </a:lnTo>
                <a:lnTo>
                  <a:pt x="34079" y="256171"/>
                </a:lnTo>
                <a:lnTo>
                  <a:pt x="34919" y="254917"/>
                </a:lnTo>
                <a:lnTo>
                  <a:pt x="36591" y="252512"/>
                </a:lnTo>
                <a:lnTo>
                  <a:pt x="38004" y="251714"/>
                </a:lnTo>
                <a:lnTo>
                  <a:pt x="38398" y="251642"/>
                </a:lnTo>
                <a:lnTo>
                  <a:pt x="39047" y="251397"/>
                </a:lnTo>
                <a:lnTo>
                  <a:pt x="39611" y="250856"/>
                </a:lnTo>
                <a:lnTo>
                  <a:pt x="41655" y="248593"/>
                </a:lnTo>
                <a:lnTo>
                  <a:pt x="42163" y="247310"/>
                </a:lnTo>
                <a:lnTo>
                  <a:pt x="42495" y="246389"/>
                </a:lnTo>
                <a:lnTo>
                  <a:pt x="41544" y="244766"/>
                </a:lnTo>
                <a:lnTo>
                  <a:pt x="40676" y="244190"/>
                </a:lnTo>
                <a:lnTo>
                  <a:pt x="40154" y="244142"/>
                </a:lnTo>
                <a:lnTo>
                  <a:pt x="39615" y="243801"/>
                </a:lnTo>
                <a:lnTo>
                  <a:pt x="37973" y="241164"/>
                </a:lnTo>
                <a:lnTo>
                  <a:pt x="37538" y="240120"/>
                </a:lnTo>
                <a:lnTo>
                  <a:pt x="38188" y="239621"/>
                </a:lnTo>
                <a:lnTo>
                  <a:pt x="38328" y="239589"/>
                </a:lnTo>
                <a:lnTo>
                  <a:pt x="38543" y="239682"/>
                </a:lnTo>
                <a:lnTo>
                  <a:pt x="38755" y="239661"/>
                </a:lnTo>
                <a:lnTo>
                  <a:pt x="38926" y="239566"/>
                </a:lnTo>
                <a:lnTo>
                  <a:pt x="39136" y="239159"/>
                </a:lnTo>
                <a:lnTo>
                  <a:pt x="38959" y="238720"/>
                </a:lnTo>
                <a:lnTo>
                  <a:pt x="38759" y="238599"/>
                </a:lnTo>
                <a:lnTo>
                  <a:pt x="38726" y="238045"/>
                </a:lnTo>
                <a:lnTo>
                  <a:pt x="39057" y="236579"/>
                </a:lnTo>
                <a:lnTo>
                  <a:pt x="39442" y="235736"/>
                </a:lnTo>
                <a:lnTo>
                  <a:pt x="40193" y="234165"/>
                </a:lnTo>
                <a:lnTo>
                  <a:pt x="41585" y="231510"/>
                </a:lnTo>
                <a:lnTo>
                  <a:pt x="42570" y="230997"/>
                </a:lnTo>
                <a:lnTo>
                  <a:pt x="43508" y="230362"/>
                </a:lnTo>
                <a:lnTo>
                  <a:pt x="44291" y="229693"/>
                </a:lnTo>
                <a:lnTo>
                  <a:pt x="45645" y="227682"/>
                </a:lnTo>
                <a:lnTo>
                  <a:pt x="46835" y="225266"/>
                </a:lnTo>
                <a:lnTo>
                  <a:pt x="47019" y="224834"/>
                </a:lnTo>
                <a:lnTo>
                  <a:pt x="47015" y="223255"/>
                </a:lnTo>
                <a:lnTo>
                  <a:pt x="46869" y="222842"/>
                </a:lnTo>
                <a:lnTo>
                  <a:pt x="46115" y="221576"/>
                </a:lnTo>
                <a:lnTo>
                  <a:pt x="45774" y="221402"/>
                </a:lnTo>
                <a:lnTo>
                  <a:pt x="45594" y="221478"/>
                </a:lnTo>
                <a:lnTo>
                  <a:pt x="45459" y="221045"/>
                </a:lnTo>
                <a:lnTo>
                  <a:pt x="45501" y="220855"/>
                </a:lnTo>
                <a:lnTo>
                  <a:pt x="46002" y="219668"/>
                </a:lnTo>
                <a:lnTo>
                  <a:pt x="46737" y="218673"/>
                </a:lnTo>
                <a:lnTo>
                  <a:pt x="46731" y="218436"/>
                </a:lnTo>
                <a:lnTo>
                  <a:pt x="46628" y="218108"/>
                </a:lnTo>
                <a:lnTo>
                  <a:pt x="45155" y="217081"/>
                </a:lnTo>
                <a:lnTo>
                  <a:pt x="43860" y="216521"/>
                </a:lnTo>
                <a:lnTo>
                  <a:pt x="43070" y="216560"/>
                </a:lnTo>
                <a:lnTo>
                  <a:pt x="42503" y="216618"/>
                </a:lnTo>
                <a:lnTo>
                  <a:pt x="41853" y="217080"/>
                </a:lnTo>
                <a:lnTo>
                  <a:pt x="39987" y="217835"/>
                </a:lnTo>
                <a:lnTo>
                  <a:pt x="39593" y="217695"/>
                </a:lnTo>
                <a:lnTo>
                  <a:pt x="39707" y="216670"/>
                </a:lnTo>
                <a:lnTo>
                  <a:pt x="39581" y="215590"/>
                </a:lnTo>
                <a:lnTo>
                  <a:pt x="39681" y="215257"/>
                </a:lnTo>
                <a:lnTo>
                  <a:pt x="40083" y="214768"/>
                </a:lnTo>
                <a:lnTo>
                  <a:pt x="40497" y="214560"/>
                </a:lnTo>
                <a:lnTo>
                  <a:pt x="40957" y="213661"/>
                </a:lnTo>
                <a:lnTo>
                  <a:pt x="41050" y="213142"/>
                </a:lnTo>
                <a:lnTo>
                  <a:pt x="40333" y="213134"/>
                </a:lnTo>
                <a:lnTo>
                  <a:pt x="39375" y="213164"/>
                </a:lnTo>
                <a:lnTo>
                  <a:pt x="37495" y="211163"/>
                </a:lnTo>
                <a:lnTo>
                  <a:pt x="38639" y="207918"/>
                </a:lnTo>
                <a:lnTo>
                  <a:pt x="39406" y="206341"/>
                </a:lnTo>
                <a:lnTo>
                  <a:pt x="39337" y="205740"/>
                </a:lnTo>
                <a:lnTo>
                  <a:pt x="39158" y="205326"/>
                </a:lnTo>
                <a:lnTo>
                  <a:pt x="38647" y="205213"/>
                </a:lnTo>
                <a:lnTo>
                  <a:pt x="38399" y="205314"/>
                </a:lnTo>
                <a:lnTo>
                  <a:pt x="38013" y="205679"/>
                </a:lnTo>
                <a:lnTo>
                  <a:pt x="36851" y="205955"/>
                </a:lnTo>
                <a:lnTo>
                  <a:pt x="36627" y="205880"/>
                </a:lnTo>
                <a:lnTo>
                  <a:pt x="36416" y="205677"/>
                </a:lnTo>
                <a:lnTo>
                  <a:pt x="37030" y="201638"/>
                </a:lnTo>
                <a:lnTo>
                  <a:pt x="37297" y="200987"/>
                </a:lnTo>
                <a:lnTo>
                  <a:pt x="38137" y="200263"/>
                </a:lnTo>
                <a:lnTo>
                  <a:pt x="38704" y="200254"/>
                </a:lnTo>
                <a:lnTo>
                  <a:pt x="39764" y="200104"/>
                </a:lnTo>
                <a:lnTo>
                  <a:pt x="39858" y="199942"/>
                </a:lnTo>
                <a:lnTo>
                  <a:pt x="39653" y="199283"/>
                </a:lnTo>
                <a:lnTo>
                  <a:pt x="39360" y="199099"/>
                </a:lnTo>
                <a:lnTo>
                  <a:pt x="39289" y="198882"/>
                </a:lnTo>
                <a:lnTo>
                  <a:pt x="39315" y="197873"/>
                </a:lnTo>
                <a:lnTo>
                  <a:pt x="39542" y="196400"/>
                </a:lnTo>
                <a:lnTo>
                  <a:pt x="39361" y="194652"/>
                </a:lnTo>
                <a:lnTo>
                  <a:pt x="39324" y="194067"/>
                </a:lnTo>
                <a:lnTo>
                  <a:pt x="39035" y="193808"/>
                </a:lnTo>
                <a:lnTo>
                  <a:pt x="36201" y="192202"/>
                </a:lnTo>
                <a:lnTo>
                  <a:pt x="35698" y="192007"/>
                </a:lnTo>
                <a:lnTo>
                  <a:pt x="35486" y="192019"/>
                </a:lnTo>
                <a:lnTo>
                  <a:pt x="35031" y="191836"/>
                </a:lnTo>
                <a:lnTo>
                  <a:pt x="33582" y="190888"/>
                </a:lnTo>
                <a:lnTo>
                  <a:pt x="33220" y="190256"/>
                </a:lnTo>
                <a:lnTo>
                  <a:pt x="33611" y="189437"/>
                </a:lnTo>
                <a:lnTo>
                  <a:pt x="34241" y="187582"/>
                </a:lnTo>
                <a:lnTo>
                  <a:pt x="34380" y="184745"/>
                </a:lnTo>
                <a:lnTo>
                  <a:pt x="34395" y="184206"/>
                </a:lnTo>
                <a:lnTo>
                  <a:pt x="34250" y="182849"/>
                </a:lnTo>
                <a:lnTo>
                  <a:pt x="34038" y="181909"/>
                </a:lnTo>
                <a:lnTo>
                  <a:pt x="33997" y="181296"/>
                </a:lnTo>
                <a:lnTo>
                  <a:pt x="34070" y="180240"/>
                </a:lnTo>
                <a:lnTo>
                  <a:pt x="34717" y="177795"/>
                </a:lnTo>
                <a:lnTo>
                  <a:pt x="35806" y="176048"/>
                </a:lnTo>
                <a:lnTo>
                  <a:pt x="36349" y="175291"/>
                </a:lnTo>
                <a:lnTo>
                  <a:pt x="36027" y="173516"/>
                </a:lnTo>
                <a:lnTo>
                  <a:pt x="35847" y="173298"/>
                </a:lnTo>
                <a:lnTo>
                  <a:pt x="35528" y="173043"/>
                </a:lnTo>
                <a:lnTo>
                  <a:pt x="35033" y="171943"/>
                </a:lnTo>
                <a:lnTo>
                  <a:pt x="35054" y="171632"/>
                </a:lnTo>
                <a:lnTo>
                  <a:pt x="35742" y="169251"/>
                </a:lnTo>
                <a:lnTo>
                  <a:pt x="35889" y="168957"/>
                </a:lnTo>
                <a:lnTo>
                  <a:pt x="36720" y="167602"/>
                </a:lnTo>
                <a:lnTo>
                  <a:pt x="36913" y="167435"/>
                </a:lnTo>
                <a:lnTo>
                  <a:pt x="37717" y="166965"/>
                </a:lnTo>
                <a:lnTo>
                  <a:pt x="38837" y="166880"/>
                </a:lnTo>
                <a:lnTo>
                  <a:pt x="39299" y="166252"/>
                </a:lnTo>
                <a:lnTo>
                  <a:pt x="39704" y="165319"/>
                </a:lnTo>
                <a:lnTo>
                  <a:pt x="39982" y="165169"/>
                </a:lnTo>
                <a:lnTo>
                  <a:pt x="40066" y="164813"/>
                </a:lnTo>
                <a:lnTo>
                  <a:pt x="39816" y="164012"/>
                </a:lnTo>
                <a:lnTo>
                  <a:pt x="39889" y="163652"/>
                </a:lnTo>
                <a:lnTo>
                  <a:pt x="40342" y="163138"/>
                </a:lnTo>
                <a:lnTo>
                  <a:pt x="40937" y="162708"/>
                </a:lnTo>
                <a:lnTo>
                  <a:pt x="41250" y="160905"/>
                </a:lnTo>
                <a:lnTo>
                  <a:pt x="41055" y="160228"/>
                </a:lnTo>
                <a:lnTo>
                  <a:pt x="41228" y="159603"/>
                </a:lnTo>
                <a:lnTo>
                  <a:pt x="41755" y="159278"/>
                </a:lnTo>
                <a:lnTo>
                  <a:pt x="42489" y="159065"/>
                </a:lnTo>
                <a:lnTo>
                  <a:pt x="42870" y="159092"/>
                </a:lnTo>
                <a:lnTo>
                  <a:pt x="44207" y="157741"/>
                </a:lnTo>
                <a:lnTo>
                  <a:pt x="41434" y="140437"/>
                </a:lnTo>
                <a:lnTo>
                  <a:pt x="41087" y="138440"/>
                </a:lnTo>
                <a:lnTo>
                  <a:pt x="40689" y="136154"/>
                </a:lnTo>
                <a:lnTo>
                  <a:pt x="38708" y="123458"/>
                </a:lnTo>
                <a:lnTo>
                  <a:pt x="38814" y="122993"/>
                </a:lnTo>
                <a:lnTo>
                  <a:pt x="40765" y="116696"/>
                </a:lnTo>
                <a:lnTo>
                  <a:pt x="41043" y="115637"/>
                </a:lnTo>
                <a:lnTo>
                  <a:pt x="44061" y="105894"/>
                </a:lnTo>
                <a:lnTo>
                  <a:pt x="46454" y="97765"/>
                </a:lnTo>
                <a:lnTo>
                  <a:pt x="57382" y="61947"/>
                </a:lnTo>
                <a:lnTo>
                  <a:pt x="62864" y="44013"/>
                </a:lnTo>
                <a:lnTo>
                  <a:pt x="72069" y="13901"/>
                </a:lnTo>
                <a:lnTo>
                  <a:pt x="72517" y="14082"/>
                </a:lnTo>
                <a:lnTo>
                  <a:pt x="73990" y="14244"/>
                </a:lnTo>
                <a:lnTo>
                  <a:pt x="75608" y="13276"/>
                </a:lnTo>
                <a:lnTo>
                  <a:pt x="75852" y="13067"/>
                </a:lnTo>
                <a:lnTo>
                  <a:pt x="77185" y="13355"/>
                </a:lnTo>
                <a:lnTo>
                  <a:pt x="77845" y="13140"/>
                </a:lnTo>
                <a:lnTo>
                  <a:pt x="78696" y="13144"/>
                </a:lnTo>
                <a:lnTo>
                  <a:pt x="80878" y="13336"/>
                </a:lnTo>
                <a:lnTo>
                  <a:pt x="82240" y="13674"/>
                </a:lnTo>
                <a:lnTo>
                  <a:pt x="83315" y="14036"/>
                </a:lnTo>
                <a:lnTo>
                  <a:pt x="83490" y="14408"/>
                </a:lnTo>
                <a:lnTo>
                  <a:pt x="84742" y="14392"/>
                </a:lnTo>
                <a:lnTo>
                  <a:pt x="84886" y="14333"/>
                </a:lnTo>
                <a:lnTo>
                  <a:pt x="85761" y="13247"/>
                </a:lnTo>
                <a:lnTo>
                  <a:pt x="86094" y="12774"/>
                </a:lnTo>
                <a:lnTo>
                  <a:pt x="86580" y="12716"/>
                </a:lnTo>
                <a:lnTo>
                  <a:pt x="87675" y="12958"/>
                </a:lnTo>
                <a:lnTo>
                  <a:pt x="87812" y="13041"/>
                </a:lnTo>
                <a:lnTo>
                  <a:pt x="88255" y="13476"/>
                </a:lnTo>
                <a:lnTo>
                  <a:pt x="88992" y="15073"/>
                </a:lnTo>
                <a:lnTo>
                  <a:pt x="88962" y="15590"/>
                </a:lnTo>
                <a:lnTo>
                  <a:pt x="88816" y="16016"/>
                </a:lnTo>
                <a:lnTo>
                  <a:pt x="88917" y="16226"/>
                </a:lnTo>
                <a:lnTo>
                  <a:pt x="88898" y="16502"/>
                </a:lnTo>
                <a:lnTo>
                  <a:pt x="88928" y="17176"/>
                </a:lnTo>
                <a:lnTo>
                  <a:pt x="89121" y="17456"/>
                </a:lnTo>
                <a:lnTo>
                  <a:pt x="89285" y="17586"/>
                </a:lnTo>
                <a:lnTo>
                  <a:pt x="89588" y="17685"/>
                </a:lnTo>
                <a:lnTo>
                  <a:pt x="89679" y="17818"/>
                </a:lnTo>
                <a:lnTo>
                  <a:pt x="89359" y="18101"/>
                </a:lnTo>
                <a:lnTo>
                  <a:pt x="89150" y="18136"/>
                </a:lnTo>
                <a:lnTo>
                  <a:pt x="88789" y="19039"/>
                </a:lnTo>
                <a:lnTo>
                  <a:pt x="90764" y="24910"/>
                </a:lnTo>
                <a:lnTo>
                  <a:pt x="91104" y="26309"/>
                </a:lnTo>
                <a:lnTo>
                  <a:pt x="91905" y="27270"/>
                </a:lnTo>
                <a:lnTo>
                  <a:pt x="91985" y="28112"/>
                </a:lnTo>
                <a:lnTo>
                  <a:pt x="91939" y="28319"/>
                </a:lnTo>
                <a:lnTo>
                  <a:pt x="92078" y="28777"/>
                </a:lnTo>
                <a:lnTo>
                  <a:pt x="92166" y="28920"/>
                </a:lnTo>
                <a:lnTo>
                  <a:pt x="92401" y="29047"/>
                </a:lnTo>
                <a:lnTo>
                  <a:pt x="92718" y="29826"/>
                </a:lnTo>
                <a:lnTo>
                  <a:pt x="92790" y="30336"/>
                </a:lnTo>
                <a:lnTo>
                  <a:pt x="93004" y="30754"/>
                </a:lnTo>
                <a:lnTo>
                  <a:pt x="93242" y="31008"/>
                </a:lnTo>
                <a:lnTo>
                  <a:pt x="93577" y="31825"/>
                </a:lnTo>
                <a:lnTo>
                  <a:pt x="93652" y="32325"/>
                </a:lnTo>
                <a:lnTo>
                  <a:pt x="93588" y="32467"/>
                </a:lnTo>
                <a:lnTo>
                  <a:pt x="93593" y="32762"/>
                </a:lnTo>
                <a:lnTo>
                  <a:pt x="93718" y="33136"/>
                </a:lnTo>
                <a:lnTo>
                  <a:pt x="94970" y="34219"/>
                </a:lnTo>
                <a:lnTo>
                  <a:pt x="95667" y="34524"/>
                </a:lnTo>
                <a:lnTo>
                  <a:pt x="95954" y="34486"/>
                </a:lnTo>
                <a:lnTo>
                  <a:pt x="96537" y="34579"/>
                </a:lnTo>
                <a:lnTo>
                  <a:pt x="98428" y="35021"/>
                </a:lnTo>
                <a:lnTo>
                  <a:pt x="99560" y="35375"/>
                </a:lnTo>
                <a:lnTo>
                  <a:pt x="100662" y="35620"/>
                </a:lnTo>
                <a:lnTo>
                  <a:pt x="101265" y="35836"/>
                </a:lnTo>
                <a:lnTo>
                  <a:pt x="101590" y="36038"/>
                </a:lnTo>
                <a:lnTo>
                  <a:pt x="102110" y="36074"/>
                </a:lnTo>
                <a:lnTo>
                  <a:pt x="102808" y="36769"/>
                </a:lnTo>
                <a:lnTo>
                  <a:pt x="103029" y="36708"/>
                </a:lnTo>
                <a:lnTo>
                  <a:pt x="103478" y="36483"/>
                </a:lnTo>
                <a:lnTo>
                  <a:pt x="103891" y="36771"/>
                </a:lnTo>
                <a:lnTo>
                  <a:pt x="104269" y="36185"/>
                </a:lnTo>
                <a:lnTo>
                  <a:pt x="104969" y="36491"/>
                </a:lnTo>
                <a:lnTo>
                  <a:pt x="105633" y="36918"/>
                </a:lnTo>
                <a:lnTo>
                  <a:pt x="105795" y="36904"/>
                </a:lnTo>
                <a:lnTo>
                  <a:pt x="105881" y="36760"/>
                </a:lnTo>
                <a:lnTo>
                  <a:pt x="106026" y="36721"/>
                </a:lnTo>
                <a:lnTo>
                  <a:pt x="106483" y="36926"/>
                </a:lnTo>
                <a:lnTo>
                  <a:pt x="106722" y="37520"/>
                </a:lnTo>
                <a:lnTo>
                  <a:pt x="106973" y="37506"/>
                </a:lnTo>
                <a:lnTo>
                  <a:pt x="107661" y="37674"/>
                </a:lnTo>
                <a:lnTo>
                  <a:pt x="108227" y="38184"/>
                </a:lnTo>
                <a:lnTo>
                  <a:pt x="108533" y="38353"/>
                </a:lnTo>
                <a:lnTo>
                  <a:pt x="108660" y="38353"/>
                </a:lnTo>
                <a:lnTo>
                  <a:pt x="108728" y="37963"/>
                </a:lnTo>
                <a:lnTo>
                  <a:pt x="108916" y="37703"/>
                </a:lnTo>
                <a:lnTo>
                  <a:pt x="109111" y="37627"/>
                </a:lnTo>
                <a:lnTo>
                  <a:pt x="109383" y="37632"/>
                </a:lnTo>
                <a:lnTo>
                  <a:pt x="109959" y="37297"/>
                </a:lnTo>
                <a:lnTo>
                  <a:pt x="110194" y="36799"/>
                </a:lnTo>
                <a:lnTo>
                  <a:pt x="110398" y="36498"/>
                </a:lnTo>
                <a:lnTo>
                  <a:pt x="110637" y="36309"/>
                </a:lnTo>
                <a:lnTo>
                  <a:pt x="111286" y="36059"/>
                </a:lnTo>
                <a:lnTo>
                  <a:pt x="111657" y="35753"/>
                </a:lnTo>
                <a:lnTo>
                  <a:pt x="111888" y="35353"/>
                </a:lnTo>
                <a:lnTo>
                  <a:pt x="112123" y="34742"/>
                </a:lnTo>
                <a:lnTo>
                  <a:pt x="113239" y="33416"/>
                </a:lnTo>
                <a:lnTo>
                  <a:pt x="114336" y="31689"/>
                </a:lnTo>
                <a:lnTo>
                  <a:pt x="115003" y="31395"/>
                </a:lnTo>
                <a:lnTo>
                  <a:pt x="116624" y="30136"/>
                </a:lnTo>
                <a:lnTo>
                  <a:pt x="117499" y="29879"/>
                </a:lnTo>
                <a:lnTo>
                  <a:pt x="117879" y="29626"/>
                </a:lnTo>
                <a:lnTo>
                  <a:pt x="118701" y="28794"/>
                </a:lnTo>
                <a:lnTo>
                  <a:pt x="119078" y="28094"/>
                </a:lnTo>
                <a:lnTo>
                  <a:pt x="119683" y="27282"/>
                </a:lnTo>
                <a:lnTo>
                  <a:pt x="120882" y="26219"/>
                </a:lnTo>
                <a:lnTo>
                  <a:pt x="121217" y="26099"/>
                </a:lnTo>
                <a:lnTo>
                  <a:pt x="121460" y="26104"/>
                </a:lnTo>
                <a:lnTo>
                  <a:pt x="121711" y="26232"/>
                </a:lnTo>
                <a:lnTo>
                  <a:pt x="121995" y="26220"/>
                </a:lnTo>
                <a:lnTo>
                  <a:pt x="122750" y="25320"/>
                </a:lnTo>
                <a:lnTo>
                  <a:pt x="122955" y="25133"/>
                </a:lnTo>
                <a:lnTo>
                  <a:pt x="123166" y="25034"/>
                </a:lnTo>
                <a:lnTo>
                  <a:pt x="124166" y="24908"/>
                </a:lnTo>
                <a:lnTo>
                  <a:pt x="125339" y="25279"/>
                </a:lnTo>
                <a:lnTo>
                  <a:pt x="125524" y="25274"/>
                </a:lnTo>
                <a:lnTo>
                  <a:pt x="125771" y="25085"/>
                </a:lnTo>
                <a:lnTo>
                  <a:pt x="126045" y="24691"/>
                </a:lnTo>
                <a:lnTo>
                  <a:pt x="126505" y="24509"/>
                </a:lnTo>
                <a:lnTo>
                  <a:pt x="127160" y="24072"/>
                </a:lnTo>
                <a:lnTo>
                  <a:pt x="128242" y="23583"/>
                </a:lnTo>
                <a:lnTo>
                  <a:pt x="128626" y="23347"/>
                </a:lnTo>
                <a:lnTo>
                  <a:pt x="129404" y="22533"/>
                </a:lnTo>
                <a:lnTo>
                  <a:pt x="129576" y="22226"/>
                </a:lnTo>
                <a:lnTo>
                  <a:pt x="130003" y="21009"/>
                </a:lnTo>
                <a:lnTo>
                  <a:pt x="130049" y="20789"/>
                </a:lnTo>
                <a:lnTo>
                  <a:pt x="129975" y="20561"/>
                </a:lnTo>
                <a:lnTo>
                  <a:pt x="129822" y="20360"/>
                </a:lnTo>
                <a:lnTo>
                  <a:pt x="129349" y="19907"/>
                </a:lnTo>
                <a:lnTo>
                  <a:pt x="129265" y="19674"/>
                </a:lnTo>
                <a:lnTo>
                  <a:pt x="129341" y="19408"/>
                </a:lnTo>
                <a:lnTo>
                  <a:pt x="129572" y="18943"/>
                </a:lnTo>
                <a:lnTo>
                  <a:pt x="129517" y="18270"/>
                </a:lnTo>
                <a:lnTo>
                  <a:pt x="129602" y="18025"/>
                </a:lnTo>
                <a:lnTo>
                  <a:pt x="129913" y="17431"/>
                </a:lnTo>
                <a:lnTo>
                  <a:pt x="130186" y="17073"/>
                </a:lnTo>
                <a:lnTo>
                  <a:pt x="130800" y="16933"/>
                </a:lnTo>
                <a:lnTo>
                  <a:pt x="131786" y="17041"/>
                </a:lnTo>
                <a:lnTo>
                  <a:pt x="132359" y="17036"/>
                </a:lnTo>
                <a:lnTo>
                  <a:pt x="132531" y="16982"/>
                </a:lnTo>
                <a:lnTo>
                  <a:pt x="132909" y="16758"/>
                </a:lnTo>
                <a:lnTo>
                  <a:pt x="133386" y="16314"/>
                </a:lnTo>
                <a:lnTo>
                  <a:pt x="133933" y="15161"/>
                </a:lnTo>
                <a:lnTo>
                  <a:pt x="134294" y="14765"/>
                </a:lnTo>
                <a:lnTo>
                  <a:pt x="134682" y="14463"/>
                </a:lnTo>
                <a:lnTo>
                  <a:pt x="135501" y="14118"/>
                </a:lnTo>
                <a:lnTo>
                  <a:pt x="135786" y="14062"/>
                </a:lnTo>
                <a:lnTo>
                  <a:pt x="136440" y="14087"/>
                </a:lnTo>
                <a:lnTo>
                  <a:pt x="136904" y="13979"/>
                </a:lnTo>
                <a:lnTo>
                  <a:pt x="137228" y="13799"/>
                </a:lnTo>
                <a:lnTo>
                  <a:pt x="137759" y="13330"/>
                </a:lnTo>
                <a:lnTo>
                  <a:pt x="138063" y="13145"/>
                </a:lnTo>
                <a:lnTo>
                  <a:pt x="138456" y="13108"/>
                </a:lnTo>
                <a:lnTo>
                  <a:pt x="138850" y="13227"/>
                </a:lnTo>
                <a:lnTo>
                  <a:pt x="139136" y="13468"/>
                </a:lnTo>
                <a:lnTo>
                  <a:pt x="139690" y="14089"/>
                </a:lnTo>
                <a:lnTo>
                  <a:pt x="139891" y="14209"/>
                </a:lnTo>
                <a:lnTo>
                  <a:pt x="140722" y="14200"/>
                </a:lnTo>
                <a:lnTo>
                  <a:pt x="141132" y="13941"/>
                </a:lnTo>
                <a:lnTo>
                  <a:pt x="142044" y="13837"/>
                </a:lnTo>
                <a:lnTo>
                  <a:pt x="142338" y="13735"/>
                </a:lnTo>
                <a:lnTo>
                  <a:pt x="142579" y="13494"/>
                </a:lnTo>
                <a:lnTo>
                  <a:pt x="143145" y="12705"/>
                </a:lnTo>
                <a:lnTo>
                  <a:pt x="143335" y="12552"/>
                </a:lnTo>
                <a:lnTo>
                  <a:pt x="145261" y="12144"/>
                </a:lnTo>
                <a:lnTo>
                  <a:pt x="145796" y="11961"/>
                </a:lnTo>
                <a:lnTo>
                  <a:pt x="146117" y="11738"/>
                </a:lnTo>
                <a:lnTo>
                  <a:pt x="146227" y="11577"/>
                </a:lnTo>
                <a:lnTo>
                  <a:pt x="146244" y="11370"/>
                </a:lnTo>
                <a:lnTo>
                  <a:pt x="146176" y="11107"/>
                </a:lnTo>
                <a:lnTo>
                  <a:pt x="146042" y="10893"/>
                </a:lnTo>
                <a:lnTo>
                  <a:pt x="145938" y="10750"/>
                </a:lnTo>
                <a:lnTo>
                  <a:pt x="145731" y="10588"/>
                </a:lnTo>
                <a:lnTo>
                  <a:pt x="145138" y="10256"/>
                </a:lnTo>
                <a:lnTo>
                  <a:pt x="145015" y="10113"/>
                </a:lnTo>
                <a:lnTo>
                  <a:pt x="144949" y="9853"/>
                </a:lnTo>
                <a:lnTo>
                  <a:pt x="145078" y="9456"/>
                </a:lnTo>
                <a:lnTo>
                  <a:pt x="145060" y="9287"/>
                </a:lnTo>
                <a:lnTo>
                  <a:pt x="144281" y="7842"/>
                </a:lnTo>
                <a:lnTo>
                  <a:pt x="144126" y="7291"/>
                </a:lnTo>
                <a:lnTo>
                  <a:pt x="143919" y="5634"/>
                </a:lnTo>
                <a:lnTo>
                  <a:pt x="143941" y="5249"/>
                </a:lnTo>
                <a:lnTo>
                  <a:pt x="144099" y="4629"/>
                </a:lnTo>
                <a:lnTo>
                  <a:pt x="144296" y="4103"/>
                </a:lnTo>
                <a:lnTo>
                  <a:pt x="144549" y="3661"/>
                </a:lnTo>
                <a:lnTo>
                  <a:pt x="144810" y="3338"/>
                </a:lnTo>
                <a:lnTo>
                  <a:pt x="145261" y="2996"/>
                </a:lnTo>
                <a:lnTo>
                  <a:pt x="146661" y="2171"/>
                </a:lnTo>
                <a:lnTo>
                  <a:pt x="147149" y="1950"/>
                </a:lnTo>
                <a:lnTo>
                  <a:pt x="147695" y="1811"/>
                </a:lnTo>
                <a:lnTo>
                  <a:pt x="148893" y="1882"/>
                </a:lnTo>
                <a:lnTo>
                  <a:pt x="149411" y="1800"/>
                </a:lnTo>
                <a:lnTo>
                  <a:pt x="149632" y="1651"/>
                </a:lnTo>
                <a:lnTo>
                  <a:pt x="150138" y="1041"/>
                </a:lnTo>
                <a:lnTo>
                  <a:pt x="150377" y="865"/>
                </a:lnTo>
                <a:lnTo>
                  <a:pt x="150785" y="704"/>
                </a:lnTo>
                <a:lnTo>
                  <a:pt x="151318" y="756"/>
                </a:lnTo>
                <a:lnTo>
                  <a:pt x="151923" y="1031"/>
                </a:lnTo>
                <a:lnTo>
                  <a:pt x="152192" y="1095"/>
                </a:lnTo>
                <a:lnTo>
                  <a:pt x="152602" y="1111"/>
                </a:lnTo>
                <a:lnTo>
                  <a:pt x="153968" y="653"/>
                </a:lnTo>
                <a:lnTo>
                  <a:pt x="154522" y="244"/>
                </a:lnTo>
                <a:lnTo>
                  <a:pt x="154933" y="0"/>
                </a:lnTo>
                <a:lnTo>
                  <a:pt x="155568" y="43"/>
                </a:lnTo>
                <a:lnTo>
                  <a:pt x="155968" y="327"/>
                </a:lnTo>
                <a:lnTo>
                  <a:pt x="156094" y="691"/>
                </a:lnTo>
                <a:lnTo>
                  <a:pt x="156279" y="910"/>
                </a:lnTo>
                <a:lnTo>
                  <a:pt x="156836" y="1200"/>
                </a:lnTo>
                <a:lnTo>
                  <a:pt x="157135" y="1256"/>
                </a:lnTo>
                <a:lnTo>
                  <a:pt x="157421" y="1228"/>
                </a:lnTo>
                <a:lnTo>
                  <a:pt x="157950" y="968"/>
                </a:lnTo>
                <a:lnTo>
                  <a:pt x="158115" y="954"/>
                </a:lnTo>
                <a:lnTo>
                  <a:pt x="160608" y="1432"/>
                </a:lnTo>
                <a:lnTo>
                  <a:pt x="161838" y="1209"/>
                </a:lnTo>
                <a:lnTo>
                  <a:pt x="162422" y="1314"/>
                </a:lnTo>
                <a:lnTo>
                  <a:pt x="162598" y="1418"/>
                </a:lnTo>
                <a:lnTo>
                  <a:pt x="162790" y="1695"/>
                </a:lnTo>
                <a:lnTo>
                  <a:pt x="163003" y="2597"/>
                </a:lnTo>
                <a:lnTo>
                  <a:pt x="163113" y="2860"/>
                </a:lnTo>
                <a:lnTo>
                  <a:pt x="163263" y="3050"/>
                </a:lnTo>
                <a:lnTo>
                  <a:pt x="164037" y="3539"/>
                </a:lnTo>
                <a:lnTo>
                  <a:pt x="165022" y="4248"/>
                </a:lnTo>
                <a:lnTo>
                  <a:pt x="165800" y="4229"/>
                </a:lnTo>
                <a:lnTo>
                  <a:pt x="166105" y="4390"/>
                </a:lnTo>
                <a:lnTo>
                  <a:pt x="166572" y="4736"/>
                </a:lnTo>
                <a:lnTo>
                  <a:pt x="166753" y="4803"/>
                </a:lnTo>
                <a:lnTo>
                  <a:pt x="169336" y="5303"/>
                </a:lnTo>
                <a:lnTo>
                  <a:pt x="170290" y="5600"/>
                </a:lnTo>
                <a:lnTo>
                  <a:pt x="170586" y="5761"/>
                </a:lnTo>
                <a:lnTo>
                  <a:pt x="170926" y="6067"/>
                </a:lnTo>
                <a:lnTo>
                  <a:pt x="171227" y="6559"/>
                </a:lnTo>
                <a:lnTo>
                  <a:pt x="171475" y="6778"/>
                </a:lnTo>
                <a:lnTo>
                  <a:pt x="172579" y="6833"/>
                </a:lnTo>
                <a:lnTo>
                  <a:pt x="174958" y="7425"/>
                </a:lnTo>
                <a:lnTo>
                  <a:pt x="175311" y="7570"/>
                </a:lnTo>
                <a:lnTo>
                  <a:pt x="176664" y="7838"/>
                </a:lnTo>
                <a:lnTo>
                  <a:pt x="177095" y="8158"/>
                </a:lnTo>
                <a:lnTo>
                  <a:pt x="178192" y="8825"/>
                </a:lnTo>
                <a:lnTo>
                  <a:pt x="179183" y="9607"/>
                </a:lnTo>
                <a:lnTo>
                  <a:pt x="179915" y="10112"/>
                </a:lnTo>
                <a:lnTo>
                  <a:pt x="180090" y="10182"/>
                </a:lnTo>
                <a:lnTo>
                  <a:pt x="180484" y="10269"/>
                </a:lnTo>
                <a:lnTo>
                  <a:pt x="181743" y="10126"/>
                </a:lnTo>
                <a:lnTo>
                  <a:pt x="181958" y="10156"/>
                </a:lnTo>
                <a:lnTo>
                  <a:pt x="182543" y="10412"/>
                </a:lnTo>
                <a:lnTo>
                  <a:pt x="183296" y="10584"/>
                </a:lnTo>
                <a:lnTo>
                  <a:pt x="183702" y="10888"/>
                </a:lnTo>
                <a:lnTo>
                  <a:pt x="183929" y="11292"/>
                </a:lnTo>
                <a:lnTo>
                  <a:pt x="184276" y="12124"/>
                </a:lnTo>
                <a:lnTo>
                  <a:pt x="184475" y="12394"/>
                </a:lnTo>
                <a:lnTo>
                  <a:pt x="185069" y="12907"/>
                </a:lnTo>
                <a:lnTo>
                  <a:pt x="185232" y="12968"/>
                </a:lnTo>
                <a:lnTo>
                  <a:pt x="185730" y="13410"/>
                </a:lnTo>
                <a:lnTo>
                  <a:pt x="186256" y="14089"/>
                </a:lnTo>
                <a:lnTo>
                  <a:pt x="187483" y="15049"/>
                </a:lnTo>
                <a:lnTo>
                  <a:pt x="188081" y="15235"/>
                </a:lnTo>
                <a:lnTo>
                  <a:pt x="188954" y="15340"/>
                </a:lnTo>
                <a:lnTo>
                  <a:pt x="189931" y="16373"/>
                </a:lnTo>
                <a:lnTo>
                  <a:pt x="190206" y="16604"/>
                </a:lnTo>
                <a:lnTo>
                  <a:pt x="191044" y="16994"/>
                </a:lnTo>
                <a:lnTo>
                  <a:pt x="191183" y="17116"/>
                </a:lnTo>
                <a:lnTo>
                  <a:pt x="191512" y="17519"/>
                </a:lnTo>
                <a:lnTo>
                  <a:pt x="191817" y="18184"/>
                </a:lnTo>
                <a:lnTo>
                  <a:pt x="192029" y="18810"/>
                </a:lnTo>
                <a:lnTo>
                  <a:pt x="192141" y="18998"/>
                </a:lnTo>
                <a:lnTo>
                  <a:pt x="192554" y="19422"/>
                </a:lnTo>
                <a:lnTo>
                  <a:pt x="192757" y="19546"/>
                </a:lnTo>
                <a:lnTo>
                  <a:pt x="193037" y="19701"/>
                </a:lnTo>
                <a:lnTo>
                  <a:pt x="193350" y="19787"/>
                </a:lnTo>
                <a:lnTo>
                  <a:pt x="194029" y="19753"/>
                </a:lnTo>
                <a:lnTo>
                  <a:pt x="194559" y="19792"/>
                </a:lnTo>
                <a:lnTo>
                  <a:pt x="196031" y="20036"/>
                </a:lnTo>
                <a:lnTo>
                  <a:pt x="197254" y="20452"/>
                </a:lnTo>
                <a:lnTo>
                  <a:pt x="197674" y="20502"/>
                </a:lnTo>
                <a:lnTo>
                  <a:pt x="198446" y="20397"/>
                </a:lnTo>
                <a:lnTo>
                  <a:pt x="198676" y="20422"/>
                </a:lnTo>
                <a:lnTo>
                  <a:pt x="199127" y="20571"/>
                </a:lnTo>
                <a:lnTo>
                  <a:pt x="199780" y="21011"/>
                </a:lnTo>
                <a:lnTo>
                  <a:pt x="200383" y="21155"/>
                </a:lnTo>
                <a:lnTo>
                  <a:pt x="201327" y="21289"/>
                </a:lnTo>
                <a:lnTo>
                  <a:pt x="201719" y="21409"/>
                </a:lnTo>
                <a:lnTo>
                  <a:pt x="201866" y="21641"/>
                </a:lnTo>
                <a:lnTo>
                  <a:pt x="202018" y="22006"/>
                </a:lnTo>
                <a:lnTo>
                  <a:pt x="202883" y="24574"/>
                </a:lnTo>
                <a:lnTo>
                  <a:pt x="203528" y="26268"/>
                </a:lnTo>
                <a:lnTo>
                  <a:pt x="203896" y="27496"/>
                </a:lnTo>
                <a:lnTo>
                  <a:pt x="204393" y="28862"/>
                </a:lnTo>
                <a:lnTo>
                  <a:pt x="204497" y="29296"/>
                </a:lnTo>
                <a:lnTo>
                  <a:pt x="209308" y="43153"/>
                </a:lnTo>
                <a:lnTo>
                  <a:pt x="212713" y="53205"/>
                </a:lnTo>
                <a:lnTo>
                  <a:pt x="213922" y="56613"/>
                </a:lnTo>
                <a:lnTo>
                  <a:pt x="214223" y="57462"/>
                </a:lnTo>
                <a:lnTo>
                  <a:pt x="220562" y="75672"/>
                </a:lnTo>
                <a:lnTo>
                  <a:pt x="227459" y="94712"/>
                </a:lnTo>
                <a:lnTo>
                  <a:pt x="233996" y="113094"/>
                </a:lnTo>
                <a:lnTo>
                  <a:pt x="243796" y="141153"/>
                </a:lnTo>
                <a:lnTo>
                  <a:pt x="245159" y="145121"/>
                </a:lnTo>
                <a:lnTo>
                  <a:pt x="246709" y="149872"/>
                </a:lnTo>
                <a:lnTo>
                  <a:pt x="247572" y="152305"/>
                </a:lnTo>
                <a:lnTo>
                  <a:pt x="247857" y="152842"/>
                </a:lnTo>
                <a:lnTo>
                  <a:pt x="248275" y="153233"/>
                </a:lnTo>
                <a:lnTo>
                  <a:pt x="248514" y="153052"/>
                </a:lnTo>
                <a:lnTo>
                  <a:pt x="250176" y="153641"/>
                </a:lnTo>
                <a:lnTo>
                  <a:pt x="251075" y="154379"/>
                </a:lnTo>
                <a:lnTo>
                  <a:pt x="251075" y="154761"/>
                </a:lnTo>
                <a:lnTo>
                  <a:pt x="250895" y="155252"/>
                </a:lnTo>
                <a:lnTo>
                  <a:pt x="250644" y="155568"/>
                </a:lnTo>
                <a:lnTo>
                  <a:pt x="250215" y="155733"/>
                </a:lnTo>
                <a:lnTo>
                  <a:pt x="250226" y="156747"/>
                </a:lnTo>
                <a:lnTo>
                  <a:pt x="250386" y="157220"/>
                </a:lnTo>
                <a:lnTo>
                  <a:pt x="249652" y="157842"/>
                </a:lnTo>
                <a:lnTo>
                  <a:pt x="249312" y="157952"/>
                </a:lnTo>
                <a:lnTo>
                  <a:pt x="249127" y="157953"/>
                </a:lnTo>
                <a:lnTo>
                  <a:pt x="248128" y="159961"/>
                </a:lnTo>
                <a:lnTo>
                  <a:pt x="248416" y="161017"/>
                </a:lnTo>
                <a:lnTo>
                  <a:pt x="248689" y="161532"/>
                </a:lnTo>
                <a:lnTo>
                  <a:pt x="249650" y="162430"/>
                </a:lnTo>
                <a:lnTo>
                  <a:pt x="250535" y="163197"/>
                </a:lnTo>
                <a:lnTo>
                  <a:pt x="251281" y="163624"/>
                </a:lnTo>
                <a:lnTo>
                  <a:pt x="251812" y="163809"/>
                </a:lnTo>
                <a:lnTo>
                  <a:pt x="252388" y="163918"/>
                </a:lnTo>
                <a:lnTo>
                  <a:pt x="252704" y="164072"/>
                </a:lnTo>
                <a:lnTo>
                  <a:pt x="253255" y="164575"/>
                </a:lnTo>
                <a:lnTo>
                  <a:pt x="253505" y="165017"/>
                </a:lnTo>
                <a:lnTo>
                  <a:pt x="253656" y="165156"/>
                </a:lnTo>
                <a:lnTo>
                  <a:pt x="254482" y="165504"/>
                </a:lnTo>
                <a:lnTo>
                  <a:pt x="253908" y="166140"/>
                </a:lnTo>
                <a:lnTo>
                  <a:pt x="253729" y="166434"/>
                </a:lnTo>
                <a:lnTo>
                  <a:pt x="253213" y="166501"/>
                </a:lnTo>
                <a:lnTo>
                  <a:pt x="252823" y="166656"/>
                </a:lnTo>
                <a:lnTo>
                  <a:pt x="252652" y="166923"/>
                </a:lnTo>
                <a:lnTo>
                  <a:pt x="252714" y="167087"/>
                </a:lnTo>
                <a:lnTo>
                  <a:pt x="251466" y="169168"/>
                </a:lnTo>
                <a:lnTo>
                  <a:pt x="251444" y="170327"/>
                </a:lnTo>
                <a:lnTo>
                  <a:pt x="252212" y="171773"/>
                </a:lnTo>
                <a:lnTo>
                  <a:pt x="252538" y="173209"/>
                </a:lnTo>
                <a:lnTo>
                  <a:pt x="252333" y="173575"/>
                </a:lnTo>
                <a:lnTo>
                  <a:pt x="253045" y="174908"/>
                </a:lnTo>
                <a:lnTo>
                  <a:pt x="254318" y="175103"/>
                </a:lnTo>
                <a:lnTo>
                  <a:pt x="256008" y="177050"/>
                </a:lnTo>
                <a:lnTo>
                  <a:pt x="253805" y="178057"/>
                </a:lnTo>
                <a:lnTo>
                  <a:pt x="255680" y="181739"/>
                </a:lnTo>
                <a:lnTo>
                  <a:pt x="254573" y="182436"/>
                </a:lnTo>
                <a:lnTo>
                  <a:pt x="256126" y="183659"/>
                </a:lnTo>
                <a:lnTo>
                  <a:pt x="256398" y="183873"/>
                </a:lnTo>
                <a:lnTo>
                  <a:pt x="259242" y="182935"/>
                </a:lnTo>
                <a:lnTo>
                  <a:pt x="260811" y="183673"/>
                </a:lnTo>
                <a:lnTo>
                  <a:pt x="262946" y="183532"/>
                </a:lnTo>
                <a:lnTo>
                  <a:pt x="263837" y="183280"/>
                </a:lnTo>
                <a:lnTo>
                  <a:pt x="263875" y="182951"/>
                </a:lnTo>
                <a:lnTo>
                  <a:pt x="263759" y="182632"/>
                </a:lnTo>
                <a:lnTo>
                  <a:pt x="263210" y="182508"/>
                </a:lnTo>
                <a:lnTo>
                  <a:pt x="262303" y="181798"/>
                </a:lnTo>
                <a:lnTo>
                  <a:pt x="261827" y="181177"/>
                </a:lnTo>
                <a:lnTo>
                  <a:pt x="261563" y="180647"/>
                </a:lnTo>
                <a:lnTo>
                  <a:pt x="261946" y="180512"/>
                </a:lnTo>
                <a:lnTo>
                  <a:pt x="262152" y="180512"/>
                </a:lnTo>
                <a:lnTo>
                  <a:pt x="263921" y="181090"/>
                </a:lnTo>
                <a:lnTo>
                  <a:pt x="264509" y="181636"/>
                </a:lnTo>
                <a:lnTo>
                  <a:pt x="265732" y="183029"/>
                </a:lnTo>
                <a:lnTo>
                  <a:pt x="266546" y="183972"/>
                </a:lnTo>
                <a:lnTo>
                  <a:pt x="268733" y="185751"/>
                </a:lnTo>
                <a:lnTo>
                  <a:pt x="269727" y="186257"/>
                </a:lnTo>
                <a:lnTo>
                  <a:pt x="271852" y="186941"/>
                </a:lnTo>
                <a:lnTo>
                  <a:pt x="272203" y="186483"/>
                </a:lnTo>
                <a:lnTo>
                  <a:pt x="271595" y="185773"/>
                </a:lnTo>
                <a:lnTo>
                  <a:pt x="271897" y="185466"/>
                </a:lnTo>
                <a:lnTo>
                  <a:pt x="272685" y="185633"/>
                </a:lnTo>
                <a:lnTo>
                  <a:pt x="275376" y="186645"/>
                </a:lnTo>
                <a:lnTo>
                  <a:pt x="277405" y="186470"/>
                </a:lnTo>
                <a:lnTo>
                  <a:pt x="279508" y="186733"/>
                </a:lnTo>
                <a:lnTo>
                  <a:pt x="279863" y="186589"/>
                </a:lnTo>
                <a:lnTo>
                  <a:pt x="279822" y="186316"/>
                </a:lnTo>
                <a:lnTo>
                  <a:pt x="280626" y="185933"/>
                </a:lnTo>
                <a:lnTo>
                  <a:pt x="281647" y="185922"/>
                </a:lnTo>
                <a:lnTo>
                  <a:pt x="283286" y="186334"/>
                </a:lnTo>
                <a:lnTo>
                  <a:pt x="284887" y="185897"/>
                </a:lnTo>
                <a:lnTo>
                  <a:pt x="285401" y="185133"/>
                </a:lnTo>
                <a:lnTo>
                  <a:pt x="285475" y="184695"/>
                </a:lnTo>
                <a:lnTo>
                  <a:pt x="285336" y="184443"/>
                </a:lnTo>
                <a:lnTo>
                  <a:pt x="285089" y="184271"/>
                </a:lnTo>
                <a:lnTo>
                  <a:pt x="285101" y="183971"/>
                </a:lnTo>
                <a:lnTo>
                  <a:pt x="286049" y="183252"/>
                </a:lnTo>
                <a:lnTo>
                  <a:pt x="287768" y="182587"/>
                </a:lnTo>
                <a:lnTo>
                  <a:pt x="288309" y="182635"/>
                </a:lnTo>
                <a:lnTo>
                  <a:pt x="290715" y="184292"/>
                </a:lnTo>
                <a:lnTo>
                  <a:pt x="291253" y="184717"/>
                </a:lnTo>
                <a:lnTo>
                  <a:pt x="291683" y="185474"/>
                </a:lnTo>
                <a:lnTo>
                  <a:pt x="292800" y="187977"/>
                </a:lnTo>
                <a:lnTo>
                  <a:pt x="292813" y="189179"/>
                </a:lnTo>
                <a:lnTo>
                  <a:pt x="292498" y="189236"/>
                </a:lnTo>
                <a:lnTo>
                  <a:pt x="292245" y="189348"/>
                </a:lnTo>
                <a:lnTo>
                  <a:pt x="292263" y="190010"/>
                </a:lnTo>
                <a:lnTo>
                  <a:pt x="292413" y="190628"/>
                </a:lnTo>
                <a:lnTo>
                  <a:pt x="292513" y="190855"/>
                </a:lnTo>
                <a:lnTo>
                  <a:pt x="293102" y="191798"/>
                </a:lnTo>
                <a:lnTo>
                  <a:pt x="294417" y="192501"/>
                </a:lnTo>
                <a:lnTo>
                  <a:pt x="295063" y="193269"/>
                </a:lnTo>
                <a:lnTo>
                  <a:pt x="295043" y="193476"/>
                </a:lnTo>
                <a:lnTo>
                  <a:pt x="294628" y="193220"/>
                </a:lnTo>
                <a:lnTo>
                  <a:pt x="294458" y="193173"/>
                </a:lnTo>
                <a:lnTo>
                  <a:pt x="294326" y="193214"/>
                </a:lnTo>
                <a:lnTo>
                  <a:pt x="294330" y="193603"/>
                </a:lnTo>
                <a:lnTo>
                  <a:pt x="294227" y="193846"/>
                </a:lnTo>
                <a:lnTo>
                  <a:pt x="294056" y="193872"/>
                </a:lnTo>
                <a:lnTo>
                  <a:pt x="292261" y="194060"/>
                </a:lnTo>
                <a:lnTo>
                  <a:pt x="291052" y="193990"/>
                </a:lnTo>
                <a:lnTo>
                  <a:pt x="290573" y="194599"/>
                </a:lnTo>
                <a:lnTo>
                  <a:pt x="290574" y="194733"/>
                </a:lnTo>
                <a:lnTo>
                  <a:pt x="290760" y="195219"/>
                </a:lnTo>
                <a:lnTo>
                  <a:pt x="290373" y="195723"/>
                </a:lnTo>
                <a:lnTo>
                  <a:pt x="289602" y="196446"/>
                </a:lnTo>
                <a:lnTo>
                  <a:pt x="288777" y="197092"/>
                </a:lnTo>
                <a:lnTo>
                  <a:pt x="288533" y="197350"/>
                </a:lnTo>
                <a:lnTo>
                  <a:pt x="288524" y="197505"/>
                </a:lnTo>
                <a:lnTo>
                  <a:pt x="288702" y="197856"/>
                </a:lnTo>
                <a:lnTo>
                  <a:pt x="289276" y="198613"/>
                </a:lnTo>
                <a:lnTo>
                  <a:pt x="289923" y="199042"/>
                </a:lnTo>
                <a:lnTo>
                  <a:pt x="290736" y="199416"/>
                </a:lnTo>
                <a:lnTo>
                  <a:pt x="291400" y="200126"/>
                </a:lnTo>
                <a:lnTo>
                  <a:pt x="291538" y="200410"/>
                </a:lnTo>
                <a:lnTo>
                  <a:pt x="291392" y="200760"/>
                </a:lnTo>
                <a:lnTo>
                  <a:pt x="291598" y="201216"/>
                </a:lnTo>
                <a:lnTo>
                  <a:pt x="293008" y="203388"/>
                </a:lnTo>
                <a:lnTo>
                  <a:pt x="293576" y="204009"/>
                </a:lnTo>
                <a:lnTo>
                  <a:pt x="293824" y="204165"/>
                </a:lnTo>
                <a:lnTo>
                  <a:pt x="295175" y="204678"/>
                </a:lnTo>
                <a:lnTo>
                  <a:pt x="296356" y="205330"/>
                </a:lnTo>
                <a:lnTo>
                  <a:pt x="298443" y="206546"/>
                </a:lnTo>
                <a:lnTo>
                  <a:pt x="300004" y="208056"/>
                </a:lnTo>
                <a:lnTo>
                  <a:pt x="300033" y="208207"/>
                </a:lnTo>
                <a:lnTo>
                  <a:pt x="299907" y="208505"/>
                </a:lnTo>
                <a:lnTo>
                  <a:pt x="299746" y="208642"/>
                </a:lnTo>
                <a:lnTo>
                  <a:pt x="299452" y="208715"/>
                </a:lnTo>
                <a:lnTo>
                  <a:pt x="299293" y="209009"/>
                </a:lnTo>
                <a:lnTo>
                  <a:pt x="299243" y="209167"/>
                </a:lnTo>
                <a:lnTo>
                  <a:pt x="299211" y="209878"/>
                </a:lnTo>
                <a:lnTo>
                  <a:pt x="299439" y="210336"/>
                </a:lnTo>
                <a:lnTo>
                  <a:pt x="300147" y="210855"/>
                </a:lnTo>
                <a:lnTo>
                  <a:pt x="300200" y="211715"/>
                </a:lnTo>
                <a:lnTo>
                  <a:pt x="300180" y="212849"/>
                </a:lnTo>
                <a:lnTo>
                  <a:pt x="299828" y="213695"/>
                </a:lnTo>
                <a:lnTo>
                  <a:pt x="299148" y="214763"/>
                </a:lnTo>
                <a:lnTo>
                  <a:pt x="298990" y="215159"/>
                </a:lnTo>
                <a:lnTo>
                  <a:pt x="299084" y="215350"/>
                </a:lnTo>
                <a:lnTo>
                  <a:pt x="299596" y="215734"/>
                </a:lnTo>
                <a:lnTo>
                  <a:pt x="299709" y="216059"/>
                </a:lnTo>
                <a:lnTo>
                  <a:pt x="299727" y="216391"/>
                </a:lnTo>
                <a:lnTo>
                  <a:pt x="299698" y="218215"/>
                </a:lnTo>
                <a:lnTo>
                  <a:pt x="299392" y="218734"/>
                </a:lnTo>
                <a:lnTo>
                  <a:pt x="299478" y="219150"/>
                </a:lnTo>
                <a:lnTo>
                  <a:pt x="298557" y="220000"/>
                </a:lnTo>
                <a:lnTo>
                  <a:pt x="298275" y="219883"/>
                </a:lnTo>
                <a:lnTo>
                  <a:pt x="297961" y="220094"/>
                </a:lnTo>
                <a:lnTo>
                  <a:pt x="298043" y="221109"/>
                </a:lnTo>
                <a:lnTo>
                  <a:pt x="298110" y="221265"/>
                </a:lnTo>
                <a:lnTo>
                  <a:pt x="301735" y="224866"/>
                </a:lnTo>
                <a:lnTo>
                  <a:pt x="301912" y="224981"/>
                </a:lnTo>
                <a:lnTo>
                  <a:pt x="302097" y="225024"/>
                </a:lnTo>
                <a:lnTo>
                  <a:pt x="302685" y="224923"/>
                </a:lnTo>
                <a:lnTo>
                  <a:pt x="304365" y="226179"/>
                </a:lnTo>
                <a:lnTo>
                  <a:pt x="304780" y="226609"/>
                </a:lnTo>
                <a:lnTo>
                  <a:pt x="305761" y="227918"/>
                </a:lnTo>
                <a:lnTo>
                  <a:pt x="306398" y="229131"/>
                </a:lnTo>
                <a:lnTo>
                  <a:pt x="306652" y="229808"/>
                </a:lnTo>
                <a:lnTo>
                  <a:pt x="309001" y="230792"/>
                </a:lnTo>
                <a:lnTo>
                  <a:pt x="309712" y="232177"/>
                </a:lnTo>
                <a:lnTo>
                  <a:pt x="309738" y="232440"/>
                </a:lnTo>
                <a:lnTo>
                  <a:pt x="309820" y="232674"/>
                </a:lnTo>
                <a:lnTo>
                  <a:pt x="310000" y="232994"/>
                </a:lnTo>
                <a:lnTo>
                  <a:pt x="311392" y="233269"/>
                </a:lnTo>
                <a:lnTo>
                  <a:pt x="312039" y="233286"/>
                </a:lnTo>
                <a:lnTo>
                  <a:pt x="315054" y="234911"/>
                </a:lnTo>
                <a:lnTo>
                  <a:pt x="315452" y="235074"/>
                </a:lnTo>
                <a:lnTo>
                  <a:pt x="316223" y="235208"/>
                </a:lnTo>
                <a:lnTo>
                  <a:pt x="316726" y="235137"/>
                </a:lnTo>
                <a:lnTo>
                  <a:pt x="317305" y="234141"/>
                </a:lnTo>
                <a:lnTo>
                  <a:pt x="317924" y="232911"/>
                </a:lnTo>
                <a:lnTo>
                  <a:pt x="318771" y="231905"/>
                </a:lnTo>
                <a:lnTo>
                  <a:pt x="319293" y="231480"/>
                </a:lnTo>
                <a:lnTo>
                  <a:pt x="319408" y="231273"/>
                </a:lnTo>
                <a:lnTo>
                  <a:pt x="319444" y="231036"/>
                </a:lnTo>
                <a:lnTo>
                  <a:pt x="319330" y="230573"/>
                </a:lnTo>
                <a:lnTo>
                  <a:pt x="319043" y="230443"/>
                </a:lnTo>
                <a:lnTo>
                  <a:pt x="318577" y="230364"/>
                </a:lnTo>
                <a:lnTo>
                  <a:pt x="318335" y="229895"/>
                </a:lnTo>
                <a:lnTo>
                  <a:pt x="318299" y="228915"/>
                </a:lnTo>
                <a:lnTo>
                  <a:pt x="318513" y="228648"/>
                </a:lnTo>
                <a:lnTo>
                  <a:pt x="318840" y="228397"/>
                </a:lnTo>
                <a:lnTo>
                  <a:pt x="318692" y="228050"/>
                </a:lnTo>
                <a:lnTo>
                  <a:pt x="318479" y="227912"/>
                </a:lnTo>
                <a:lnTo>
                  <a:pt x="318383" y="227704"/>
                </a:lnTo>
                <a:lnTo>
                  <a:pt x="318248" y="226492"/>
                </a:lnTo>
                <a:lnTo>
                  <a:pt x="318270" y="226344"/>
                </a:lnTo>
                <a:lnTo>
                  <a:pt x="318641" y="225774"/>
                </a:lnTo>
                <a:lnTo>
                  <a:pt x="319710" y="225523"/>
                </a:lnTo>
                <a:lnTo>
                  <a:pt x="320628" y="225632"/>
                </a:lnTo>
                <a:lnTo>
                  <a:pt x="321044" y="225833"/>
                </a:lnTo>
                <a:lnTo>
                  <a:pt x="322135" y="226022"/>
                </a:lnTo>
                <a:lnTo>
                  <a:pt x="322457" y="226235"/>
                </a:lnTo>
                <a:lnTo>
                  <a:pt x="322845" y="226889"/>
                </a:lnTo>
                <a:lnTo>
                  <a:pt x="323025" y="226966"/>
                </a:lnTo>
                <a:lnTo>
                  <a:pt x="323755" y="227048"/>
                </a:lnTo>
                <a:lnTo>
                  <a:pt x="324113" y="227320"/>
                </a:lnTo>
                <a:lnTo>
                  <a:pt x="324427" y="227458"/>
                </a:lnTo>
                <a:lnTo>
                  <a:pt x="324767" y="227332"/>
                </a:lnTo>
                <a:lnTo>
                  <a:pt x="326032" y="225879"/>
                </a:lnTo>
                <a:lnTo>
                  <a:pt x="327307" y="226155"/>
                </a:lnTo>
                <a:lnTo>
                  <a:pt x="329274" y="225631"/>
                </a:lnTo>
                <a:lnTo>
                  <a:pt x="329889" y="225639"/>
                </a:lnTo>
                <a:lnTo>
                  <a:pt x="330068" y="225666"/>
                </a:lnTo>
                <a:lnTo>
                  <a:pt x="330239" y="225761"/>
                </a:lnTo>
                <a:lnTo>
                  <a:pt x="331835" y="227076"/>
                </a:lnTo>
                <a:lnTo>
                  <a:pt x="333804" y="228281"/>
                </a:lnTo>
                <a:lnTo>
                  <a:pt x="335977" y="230114"/>
                </a:lnTo>
                <a:lnTo>
                  <a:pt x="338946" y="233895"/>
                </a:lnTo>
                <a:lnTo>
                  <a:pt x="339548" y="234565"/>
                </a:lnTo>
                <a:lnTo>
                  <a:pt x="338425" y="235346"/>
                </a:lnTo>
                <a:lnTo>
                  <a:pt x="337827" y="236743"/>
                </a:lnTo>
                <a:lnTo>
                  <a:pt x="339785" y="237588"/>
                </a:lnTo>
                <a:lnTo>
                  <a:pt x="341873" y="238868"/>
                </a:lnTo>
                <a:lnTo>
                  <a:pt x="342888" y="239866"/>
                </a:lnTo>
                <a:lnTo>
                  <a:pt x="343516" y="241076"/>
                </a:lnTo>
                <a:lnTo>
                  <a:pt x="344185" y="241797"/>
                </a:lnTo>
                <a:lnTo>
                  <a:pt x="345897" y="243060"/>
                </a:lnTo>
                <a:lnTo>
                  <a:pt x="348943" y="247398"/>
                </a:lnTo>
                <a:lnTo>
                  <a:pt x="349567" y="247899"/>
                </a:lnTo>
                <a:lnTo>
                  <a:pt x="353021" y="249440"/>
                </a:lnTo>
                <a:lnTo>
                  <a:pt x="353984" y="249230"/>
                </a:lnTo>
                <a:lnTo>
                  <a:pt x="354736" y="249656"/>
                </a:lnTo>
                <a:lnTo>
                  <a:pt x="355193" y="250710"/>
                </a:lnTo>
                <a:lnTo>
                  <a:pt x="355253" y="251492"/>
                </a:lnTo>
                <a:lnTo>
                  <a:pt x="355006" y="251667"/>
                </a:lnTo>
                <a:lnTo>
                  <a:pt x="355488" y="253322"/>
                </a:lnTo>
                <a:lnTo>
                  <a:pt x="357073" y="255347"/>
                </a:lnTo>
                <a:lnTo>
                  <a:pt x="357551" y="255945"/>
                </a:lnTo>
                <a:lnTo>
                  <a:pt x="356649" y="257284"/>
                </a:lnTo>
                <a:lnTo>
                  <a:pt x="356542" y="257916"/>
                </a:lnTo>
                <a:lnTo>
                  <a:pt x="358374" y="260412"/>
                </a:lnTo>
                <a:lnTo>
                  <a:pt x="359077" y="261368"/>
                </a:lnTo>
                <a:lnTo>
                  <a:pt x="359623" y="260975"/>
                </a:lnTo>
                <a:lnTo>
                  <a:pt x="359521" y="260682"/>
                </a:lnTo>
                <a:lnTo>
                  <a:pt x="360079" y="260016"/>
                </a:lnTo>
                <a:lnTo>
                  <a:pt x="361223" y="259479"/>
                </a:lnTo>
                <a:lnTo>
                  <a:pt x="361516" y="259723"/>
                </a:lnTo>
                <a:lnTo>
                  <a:pt x="361579" y="260078"/>
                </a:lnTo>
                <a:lnTo>
                  <a:pt x="361012" y="261232"/>
                </a:lnTo>
                <a:lnTo>
                  <a:pt x="360337" y="261675"/>
                </a:lnTo>
                <a:lnTo>
                  <a:pt x="360087" y="261735"/>
                </a:lnTo>
                <a:lnTo>
                  <a:pt x="359525" y="262230"/>
                </a:lnTo>
                <a:lnTo>
                  <a:pt x="359164" y="262610"/>
                </a:lnTo>
                <a:lnTo>
                  <a:pt x="359026" y="263048"/>
                </a:lnTo>
                <a:lnTo>
                  <a:pt x="358865" y="264116"/>
                </a:lnTo>
                <a:lnTo>
                  <a:pt x="357626" y="267129"/>
                </a:lnTo>
                <a:lnTo>
                  <a:pt x="357246" y="267686"/>
                </a:lnTo>
                <a:lnTo>
                  <a:pt x="355953" y="268554"/>
                </a:lnTo>
                <a:lnTo>
                  <a:pt x="354715" y="268157"/>
                </a:lnTo>
                <a:lnTo>
                  <a:pt x="354208" y="268585"/>
                </a:lnTo>
                <a:lnTo>
                  <a:pt x="354585" y="269933"/>
                </a:lnTo>
                <a:lnTo>
                  <a:pt x="354417" y="272125"/>
                </a:lnTo>
                <a:lnTo>
                  <a:pt x="353671" y="272658"/>
                </a:lnTo>
                <a:lnTo>
                  <a:pt x="352806" y="272597"/>
                </a:lnTo>
                <a:lnTo>
                  <a:pt x="352335" y="272945"/>
                </a:lnTo>
                <a:lnTo>
                  <a:pt x="352900" y="275873"/>
                </a:lnTo>
                <a:lnTo>
                  <a:pt x="351749" y="279164"/>
                </a:lnTo>
                <a:lnTo>
                  <a:pt x="350951" y="279651"/>
                </a:lnTo>
                <a:lnTo>
                  <a:pt x="350618" y="281044"/>
                </a:lnTo>
                <a:lnTo>
                  <a:pt x="350635" y="282960"/>
                </a:lnTo>
                <a:lnTo>
                  <a:pt x="350743" y="283095"/>
                </a:lnTo>
                <a:lnTo>
                  <a:pt x="349715" y="284244"/>
                </a:lnTo>
                <a:lnTo>
                  <a:pt x="348661" y="284406"/>
                </a:lnTo>
                <a:lnTo>
                  <a:pt x="348305" y="284669"/>
                </a:lnTo>
                <a:lnTo>
                  <a:pt x="348145" y="285660"/>
                </a:lnTo>
                <a:lnTo>
                  <a:pt x="348515" y="286547"/>
                </a:lnTo>
                <a:lnTo>
                  <a:pt x="348773" y="286746"/>
                </a:lnTo>
                <a:lnTo>
                  <a:pt x="347075" y="288170"/>
                </a:lnTo>
                <a:lnTo>
                  <a:pt x="345396" y="289024"/>
                </a:lnTo>
                <a:lnTo>
                  <a:pt x="344836" y="290637"/>
                </a:lnTo>
                <a:lnTo>
                  <a:pt x="342571" y="291818"/>
                </a:lnTo>
                <a:lnTo>
                  <a:pt x="344458" y="293622"/>
                </a:lnTo>
                <a:lnTo>
                  <a:pt x="342043" y="295167"/>
                </a:lnTo>
                <a:lnTo>
                  <a:pt x="341374" y="295656"/>
                </a:lnTo>
                <a:lnTo>
                  <a:pt x="340299" y="295915"/>
                </a:lnTo>
                <a:lnTo>
                  <a:pt x="339176" y="294845"/>
                </a:lnTo>
                <a:lnTo>
                  <a:pt x="339091" y="294473"/>
                </a:lnTo>
                <a:lnTo>
                  <a:pt x="340035" y="294044"/>
                </a:lnTo>
                <a:lnTo>
                  <a:pt x="340590" y="291087"/>
                </a:lnTo>
                <a:lnTo>
                  <a:pt x="340112" y="289403"/>
                </a:lnTo>
                <a:lnTo>
                  <a:pt x="339374" y="288886"/>
                </a:lnTo>
                <a:lnTo>
                  <a:pt x="338245" y="288635"/>
                </a:lnTo>
                <a:lnTo>
                  <a:pt x="337082" y="284856"/>
                </a:lnTo>
                <a:lnTo>
                  <a:pt x="337503" y="283994"/>
                </a:lnTo>
                <a:lnTo>
                  <a:pt x="337217" y="282922"/>
                </a:lnTo>
                <a:lnTo>
                  <a:pt x="336370" y="282989"/>
                </a:lnTo>
                <a:lnTo>
                  <a:pt x="333444" y="285057"/>
                </a:lnTo>
                <a:lnTo>
                  <a:pt x="332783" y="285343"/>
                </a:lnTo>
                <a:lnTo>
                  <a:pt x="331702" y="286694"/>
                </a:lnTo>
                <a:lnTo>
                  <a:pt x="329663" y="287184"/>
                </a:lnTo>
                <a:lnTo>
                  <a:pt x="329428" y="288792"/>
                </a:lnTo>
                <a:lnTo>
                  <a:pt x="331901" y="289523"/>
                </a:lnTo>
                <a:lnTo>
                  <a:pt x="332238" y="289928"/>
                </a:lnTo>
                <a:lnTo>
                  <a:pt x="332758" y="290076"/>
                </a:lnTo>
                <a:lnTo>
                  <a:pt x="333742" y="291105"/>
                </a:lnTo>
                <a:lnTo>
                  <a:pt x="334927" y="293394"/>
                </a:lnTo>
                <a:lnTo>
                  <a:pt x="334794" y="294376"/>
                </a:lnTo>
                <a:lnTo>
                  <a:pt x="334224" y="295219"/>
                </a:lnTo>
                <a:lnTo>
                  <a:pt x="333179" y="294639"/>
                </a:lnTo>
                <a:lnTo>
                  <a:pt x="333022" y="294749"/>
                </a:lnTo>
                <a:lnTo>
                  <a:pt x="332985" y="296547"/>
                </a:lnTo>
                <a:lnTo>
                  <a:pt x="333143" y="297838"/>
                </a:lnTo>
                <a:lnTo>
                  <a:pt x="332944" y="299006"/>
                </a:lnTo>
                <a:lnTo>
                  <a:pt x="332309" y="298872"/>
                </a:lnTo>
                <a:lnTo>
                  <a:pt x="331454" y="298317"/>
                </a:lnTo>
                <a:lnTo>
                  <a:pt x="331135" y="297851"/>
                </a:lnTo>
                <a:lnTo>
                  <a:pt x="330439" y="297929"/>
                </a:lnTo>
                <a:lnTo>
                  <a:pt x="329304" y="298764"/>
                </a:lnTo>
                <a:lnTo>
                  <a:pt x="329093" y="299167"/>
                </a:lnTo>
                <a:lnTo>
                  <a:pt x="329125" y="299540"/>
                </a:lnTo>
                <a:lnTo>
                  <a:pt x="328452" y="300077"/>
                </a:lnTo>
                <a:lnTo>
                  <a:pt x="327191" y="302818"/>
                </a:lnTo>
                <a:lnTo>
                  <a:pt x="326631" y="303688"/>
                </a:lnTo>
                <a:lnTo>
                  <a:pt x="327328" y="305949"/>
                </a:lnTo>
                <a:lnTo>
                  <a:pt x="325189" y="306938"/>
                </a:lnTo>
                <a:lnTo>
                  <a:pt x="323543" y="306187"/>
                </a:lnTo>
                <a:lnTo>
                  <a:pt x="322888" y="305474"/>
                </a:lnTo>
                <a:lnTo>
                  <a:pt x="320220" y="307822"/>
                </a:lnTo>
                <a:lnTo>
                  <a:pt x="320811" y="308124"/>
                </a:lnTo>
                <a:lnTo>
                  <a:pt x="322138" y="309933"/>
                </a:lnTo>
                <a:lnTo>
                  <a:pt x="321989" y="311073"/>
                </a:lnTo>
                <a:lnTo>
                  <a:pt x="326757" y="312193"/>
                </a:lnTo>
                <a:lnTo>
                  <a:pt x="328276" y="313356"/>
                </a:lnTo>
                <a:lnTo>
                  <a:pt x="327349" y="316657"/>
                </a:lnTo>
                <a:lnTo>
                  <a:pt x="326485" y="318415"/>
                </a:lnTo>
                <a:lnTo>
                  <a:pt x="323746" y="321407"/>
                </a:lnTo>
                <a:lnTo>
                  <a:pt x="322520" y="319903"/>
                </a:lnTo>
                <a:lnTo>
                  <a:pt x="318225" y="318139"/>
                </a:lnTo>
                <a:lnTo>
                  <a:pt x="316263" y="316249"/>
                </a:lnTo>
                <a:lnTo>
                  <a:pt x="315135" y="314137"/>
                </a:lnTo>
                <a:lnTo>
                  <a:pt x="314415" y="313069"/>
                </a:lnTo>
                <a:lnTo>
                  <a:pt x="314033" y="312982"/>
                </a:lnTo>
                <a:lnTo>
                  <a:pt x="311955" y="313754"/>
                </a:lnTo>
                <a:lnTo>
                  <a:pt x="311217" y="314448"/>
                </a:lnTo>
                <a:lnTo>
                  <a:pt x="310930" y="315315"/>
                </a:lnTo>
                <a:lnTo>
                  <a:pt x="311735" y="316628"/>
                </a:lnTo>
                <a:lnTo>
                  <a:pt x="311790" y="318036"/>
                </a:lnTo>
                <a:lnTo>
                  <a:pt x="311286" y="319465"/>
                </a:lnTo>
                <a:lnTo>
                  <a:pt x="310430" y="319330"/>
                </a:lnTo>
                <a:lnTo>
                  <a:pt x="309597" y="319914"/>
                </a:lnTo>
                <a:lnTo>
                  <a:pt x="308770" y="320047"/>
                </a:lnTo>
                <a:lnTo>
                  <a:pt x="308464" y="319007"/>
                </a:lnTo>
                <a:lnTo>
                  <a:pt x="308579" y="318606"/>
                </a:lnTo>
                <a:lnTo>
                  <a:pt x="307636" y="316642"/>
                </a:lnTo>
                <a:lnTo>
                  <a:pt x="306035" y="314944"/>
                </a:lnTo>
                <a:lnTo>
                  <a:pt x="305498" y="314745"/>
                </a:lnTo>
                <a:lnTo>
                  <a:pt x="304732" y="314789"/>
                </a:lnTo>
                <a:lnTo>
                  <a:pt x="304291" y="315607"/>
                </a:lnTo>
                <a:lnTo>
                  <a:pt x="304289" y="317180"/>
                </a:lnTo>
                <a:lnTo>
                  <a:pt x="305337" y="319034"/>
                </a:lnTo>
                <a:lnTo>
                  <a:pt x="304692" y="321794"/>
                </a:lnTo>
                <a:lnTo>
                  <a:pt x="306416" y="323781"/>
                </a:lnTo>
                <a:lnTo>
                  <a:pt x="305242" y="324036"/>
                </a:lnTo>
                <a:lnTo>
                  <a:pt x="304000" y="323193"/>
                </a:lnTo>
                <a:lnTo>
                  <a:pt x="302538" y="324094"/>
                </a:lnTo>
                <a:lnTo>
                  <a:pt x="302206" y="326583"/>
                </a:lnTo>
                <a:lnTo>
                  <a:pt x="303136" y="327310"/>
                </a:lnTo>
                <a:lnTo>
                  <a:pt x="302495" y="331183"/>
                </a:lnTo>
                <a:lnTo>
                  <a:pt x="302678" y="331697"/>
                </a:lnTo>
                <a:lnTo>
                  <a:pt x="302588" y="332362"/>
                </a:lnTo>
                <a:lnTo>
                  <a:pt x="301231" y="332142"/>
                </a:lnTo>
                <a:lnTo>
                  <a:pt x="299989" y="331142"/>
                </a:lnTo>
                <a:lnTo>
                  <a:pt x="299355" y="331689"/>
                </a:lnTo>
                <a:lnTo>
                  <a:pt x="299623" y="332474"/>
                </a:lnTo>
                <a:lnTo>
                  <a:pt x="299899" y="334559"/>
                </a:lnTo>
                <a:lnTo>
                  <a:pt x="299894" y="336597"/>
                </a:lnTo>
                <a:lnTo>
                  <a:pt x="297878" y="334003"/>
                </a:lnTo>
                <a:lnTo>
                  <a:pt x="297301" y="332775"/>
                </a:lnTo>
                <a:lnTo>
                  <a:pt x="296519" y="332659"/>
                </a:lnTo>
                <a:lnTo>
                  <a:pt x="296149" y="332950"/>
                </a:lnTo>
                <a:lnTo>
                  <a:pt x="295916" y="333414"/>
                </a:lnTo>
                <a:lnTo>
                  <a:pt x="296464" y="334213"/>
                </a:lnTo>
                <a:lnTo>
                  <a:pt x="296522" y="335430"/>
                </a:lnTo>
                <a:lnTo>
                  <a:pt x="296125" y="335652"/>
                </a:lnTo>
                <a:lnTo>
                  <a:pt x="295036" y="335414"/>
                </a:lnTo>
                <a:lnTo>
                  <a:pt x="294318" y="335604"/>
                </a:lnTo>
                <a:lnTo>
                  <a:pt x="294240" y="335745"/>
                </a:lnTo>
                <a:lnTo>
                  <a:pt x="293979" y="336214"/>
                </a:lnTo>
                <a:lnTo>
                  <a:pt x="294515" y="337784"/>
                </a:lnTo>
                <a:lnTo>
                  <a:pt x="293555" y="339684"/>
                </a:lnTo>
                <a:lnTo>
                  <a:pt x="292992" y="339891"/>
                </a:lnTo>
                <a:lnTo>
                  <a:pt x="291503" y="338703"/>
                </a:lnTo>
                <a:lnTo>
                  <a:pt x="290955" y="338013"/>
                </a:lnTo>
                <a:lnTo>
                  <a:pt x="290383" y="337824"/>
                </a:lnTo>
                <a:lnTo>
                  <a:pt x="290081" y="338201"/>
                </a:lnTo>
                <a:lnTo>
                  <a:pt x="289763" y="339680"/>
                </a:lnTo>
                <a:lnTo>
                  <a:pt x="290494" y="340307"/>
                </a:lnTo>
                <a:lnTo>
                  <a:pt x="289992" y="344369"/>
                </a:lnTo>
                <a:lnTo>
                  <a:pt x="289519" y="344476"/>
                </a:lnTo>
                <a:lnTo>
                  <a:pt x="289250" y="344951"/>
                </a:lnTo>
                <a:lnTo>
                  <a:pt x="289483" y="345748"/>
                </a:lnTo>
                <a:lnTo>
                  <a:pt x="289924" y="346585"/>
                </a:lnTo>
                <a:lnTo>
                  <a:pt x="289913" y="348277"/>
                </a:lnTo>
                <a:lnTo>
                  <a:pt x="288941" y="348444"/>
                </a:lnTo>
                <a:lnTo>
                  <a:pt x="288234" y="348201"/>
                </a:lnTo>
                <a:lnTo>
                  <a:pt x="286994" y="347026"/>
                </a:lnTo>
                <a:lnTo>
                  <a:pt x="285294" y="347144"/>
                </a:lnTo>
                <a:lnTo>
                  <a:pt x="284309" y="346591"/>
                </a:lnTo>
                <a:lnTo>
                  <a:pt x="284026" y="345889"/>
                </a:lnTo>
                <a:lnTo>
                  <a:pt x="283616" y="344032"/>
                </a:lnTo>
                <a:lnTo>
                  <a:pt x="282624" y="342285"/>
                </a:lnTo>
                <a:lnTo>
                  <a:pt x="281294" y="343845"/>
                </a:lnTo>
                <a:lnTo>
                  <a:pt x="280457" y="345476"/>
                </a:lnTo>
                <a:lnTo>
                  <a:pt x="279335" y="344532"/>
                </a:lnTo>
                <a:lnTo>
                  <a:pt x="276661" y="345659"/>
                </a:lnTo>
                <a:lnTo>
                  <a:pt x="276512" y="347201"/>
                </a:lnTo>
                <a:lnTo>
                  <a:pt x="277726" y="349001"/>
                </a:lnTo>
                <a:lnTo>
                  <a:pt x="278920" y="350330"/>
                </a:lnTo>
                <a:lnTo>
                  <a:pt x="279613" y="352079"/>
                </a:lnTo>
                <a:lnTo>
                  <a:pt x="278942" y="355141"/>
                </a:lnTo>
                <a:lnTo>
                  <a:pt x="276887" y="357982"/>
                </a:lnTo>
                <a:lnTo>
                  <a:pt x="277372" y="360860"/>
                </a:lnTo>
                <a:lnTo>
                  <a:pt x="279380" y="360625"/>
                </a:lnTo>
                <a:lnTo>
                  <a:pt x="281528" y="363095"/>
                </a:lnTo>
                <a:lnTo>
                  <a:pt x="281124" y="363534"/>
                </a:lnTo>
                <a:lnTo>
                  <a:pt x="276990" y="365095"/>
                </a:lnTo>
                <a:lnTo>
                  <a:pt x="275558" y="365763"/>
                </a:lnTo>
                <a:lnTo>
                  <a:pt x="274787" y="365623"/>
                </a:lnTo>
                <a:lnTo>
                  <a:pt x="272620" y="365640"/>
                </a:lnTo>
                <a:lnTo>
                  <a:pt x="271643" y="368248"/>
                </a:lnTo>
                <a:lnTo>
                  <a:pt x="269893" y="369126"/>
                </a:lnTo>
                <a:lnTo>
                  <a:pt x="269328" y="368454"/>
                </a:lnTo>
                <a:lnTo>
                  <a:pt x="267134" y="368100"/>
                </a:lnTo>
                <a:lnTo>
                  <a:pt x="266552" y="367587"/>
                </a:lnTo>
                <a:lnTo>
                  <a:pt x="265695" y="367321"/>
                </a:lnTo>
                <a:lnTo>
                  <a:pt x="264720" y="367713"/>
                </a:lnTo>
                <a:lnTo>
                  <a:pt x="263559" y="367428"/>
                </a:lnTo>
                <a:lnTo>
                  <a:pt x="261138" y="365324"/>
                </a:lnTo>
                <a:lnTo>
                  <a:pt x="260612" y="364216"/>
                </a:lnTo>
                <a:lnTo>
                  <a:pt x="259792" y="363105"/>
                </a:lnTo>
                <a:lnTo>
                  <a:pt x="259248" y="362828"/>
                </a:lnTo>
                <a:lnTo>
                  <a:pt x="258706" y="361186"/>
                </a:lnTo>
                <a:lnTo>
                  <a:pt x="256977" y="360161"/>
                </a:lnTo>
                <a:lnTo>
                  <a:pt x="255999" y="359022"/>
                </a:lnTo>
                <a:lnTo>
                  <a:pt x="255282" y="358205"/>
                </a:lnTo>
                <a:lnTo>
                  <a:pt x="255511" y="356065"/>
                </a:lnTo>
                <a:lnTo>
                  <a:pt x="256081" y="354622"/>
                </a:lnTo>
                <a:lnTo>
                  <a:pt x="257023" y="353775"/>
                </a:lnTo>
                <a:lnTo>
                  <a:pt x="258952" y="352814"/>
                </a:lnTo>
                <a:lnTo>
                  <a:pt x="260929" y="350257"/>
                </a:lnTo>
                <a:lnTo>
                  <a:pt x="261321" y="350357"/>
                </a:lnTo>
                <a:lnTo>
                  <a:pt x="261576" y="350175"/>
                </a:lnTo>
                <a:lnTo>
                  <a:pt x="261657" y="349800"/>
                </a:lnTo>
                <a:lnTo>
                  <a:pt x="261160" y="348597"/>
                </a:lnTo>
                <a:lnTo>
                  <a:pt x="259222" y="346531"/>
                </a:lnTo>
                <a:lnTo>
                  <a:pt x="258416" y="345973"/>
                </a:lnTo>
                <a:lnTo>
                  <a:pt x="257664" y="346110"/>
                </a:lnTo>
                <a:lnTo>
                  <a:pt x="257532" y="346617"/>
                </a:lnTo>
                <a:lnTo>
                  <a:pt x="257762" y="347754"/>
                </a:lnTo>
                <a:lnTo>
                  <a:pt x="256558" y="350778"/>
                </a:lnTo>
                <a:lnTo>
                  <a:pt x="256171" y="351112"/>
                </a:lnTo>
                <a:lnTo>
                  <a:pt x="255646" y="351238"/>
                </a:lnTo>
                <a:lnTo>
                  <a:pt x="254956" y="350852"/>
                </a:lnTo>
                <a:lnTo>
                  <a:pt x="254083" y="347878"/>
                </a:lnTo>
                <a:lnTo>
                  <a:pt x="253834" y="346327"/>
                </a:lnTo>
                <a:lnTo>
                  <a:pt x="252679" y="345553"/>
                </a:lnTo>
                <a:lnTo>
                  <a:pt x="251892" y="345627"/>
                </a:lnTo>
                <a:lnTo>
                  <a:pt x="251378" y="346060"/>
                </a:lnTo>
                <a:lnTo>
                  <a:pt x="251132" y="346687"/>
                </a:lnTo>
                <a:lnTo>
                  <a:pt x="251077" y="347582"/>
                </a:lnTo>
                <a:lnTo>
                  <a:pt x="252453" y="350308"/>
                </a:lnTo>
                <a:lnTo>
                  <a:pt x="252565" y="352104"/>
                </a:lnTo>
                <a:lnTo>
                  <a:pt x="252827" y="352928"/>
                </a:lnTo>
                <a:lnTo>
                  <a:pt x="253308" y="353476"/>
                </a:lnTo>
                <a:lnTo>
                  <a:pt x="253588" y="354313"/>
                </a:lnTo>
                <a:lnTo>
                  <a:pt x="253216" y="354601"/>
                </a:lnTo>
                <a:lnTo>
                  <a:pt x="252164" y="354844"/>
                </a:lnTo>
                <a:lnTo>
                  <a:pt x="251348" y="353805"/>
                </a:lnTo>
                <a:lnTo>
                  <a:pt x="251196" y="352652"/>
                </a:lnTo>
                <a:lnTo>
                  <a:pt x="251600" y="351641"/>
                </a:lnTo>
                <a:lnTo>
                  <a:pt x="249848" y="348508"/>
                </a:lnTo>
                <a:lnTo>
                  <a:pt x="249361" y="348452"/>
                </a:lnTo>
                <a:lnTo>
                  <a:pt x="248770" y="349252"/>
                </a:lnTo>
                <a:lnTo>
                  <a:pt x="248958" y="351213"/>
                </a:lnTo>
                <a:lnTo>
                  <a:pt x="248565" y="351672"/>
                </a:lnTo>
                <a:lnTo>
                  <a:pt x="247750" y="351726"/>
                </a:lnTo>
                <a:lnTo>
                  <a:pt x="247022" y="353829"/>
                </a:lnTo>
                <a:lnTo>
                  <a:pt x="246685" y="354106"/>
                </a:lnTo>
                <a:lnTo>
                  <a:pt x="244734" y="353991"/>
                </a:lnTo>
                <a:lnTo>
                  <a:pt x="244276" y="354254"/>
                </a:lnTo>
                <a:lnTo>
                  <a:pt x="244072" y="354814"/>
                </a:lnTo>
                <a:lnTo>
                  <a:pt x="244147" y="355390"/>
                </a:lnTo>
                <a:lnTo>
                  <a:pt x="244649" y="356426"/>
                </a:lnTo>
                <a:lnTo>
                  <a:pt x="245533" y="357553"/>
                </a:lnTo>
                <a:lnTo>
                  <a:pt x="246404" y="357590"/>
                </a:lnTo>
                <a:lnTo>
                  <a:pt x="247448" y="359429"/>
                </a:lnTo>
                <a:lnTo>
                  <a:pt x="247084" y="360690"/>
                </a:lnTo>
                <a:lnTo>
                  <a:pt x="246819" y="362501"/>
                </a:lnTo>
                <a:lnTo>
                  <a:pt x="247110" y="364415"/>
                </a:lnTo>
                <a:lnTo>
                  <a:pt x="247352" y="364933"/>
                </a:lnTo>
                <a:lnTo>
                  <a:pt x="247731" y="365456"/>
                </a:lnTo>
                <a:lnTo>
                  <a:pt x="248664" y="366083"/>
                </a:lnTo>
                <a:lnTo>
                  <a:pt x="250178" y="365697"/>
                </a:lnTo>
                <a:lnTo>
                  <a:pt x="251143" y="366615"/>
                </a:lnTo>
                <a:lnTo>
                  <a:pt x="251240" y="367110"/>
                </a:lnTo>
                <a:lnTo>
                  <a:pt x="251947" y="368206"/>
                </a:lnTo>
                <a:lnTo>
                  <a:pt x="253143" y="369249"/>
                </a:lnTo>
                <a:lnTo>
                  <a:pt x="253307" y="369824"/>
                </a:lnTo>
                <a:lnTo>
                  <a:pt x="252886" y="371349"/>
                </a:lnTo>
                <a:lnTo>
                  <a:pt x="253350" y="372279"/>
                </a:lnTo>
                <a:lnTo>
                  <a:pt x="253956" y="372786"/>
                </a:lnTo>
                <a:lnTo>
                  <a:pt x="254127" y="373806"/>
                </a:lnTo>
                <a:lnTo>
                  <a:pt x="254034" y="374590"/>
                </a:lnTo>
                <a:lnTo>
                  <a:pt x="251440" y="376741"/>
                </a:lnTo>
                <a:lnTo>
                  <a:pt x="252273" y="379105"/>
                </a:lnTo>
                <a:lnTo>
                  <a:pt x="251237" y="380282"/>
                </a:lnTo>
                <a:lnTo>
                  <a:pt x="250043" y="382069"/>
                </a:lnTo>
                <a:lnTo>
                  <a:pt x="249698" y="384706"/>
                </a:lnTo>
                <a:lnTo>
                  <a:pt x="252819" y="384866"/>
                </a:lnTo>
                <a:lnTo>
                  <a:pt x="250995" y="386852"/>
                </a:lnTo>
                <a:lnTo>
                  <a:pt x="250964" y="388268"/>
                </a:lnTo>
                <a:lnTo>
                  <a:pt x="250143" y="389227"/>
                </a:lnTo>
                <a:lnTo>
                  <a:pt x="250528" y="389950"/>
                </a:lnTo>
                <a:lnTo>
                  <a:pt x="251449" y="391680"/>
                </a:lnTo>
                <a:lnTo>
                  <a:pt x="253266" y="392498"/>
                </a:lnTo>
                <a:lnTo>
                  <a:pt x="255291" y="393742"/>
                </a:lnTo>
                <a:lnTo>
                  <a:pt x="254834" y="398160"/>
                </a:lnTo>
                <a:lnTo>
                  <a:pt x="256120" y="401164"/>
                </a:lnTo>
                <a:lnTo>
                  <a:pt x="254918" y="401879"/>
                </a:lnTo>
                <a:lnTo>
                  <a:pt x="253170" y="401483"/>
                </a:lnTo>
                <a:lnTo>
                  <a:pt x="251798" y="403735"/>
                </a:lnTo>
                <a:lnTo>
                  <a:pt x="250711" y="401808"/>
                </a:lnTo>
                <a:lnTo>
                  <a:pt x="249760" y="398672"/>
                </a:lnTo>
                <a:lnTo>
                  <a:pt x="247929" y="395572"/>
                </a:lnTo>
                <a:lnTo>
                  <a:pt x="249723" y="394512"/>
                </a:lnTo>
                <a:lnTo>
                  <a:pt x="248476" y="392125"/>
                </a:lnTo>
                <a:lnTo>
                  <a:pt x="247500" y="391304"/>
                </a:lnTo>
                <a:lnTo>
                  <a:pt x="247174" y="390132"/>
                </a:lnTo>
                <a:lnTo>
                  <a:pt x="246940" y="389295"/>
                </a:lnTo>
                <a:lnTo>
                  <a:pt x="244466" y="388665"/>
                </a:lnTo>
                <a:lnTo>
                  <a:pt x="240319" y="386470"/>
                </a:lnTo>
                <a:lnTo>
                  <a:pt x="239543" y="383934"/>
                </a:lnTo>
                <a:lnTo>
                  <a:pt x="237790" y="382541"/>
                </a:lnTo>
                <a:lnTo>
                  <a:pt x="236884" y="380398"/>
                </a:lnTo>
                <a:lnTo>
                  <a:pt x="238357" y="378505"/>
                </a:lnTo>
                <a:lnTo>
                  <a:pt x="238930" y="376325"/>
                </a:lnTo>
                <a:lnTo>
                  <a:pt x="239805" y="373738"/>
                </a:lnTo>
                <a:lnTo>
                  <a:pt x="237753" y="373600"/>
                </a:lnTo>
                <a:lnTo>
                  <a:pt x="235298" y="373026"/>
                </a:lnTo>
                <a:lnTo>
                  <a:pt x="232559" y="371623"/>
                </a:lnTo>
                <a:lnTo>
                  <a:pt x="232714" y="370175"/>
                </a:lnTo>
                <a:lnTo>
                  <a:pt x="233652" y="368372"/>
                </a:lnTo>
                <a:lnTo>
                  <a:pt x="231561" y="367821"/>
                </a:lnTo>
                <a:lnTo>
                  <a:pt x="230292" y="368443"/>
                </a:lnTo>
                <a:lnTo>
                  <a:pt x="230043" y="368862"/>
                </a:lnTo>
                <a:lnTo>
                  <a:pt x="229851" y="369770"/>
                </a:lnTo>
                <a:lnTo>
                  <a:pt x="228366" y="371910"/>
                </a:lnTo>
                <a:lnTo>
                  <a:pt x="225504" y="372297"/>
                </a:lnTo>
                <a:lnTo>
                  <a:pt x="225234" y="371814"/>
                </a:lnTo>
                <a:lnTo>
                  <a:pt x="224785" y="369620"/>
                </a:lnTo>
                <a:lnTo>
                  <a:pt x="224546" y="367740"/>
                </a:lnTo>
                <a:lnTo>
                  <a:pt x="224717" y="367228"/>
                </a:lnTo>
                <a:lnTo>
                  <a:pt x="224602" y="366082"/>
                </a:lnTo>
                <a:lnTo>
                  <a:pt x="223776" y="364678"/>
                </a:lnTo>
                <a:lnTo>
                  <a:pt x="222207" y="360789"/>
                </a:lnTo>
                <a:lnTo>
                  <a:pt x="222004" y="358364"/>
                </a:lnTo>
                <a:lnTo>
                  <a:pt x="222890" y="357197"/>
                </a:lnTo>
                <a:lnTo>
                  <a:pt x="222519" y="355481"/>
                </a:lnTo>
                <a:lnTo>
                  <a:pt x="223947" y="355241"/>
                </a:lnTo>
                <a:lnTo>
                  <a:pt x="223127" y="353498"/>
                </a:lnTo>
                <a:lnTo>
                  <a:pt x="222875" y="352115"/>
                </a:lnTo>
                <a:lnTo>
                  <a:pt x="222668" y="350100"/>
                </a:lnTo>
                <a:lnTo>
                  <a:pt x="221227" y="347686"/>
                </a:lnTo>
                <a:lnTo>
                  <a:pt x="219720" y="346398"/>
                </a:lnTo>
                <a:lnTo>
                  <a:pt x="219334" y="346642"/>
                </a:lnTo>
                <a:lnTo>
                  <a:pt x="219064" y="346813"/>
                </a:lnTo>
                <a:lnTo>
                  <a:pt x="219418" y="348682"/>
                </a:lnTo>
                <a:lnTo>
                  <a:pt x="219989" y="349472"/>
                </a:lnTo>
                <a:lnTo>
                  <a:pt x="219421" y="350291"/>
                </a:lnTo>
                <a:lnTo>
                  <a:pt x="218184" y="352222"/>
                </a:lnTo>
                <a:lnTo>
                  <a:pt x="219399" y="353565"/>
                </a:lnTo>
                <a:lnTo>
                  <a:pt x="219522" y="354738"/>
                </a:lnTo>
                <a:lnTo>
                  <a:pt x="217696" y="357595"/>
                </a:lnTo>
                <a:lnTo>
                  <a:pt x="216565" y="360155"/>
                </a:lnTo>
                <a:lnTo>
                  <a:pt x="215945" y="360026"/>
                </a:lnTo>
                <a:lnTo>
                  <a:pt x="215299" y="359286"/>
                </a:lnTo>
                <a:lnTo>
                  <a:pt x="214924" y="358705"/>
                </a:lnTo>
                <a:lnTo>
                  <a:pt x="214921" y="358490"/>
                </a:lnTo>
                <a:lnTo>
                  <a:pt x="214284" y="357975"/>
                </a:lnTo>
                <a:lnTo>
                  <a:pt x="213909" y="357914"/>
                </a:lnTo>
                <a:lnTo>
                  <a:pt x="212001" y="357946"/>
                </a:lnTo>
                <a:lnTo>
                  <a:pt x="211844" y="359117"/>
                </a:lnTo>
                <a:lnTo>
                  <a:pt x="211830" y="360338"/>
                </a:lnTo>
                <a:lnTo>
                  <a:pt x="210973" y="361866"/>
                </a:lnTo>
                <a:lnTo>
                  <a:pt x="208081" y="363195"/>
                </a:lnTo>
                <a:lnTo>
                  <a:pt x="206770" y="363705"/>
                </a:lnTo>
                <a:lnTo>
                  <a:pt x="207814" y="364735"/>
                </a:lnTo>
                <a:lnTo>
                  <a:pt x="209047" y="366691"/>
                </a:lnTo>
                <a:lnTo>
                  <a:pt x="209922" y="367775"/>
                </a:lnTo>
                <a:lnTo>
                  <a:pt x="211089" y="368073"/>
                </a:lnTo>
                <a:lnTo>
                  <a:pt x="211841" y="368610"/>
                </a:lnTo>
                <a:lnTo>
                  <a:pt x="213667" y="370507"/>
                </a:lnTo>
                <a:lnTo>
                  <a:pt x="214367" y="374419"/>
                </a:lnTo>
                <a:lnTo>
                  <a:pt x="214370" y="375679"/>
                </a:lnTo>
                <a:lnTo>
                  <a:pt x="213377" y="378350"/>
                </a:lnTo>
                <a:lnTo>
                  <a:pt x="211372" y="379235"/>
                </a:lnTo>
                <a:lnTo>
                  <a:pt x="212046" y="381682"/>
                </a:lnTo>
                <a:lnTo>
                  <a:pt x="211693" y="384007"/>
                </a:lnTo>
                <a:lnTo>
                  <a:pt x="210981" y="385350"/>
                </a:lnTo>
                <a:lnTo>
                  <a:pt x="210650" y="387395"/>
                </a:lnTo>
                <a:lnTo>
                  <a:pt x="210696" y="388504"/>
                </a:lnTo>
                <a:lnTo>
                  <a:pt x="211142" y="389640"/>
                </a:lnTo>
                <a:lnTo>
                  <a:pt x="211125" y="392149"/>
                </a:lnTo>
                <a:lnTo>
                  <a:pt x="211832" y="395088"/>
                </a:lnTo>
                <a:lnTo>
                  <a:pt x="211502" y="395983"/>
                </a:lnTo>
                <a:lnTo>
                  <a:pt x="210127" y="396492"/>
                </a:lnTo>
                <a:lnTo>
                  <a:pt x="210111" y="397029"/>
                </a:lnTo>
                <a:lnTo>
                  <a:pt x="210176" y="397552"/>
                </a:lnTo>
                <a:lnTo>
                  <a:pt x="210783" y="399019"/>
                </a:lnTo>
                <a:lnTo>
                  <a:pt x="211652" y="400552"/>
                </a:lnTo>
                <a:lnTo>
                  <a:pt x="211727" y="402110"/>
                </a:lnTo>
                <a:lnTo>
                  <a:pt x="210508" y="404237"/>
                </a:lnTo>
                <a:lnTo>
                  <a:pt x="210907" y="405528"/>
                </a:lnTo>
                <a:lnTo>
                  <a:pt x="211976" y="406201"/>
                </a:lnTo>
                <a:lnTo>
                  <a:pt x="212238" y="406169"/>
                </a:lnTo>
                <a:lnTo>
                  <a:pt x="213098" y="405197"/>
                </a:lnTo>
                <a:lnTo>
                  <a:pt x="214622" y="404110"/>
                </a:lnTo>
                <a:lnTo>
                  <a:pt x="215095" y="403991"/>
                </a:lnTo>
                <a:lnTo>
                  <a:pt x="215824" y="404106"/>
                </a:lnTo>
                <a:lnTo>
                  <a:pt x="217300" y="405330"/>
                </a:lnTo>
                <a:lnTo>
                  <a:pt x="216500" y="407743"/>
                </a:lnTo>
                <a:lnTo>
                  <a:pt x="216336" y="407712"/>
                </a:lnTo>
                <a:lnTo>
                  <a:pt x="216145" y="407142"/>
                </a:lnTo>
                <a:lnTo>
                  <a:pt x="215627" y="407120"/>
                </a:lnTo>
                <a:lnTo>
                  <a:pt x="214919" y="407297"/>
                </a:lnTo>
                <a:lnTo>
                  <a:pt x="214706" y="407668"/>
                </a:lnTo>
                <a:lnTo>
                  <a:pt x="214175" y="409446"/>
                </a:lnTo>
                <a:lnTo>
                  <a:pt x="215035" y="410352"/>
                </a:lnTo>
                <a:lnTo>
                  <a:pt x="215756" y="410944"/>
                </a:lnTo>
                <a:lnTo>
                  <a:pt x="218540" y="413411"/>
                </a:lnTo>
                <a:lnTo>
                  <a:pt x="219083" y="414203"/>
                </a:lnTo>
                <a:lnTo>
                  <a:pt x="218838" y="415291"/>
                </a:lnTo>
                <a:lnTo>
                  <a:pt x="217730" y="416703"/>
                </a:lnTo>
                <a:lnTo>
                  <a:pt x="217545" y="418958"/>
                </a:lnTo>
                <a:lnTo>
                  <a:pt x="215807" y="418780"/>
                </a:lnTo>
                <a:lnTo>
                  <a:pt x="212849" y="420175"/>
                </a:lnTo>
                <a:lnTo>
                  <a:pt x="211399" y="419936"/>
                </a:lnTo>
                <a:lnTo>
                  <a:pt x="209148" y="421271"/>
                </a:lnTo>
                <a:lnTo>
                  <a:pt x="208986" y="423570"/>
                </a:lnTo>
                <a:lnTo>
                  <a:pt x="208069" y="426191"/>
                </a:lnTo>
                <a:lnTo>
                  <a:pt x="208066" y="428844"/>
                </a:lnTo>
                <a:lnTo>
                  <a:pt x="207700" y="429804"/>
                </a:lnTo>
                <a:lnTo>
                  <a:pt x="205639" y="429970"/>
                </a:lnTo>
                <a:lnTo>
                  <a:pt x="203182" y="431366"/>
                </a:lnTo>
                <a:lnTo>
                  <a:pt x="204352" y="437438"/>
                </a:lnTo>
                <a:lnTo>
                  <a:pt x="201391" y="439421"/>
                </a:lnTo>
                <a:lnTo>
                  <a:pt x="200986" y="438289"/>
                </a:lnTo>
                <a:lnTo>
                  <a:pt x="200885" y="436189"/>
                </a:lnTo>
                <a:lnTo>
                  <a:pt x="199518" y="434188"/>
                </a:lnTo>
                <a:lnTo>
                  <a:pt x="199621" y="432121"/>
                </a:lnTo>
                <a:lnTo>
                  <a:pt x="200602" y="429787"/>
                </a:lnTo>
                <a:lnTo>
                  <a:pt x="199207" y="428855"/>
                </a:lnTo>
                <a:lnTo>
                  <a:pt x="198668" y="429382"/>
                </a:lnTo>
                <a:lnTo>
                  <a:pt x="197433" y="429123"/>
                </a:lnTo>
                <a:lnTo>
                  <a:pt x="196799" y="430883"/>
                </a:lnTo>
                <a:lnTo>
                  <a:pt x="197288" y="432473"/>
                </a:lnTo>
                <a:lnTo>
                  <a:pt x="194907" y="434011"/>
                </a:lnTo>
                <a:lnTo>
                  <a:pt x="194617" y="436552"/>
                </a:lnTo>
                <a:lnTo>
                  <a:pt x="194004" y="434992"/>
                </a:lnTo>
                <a:lnTo>
                  <a:pt x="194221" y="432920"/>
                </a:lnTo>
                <a:lnTo>
                  <a:pt x="194451" y="430041"/>
                </a:lnTo>
                <a:lnTo>
                  <a:pt x="193414" y="427962"/>
                </a:lnTo>
                <a:lnTo>
                  <a:pt x="192728" y="428569"/>
                </a:lnTo>
                <a:lnTo>
                  <a:pt x="191484" y="429669"/>
                </a:lnTo>
                <a:lnTo>
                  <a:pt x="188497" y="430522"/>
                </a:lnTo>
                <a:lnTo>
                  <a:pt x="189992" y="432818"/>
                </a:lnTo>
                <a:lnTo>
                  <a:pt x="190319" y="434380"/>
                </a:lnTo>
                <a:lnTo>
                  <a:pt x="190286" y="435792"/>
                </a:lnTo>
                <a:lnTo>
                  <a:pt x="189476" y="436407"/>
                </a:lnTo>
                <a:lnTo>
                  <a:pt x="186739" y="441089"/>
                </a:lnTo>
                <a:lnTo>
                  <a:pt x="186929" y="442477"/>
                </a:lnTo>
                <a:lnTo>
                  <a:pt x="186675" y="446643"/>
                </a:lnTo>
                <a:lnTo>
                  <a:pt x="185934" y="447709"/>
                </a:lnTo>
                <a:lnTo>
                  <a:pt x="185597" y="447048"/>
                </a:lnTo>
                <a:lnTo>
                  <a:pt x="185561" y="446077"/>
                </a:lnTo>
                <a:lnTo>
                  <a:pt x="184068" y="443478"/>
                </a:lnTo>
                <a:lnTo>
                  <a:pt x="183427" y="442756"/>
                </a:lnTo>
                <a:lnTo>
                  <a:pt x="181572" y="442576"/>
                </a:lnTo>
                <a:lnTo>
                  <a:pt x="181163" y="442916"/>
                </a:lnTo>
                <a:lnTo>
                  <a:pt x="181117" y="443196"/>
                </a:lnTo>
                <a:lnTo>
                  <a:pt x="181345" y="443822"/>
                </a:lnTo>
                <a:lnTo>
                  <a:pt x="182247" y="445005"/>
                </a:lnTo>
                <a:lnTo>
                  <a:pt x="182357" y="447553"/>
                </a:lnTo>
                <a:lnTo>
                  <a:pt x="181915" y="447784"/>
                </a:lnTo>
                <a:lnTo>
                  <a:pt x="180907" y="447615"/>
                </a:lnTo>
                <a:lnTo>
                  <a:pt x="180553" y="447786"/>
                </a:lnTo>
                <a:lnTo>
                  <a:pt x="180396" y="448101"/>
                </a:lnTo>
                <a:lnTo>
                  <a:pt x="180840" y="450381"/>
                </a:lnTo>
                <a:lnTo>
                  <a:pt x="180177" y="451237"/>
                </a:lnTo>
                <a:lnTo>
                  <a:pt x="179033" y="452227"/>
                </a:lnTo>
                <a:lnTo>
                  <a:pt x="178836" y="452121"/>
                </a:lnTo>
                <a:lnTo>
                  <a:pt x="178535" y="450798"/>
                </a:lnTo>
                <a:lnTo>
                  <a:pt x="179065" y="450666"/>
                </a:lnTo>
                <a:lnTo>
                  <a:pt x="179380" y="449865"/>
                </a:lnTo>
                <a:lnTo>
                  <a:pt x="178882" y="447375"/>
                </a:lnTo>
                <a:lnTo>
                  <a:pt x="178127" y="446633"/>
                </a:lnTo>
                <a:lnTo>
                  <a:pt x="177320" y="447005"/>
                </a:lnTo>
                <a:lnTo>
                  <a:pt x="177080" y="448766"/>
                </a:lnTo>
                <a:lnTo>
                  <a:pt x="177378" y="449654"/>
                </a:lnTo>
                <a:lnTo>
                  <a:pt x="177425" y="450396"/>
                </a:lnTo>
                <a:lnTo>
                  <a:pt x="177100" y="451125"/>
                </a:lnTo>
                <a:lnTo>
                  <a:pt x="175937" y="450173"/>
                </a:lnTo>
                <a:lnTo>
                  <a:pt x="175744" y="449402"/>
                </a:lnTo>
                <a:lnTo>
                  <a:pt x="175206" y="449252"/>
                </a:lnTo>
                <a:lnTo>
                  <a:pt x="174308" y="450788"/>
                </a:lnTo>
                <a:lnTo>
                  <a:pt x="174742" y="453127"/>
                </a:lnTo>
                <a:lnTo>
                  <a:pt x="175445" y="454643"/>
                </a:lnTo>
                <a:lnTo>
                  <a:pt x="176105" y="456065"/>
                </a:lnTo>
                <a:lnTo>
                  <a:pt x="175746" y="457743"/>
                </a:lnTo>
                <a:lnTo>
                  <a:pt x="174728" y="456528"/>
                </a:lnTo>
                <a:lnTo>
                  <a:pt x="172033" y="454105"/>
                </a:lnTo>
                <a:lnTo>
                  <a:pt x="171866" y="453611"/>
                </a:lnTo>
                <a:lnTo>
                  <a:pt x="171142" y="453350"/>
                </a:lnTo>
                <a:lnTo>
                  <a:pt x="170660" y="453429"/>
                </a:lnTo>
                <a:lnTo>
                  <a:pt x="170054" y="453868"/>
                </a:lnTo>
                <a:lnTo>
                  <a:pt x="169767" y="455615"/>
                </a:lnTo>
                <a:lnTo>
                  <a:pt x="169864" y="456780"/>
                </a:lnTo>
                <a:lnTo>
                  <a:pt x="170251" y="457779"/>
                </a:lnTo>
                <a:lnTo>
                  <a:pt x="170241" y="458524"/>
                </a:lnTo>
                <a:lnTo>
                  <a:pt x="169923" y="459971"/>
                </a:lnTo>
                <a:lnTo>
                  <a:pt x="169086" y="461150"/>
                </a:lnTo>
                <a:lnTo>
                  <a:pt x="168929" y="464498"/>
                </a:lnTo>
                <a:lnTo>
                  <a:pt x="167766" y="465735"/>
                </a:lnTo>
                <a:lnTo>
                  <a:pt x="162877" y="469372"/>
                </a:lnTo>
                <a:lnTo>
                  <a:pt x="163955" y="470891"/>
                </a:lnTo>
                <a:lnTo>
                  <a:pt x="163777" y="471661"/>
                </a:lnTo>
                <a:lnTo>
                  <a:pt x="162175" y="471871"/>
                </a:lnTo>
                <a:lnTo>
                  <a:pt x="161809" y="471835"/>
                </a:lnTo>
                <a:lnTo>
                  <a:pt x="160851" y="469653"/>
                </a:lnTo>
                <a:lnTo>
                  <a:pt x="160723" y="468559"/>
                </a:lnTo>
                <a:lnTo>
                  <a:pt x="160144" y="467722"/>
                </a:lnTo>
                <a:lnTo>
                  <a:pt x="159236" y="467728"/>
                </a:lnTo>
                <a:lnTo>
                  <a:pt x="159182" y="465636"/>
                </a:lnTo>
                <a:lnTo>
                  <a:pt x="157915" y="463872"/>
                </a:lnTo>
                <a:lnTo>
                  <a:pt x="156609" y="463978"/>
                </a:lnTo>
                <a:lnTo>
                  <a:pt x="156363" y="464183"/>
                </a:lnTo>
                <a:lnTo>
                  <a:pt x="155197" y="465157"/>
                </a:lnTo>
                <a:lnTo>
                  <a:pt x="154039" y="465170"/>
                </a:lnTo>
                <a:lnTo>
                  <a:pt x="152881" y="464880"/>
                </a:lnTo>
                <a:lnTo>
                  <a:pt x="151581" y="467135"/>
                </a:lnTo>
                <a:lnTo>
                  <a:pt x="151075" y="466924"/>
                </a:lnTo>
                <a:lnTo>
                  <a:pt x="150704" y="467174"/>
                </a:lnTo>
                <a:lnTo>
                  <a:pt x="150170" y="469565"/>
                </a:lnTo>
                <a:lnTo>
                  <a:pt x="149396" y="470619"/>
                </a:lnTo>
                <a:lnTo>
                  <a:pt x="149365" y="473170"/>
                </a:lnTo>
                <a:lnTo>
                  <a:pt x="149164" y="475101"/>
                </a:lnTo>
                <a:lnTo>
                  <a:pt x="146108" y="475774"/>
                </a:lnTo>
                <a:lnTo>
                  <a:pt x="144938" y="475162"/>
                </a:lnTo>
                <a:lnTo>
                  <a:pt x="143080" y="476577"/>
                </a:lnTo>
                <a:lnTo>
                  <a:pt x="142652" y="477591"/>
                </a:lnTo>
                <a:lnTo>
                  <a:pt x="141905" y="478976"/>
                </a:lnTo>
                <a:lnTo>
                  <a:pt x="142817" y="480848"/>
                </a:lnTo>
                <a:lnTo>
                  <a:pt x="142512" y="482134"/>
                </a:lnTo>
                <a:lnTo>
                  <a:pt x="140423" y="481402"/>
                </a:lnTo>
                <a:lnTo>
                  <a:pt x="137421" y="482510"/>
                </a:lnTo>
                <a:lnTo>
                  <a:pt x="136257" y="483724"/>
                </a:lnTo>
                <a:lnTo>
                  <a:pt x="136106" y="485762"/>
                </a:lnTo>
                <a:lnTo>
                  <a:pt x="135434" y="487810"/>
                </a:lnTo>
                <a:lnTo>
                  <a:pt x="134576" y="489626"/>
                </a:lnTo>
                <a:lnTo>
                  <a:pt x="134818" y="490866"/>
                </a:lnTo>
                <a:lnTo>
                  <a:pt x="134987" y="494281"/>
                </a:lnTo>
                <a:lnTo>
                  <a:pt x="135450" y="494948"/>
                </a:lnTo>
                <a:lnTo>
                  <a:pt x="136725" y="495059"/>
                </a:lnTo>
                <a:lnTo>
                  <a:pt x="137873" y="497469"/>
                </a:lnTo>
                <a:lnTo>
                  <a:pt x="137364" y="498602"/>
                </a:lnTo>
                <a:lnTo>
                  <a:pt x="136482" y="498975"/>
                </a:lnTo>
                <a:lnTo>
                  <a:pt x="136224" y="501467"/>
                </a:lnTo>
                <a:lnTo>
                  <a:pt x="134665" y="501775"/>
                </a:lnTo>
                <a:lnTo>
                  <a:pt x="134315" y="500302"/>
                </a:lnTo>
                <a:lnTo>
                  <a:pt x="132746" y="500554"/>
                </a:lnTo>
                <a:lnTo>
                  <a:pt x="131514" y="499781"/>
                </a:lnTo>
                <a:lnTo>
                  <a:pt x="129176" y="502880"/>
                </a:lnTo>
                <a:lnTo>
                  <a:pt x="129768" y="504675"/>
                </a:lnTo>
                <a:lnTo>
                  <a:pt x="128662" y="505248"/>
                </a:lnTo>
                <a:lnTo>
                  <a:pt x="127511" y="503860"/>
                </a:lnTo>
                <a:lnTo>
                  <a:pt x="125606" y="505144"/>
                </a:lnTo>
                <a:lnTo>
                  <a:pt x="125165" y="506085"/>
                </a:lnTo>
                <a:lnTo>
                  <a:pt x="124441" y="509157"/>
                </a:lnTo>
                <a:lnTo>
                  <a:pt x="124358" y="510628"/>
                </a:lnTo>
                <a:lnTo>
                  <a:pt x="124625" y="511712"/>
                </a:lnTo>
                <a:lnTo>
                  <a:pt x="125491" y="513690"/>
                </a:lnTo>
                <a:lnTo>
                  <a:pt x="125921" y="514262"/>
                </a:lnTo>
                <a:lnTo>
                  <a:pt x="127461" y="515333"/>
                </a:lnTo>
                <a:lnTo>
                  <a:pt x="128096" y="514415"/>
                </a:lnTo>
                <a:lnTo>
                  <a:pt x="130658" y="513529"/>
                </a:lnTo>
                <a:lnTo>
                  <a:pt x="130628" y="515104"/>
                </a:lnTo>
                <a:lnTo>
                  <a:pt x="129921" y="516142"/>
                </a:lnTo>
                <a:lnTo>
                  <a:pt x="128402" y="516748"/>
                </a:lnTo>
                <a:lnTo>
                  <a:pt x="127856" y="517558"/>
                </a:lnTo>
                <a:lnTo>
                  <a:pt x="127181" y="519748"/>
                </a:lnTo>
                <a:lnTo>
                  <a:pt x="127480" y="520419"/>
                </a:lnTo>
                <a:lnTo>
                  <a:pt x="127267" y="521823"/>
                </a:lnTo>
                <a:lnTo>
                  <a:pt x="126582" y="522382"/>
                </a:lnTo>
                <a:lnTo>
                  <a:pt x="126394" y="522268"/>
                </a:lnTo>
                <a:lnTo>
                  <a:pt x="125999" y="522432"/>
                </a:lnTo>
                <a:lnTo>
                  <a:pt x="124915" y="523436"/>
                </a:lnTo>
                <a:lnTo>
                  <a:pt x="124606" y="524376"/>
                </a:lnTo>
                <a:lnTo>
                  <a:pt x="125236" y="525424"/>
                </a:lnTo>
                <a:lnTo>
                  <a:pt x="126007" y="526106"/>
                </a:lnTo>
                <a:lnTo>
                  <a:pt x="126611" y="527405"/>
                </a:lnTo>
                <a:lnTo>
                  <a:pt x="125792" y="528467"/>
                </a:lnTo>
                <a:lnTo>
                  <a:pt x="124539" y="528639"/>
                </a:lnTo>
                <a:lnTo>
                  <a:pt x="123456" y="530687"/>
                </a:lnTo>
                <a:lnTo>
                  <a:pt x="123115" y="531182"/>
                </a:lnTo>
                <a:lnTo>
                  <a:pt x="122383" y="530926"/>
                </a:lnTo>
                <a:lnTo>
                  <a:pt x="121233" y="530968"/>
                </a:lnTo>
                <a:lnTo>
                  <a:pt x="120089" y="532130"/>
                </a:lnTo>
                <a:lnTo>
                  <a:pt x="118543" y="532103"/>
                </a:lnTo>
                <a:lnTo>
                  <a:pt x="117303" y="533426"/>
                </a:lnTo>
                <a:lnTo>
                  <a:pt x="116249" y="535677"/>
                </a:lnTo>
                <a:lnTo>
                  <a:pt x="115893" y="537245"/>
                </a:lnTo>
                <a:lnTo>
                  <a:pt x="116182" y="540398"/>
                </a:lnTo>
                <a:lnTo>
                  <a:pt x="115444" y="542624"/>
                </a:lnTo>
                <a:lnTo>
                  <a:pt x="115452" y="545316"/>
                </a:lnTo>
                <a:lnTo>
                  <a:pt x="116116" y="546592"/>
                </a:lnTo>
                <a:lnTo>
                  <a:pt x="118006" y="548080"/>
                </a:lnTo>
                <a:lnTo>
                  <a:pt x="118082" y="548601"/>
                </a:lnTo>
                <a:lnTo>
                  <a:pt x="117773" y="550998"/>
                </a:lnTo>
                <a:lnTo>
                  <a:pt x="117103" y="553509"/>
                </a:lnTo>
                <a:lnTo>
                  <a:pt x="118759" y="555003"/>
                </a:lnTo>
                <a:lnTo>
                  <a:pt x="118376" y="555521"/>
                </a:lnTo>
                <a:lnTo>
                  <a:pt x="116913" y="555329"/>
                </a:lnTo>
                <a:lnTo>
                  <a:pt x="116403" y="557494"/>
                </a:lnTo>
                <a:lnTo>
                  <a:pt x="117161" y="559633"/>
                </a:lnTo>
                <a:lnTo>
                  <a:pt x="116386" y="560773"/>
                </a:lnTo>
                <a:lnTo>
                  <a:pt x="116596" y="561412"/>
                </a:lnTo>
                <a:lnTo>
                  <a:pt x="116538" y="562463"/>
                </a:lnTo>
                <a:lnTo>
                  <a:pt x="115663" y="564823"/>
                </a:lnTo>
                <a:lnTo>
                  <a:pt x="115762" y="565420"/>
                </a:lnTo>
                <a:lnTo>
                  <a:pt x="115537" y="567679"/>
                </a:lnTo>
                <a:lnTo>
                  <a:pt x="115135" y="568568"/>
                </a:lnTo>
                <a:lnTo>
                  <a:pt x="112869" y="570619"/>
                </a:lnTo>
                <a:lnTo>
                  <a:pt x="112389" y="569322"/>
                </a:lnTo>
                <a:lnTo>
                  <a:pt x="112201" y="569108"/>
                </a:lnTo>
                <a:lnTo>
                  <a:pt x="111882" y="568960"/>
                </a:lnTo>
                <a:lnTo>
                  <a:pt x="110911" y="569296"/>
                </a:lnTo>
                <a:lnTo>
                  <a:pt x="109824" y="569810"/>
                </a:lnTo>
                <a:lnTo>
                  <a:pt x="109437" y="569902"/>
                </a:lnTo>
                <a:lnTo>
                  <a:pt x="108952" y="569546"/>
                </a:lnTo>
                <a:lnTo>
                  <a:pt x="107608" y="569621"/>
                </a:lnTo>
                <a:lnTo>
                  <a:pt x="107472" y="569546"/>
                </a:lnTo>
                <a:lnTo>
                  <a:pt x="106696" y="568671"/>
                </a:lnTo>
                <a:lnTo>
                  <a:pt x="106287" y="568382"/>
                </a:lnTo>
                <a:lnTo>
                  <a:pt x="106117" y="568317"/>
                </a:lnTo>
                <a:lnTo>
                  <a:pt x="105077" y="568337"/>
                </a:lnTo>
                <a:lnTo>
                  <a:pt x="104486" y="567874"/>
                </a:lnTo>
                <a:lnTo>
                  <a:pt x="103411" y="567446"/>
                </a:lnTo>
                <a:lnTo>
                  <a:pt x="101762" y="566610"/>
                </a:lnTo>
                <a:lnTo>
                  <a:pt x="100590" y="566254"/>
                </a:lnTo>
                <a:lnTo>
                  <a:pt x="99842" y="565900"/>
                </a:lnTo>
                <a:lnTo>
                  <a:pt x="99658" y="565697"/>
                </a:lnTo>
                <a:lnTo>
                  <a:pt x="99432" y="565326"/>
                </a:lnTo>
                <a:lnTo>
                  <a:pt x="99160" y="564647"/>
                </a:lnTo>
                <a:lnTo>
                  <a:pt x="98733" y="564143"/>
                </a:lnTo>
                <a:lnTo>
                  <a:pt x="98526" y="563741"/>
                </a:lnTo>
                <a:lnTo>
                  <a:pt x="98534" y="562316"/>
                </a:lnTo>
                <a:lnTo>
                  <a:pt x="98340" y="561277"/>
                </a:lnTo>
                <a:lnTo>
                  <a:pt x="98203" y="560982"/>
                </a:lnTo>
                <a:lnTo>
                  <a:pt x="98272" y="560560"/>
                </a:lnTo>
                <a:lnTo>
                  <a:pt x="98418" y="560361"/>
                </a:lnTo>
                <a:lnTo>
                  <a:pt x="98415" y="560194"/>
                </a:lnTo>
                <a:lnTo>
                  <a:pt x="98119" y="559625"/>
                </a:lnTo>
                <a:lnTo>
                  <a:pt x="97565" y="558888"/>
                </a:lnTo>
                <a:lnTo>
                  <a:pt x="97559" y="558528"/>
                </a:lnTo>
                <a:lnTo>
                  <a:pt x="97798" y="558250"/>
                </a:lnTo>
                <a:lnTo>
                  <a:pt x="98040" y="558100"/>
                </a:lnTo>
                <a:lnTo>
                  <a:pt x="98107" y="557902"/>
                </a:lnTo>
                <a:lnTo>
                  <a:pt x="98048" y="557646"/>
                </a:lnTo>
                <a:lnTo>
                  <a:pt x="97854" y="557385"/>
                </a:lnTo>
                <a:lnTo>
                  <a:pt x="97742" y="557141"/>
                </a:lnTo>
                <a:lnTo>
                  <a:pt x="97540" y="555286"/>
                </a:lnTo>
                <a:lnTo>
                  <a:pt x="97576" y="555136"/>
                </a:lnTo>
                <a:lnTo>
                  <a:pt x="97770" y="554874"/>
                </a:lnTo>
                <a:lnTo>
                  <a:pt x="97775" y="553818"/>
                </a:lnTo>
                <a:lnTo>
                  <a:pt x="97480" y="553533"/>
                </a:lnTo>
                <a:lnTo>
                  <a:pt x="97145" y="553543"/>
                </a:lnTo>
                <a:lnTo>
                  <a:pt x="96862" y="552856"/>
                </a:lnTo>
                <a:lnTo>
                  <a:pt x="96617" y="552555"/>
                </a:lnTo>
                <a:lnTo>
                  <a:pt x="96061" y="552409"/>
                </a:lnTo>
                <a:lnTo>
                  <a:pt x="95888" y="552386"/>
                </a:lnTo>
                <a:lnTo>
                  <a:pt x="95611" y="552385"/>
                </a:lnTo>
                <a:lnTo>
                  <a:pt x="95081" y="552382"/>
                </a:lnTo>
                <a:lnTo>
                  <a:pt x="94789" y="552541"/>
                </a:lnTo>
                <a:lnTo>
                  <a:pt x="94646" y="552506"/>
                </a:lnTo>
                <a:lnTo>
                  <a:pt x="94217" y="551897"/>
                </a:lnTo>
                <a:lnTo>
                  <a:pt x="94302" y="551539"/>
                </a:lnTo>
                <a:lnTo>
                  <a:pt x="93838" y="551279"/>
                </a:lnTo>
                <a:lnTo>
                  <a:pt x="93000" y="551213"/>
                </a:lnTo>
                <a:lnTo>
                  <a:pt x="92794" y="551485"/>
                </a:lnTo>
                <a:lnTo>
                  <a:pt x="92486" y="551437"/>
                </a:lnTo>
                <a:lnTo>
                  <a:pt x="92328" y="551348"/>
                </a:lnTo>
                <a:lnTo>
                  <a:pt x="92220" y="551068"/>
                </a:lnTo>
                <a:lnTo>
                  <a:pt x="91966" y="550708"/>
                </a:lnTo>
                <a:lnTo>
                  <a:pt x="91737" y="550524"/>
                </a:lnTo>
                <a:lnTo>
                  <a:pt x="90751" y="550172"/>
                </a:lnTo>
                <a:lnTo>
                  <a:pt x="89764" y="550080"/>
                </a:lnTo>
                <a:lnTo>
                  <a:pt x="89532" y="549595"/>
                </a:lnTo>
                <a:lnTo>
                  <a:pt x="89101" y="549041"/>
                </a:lnTo>
                <a:lnTo>
                  <a:pt x="88733" y="548972"/>
                </a:lnTo>
                <a:lnTo>
                  <a:pt x="88169" y="549001"/>
                </a:lnTo>
                <a:lnTo>
                  <a:pt x="87105" y="548497"/>
                </a:lnTo>
                <a:lnTo>
                  <a:pt x="86917" y="548309"/>
                </a:lnTo>
                <a:lnTo>
                  <a:pt x="87099" y="547827"/>
                </a:lnTo>
                <a:lnTo>
                  <a:pt x="87247" y="547539"/>
                </a:lnTo>
                <a:lnTo>
                  <a:pt x="87240" y="547206"/>
                </a:lnTo>
                <a:lnTo>
                  <a:pt x="86949" y="546840"/>
                </a:lnTo>
                <a:lnTo>
                  <a:pt x="86747" y="546847"/>
                </a:lnTo>
                <a:lnTo>
                  <a:pt x="86514" y="546983"/>
                </a:lnTo>
                <a:lnTo>
                  <a:pt x="86240" y="546821"/>
                </a:lnTo>
                <a:lnTo>
                  <a:pt x="85954" y="546700"/>
                </a:lnTo>
                <a:lnTo>
                  <a:pt x="85966" y="546482"/>
                </a:lnTo>
                <a:lnTo>
                  <a:pt x="85579" y="545324"/>
                </a:lnTo>
                <a:lnTo>
                  <a:pt x="85183" y="545385"/>
                </a:lnTo>
                <a:lnTo>
                  <a:pt x="84375" y="545050"/>
                </a:lnTo>
                <a:lnTo>
                  <a:pt x="83616" y="544660"/>
                </a:lnTo>
                <a:lnTo>
                  <a:pt x="83490" y="544510"/>
                </a:lnTo>
                <a:lnTo>
                  <a:pt x="83315" y="544106"/>
                </a:lnTo>
                <a:lnTo>
                  <a:pt x="83190" y="543859"/>
                </a:lnTo>
                <a:lnTo>
                  <a:pt x="82793" y="543902"/>
                </a:lnTo>
                <a:lnTo>
                  <a:pt x="81651" y="544596"/>
                </a:lnTo>
                <a:lnTo>
                  <a:pt x="81572" y="544803"/>
                </a:lnTo>
                <a:lnTo>
                  <a:pt x="81221" y="544724"/>
                </a:lnTo>
                <a:lnTo>
                  <a:pt x="80996" y="544393"/>
                </a:lnTo>
                <a:lnTo>
                  <a:pt x="80657" y="544073"/>
                </a:lnTo>
                <a:lnTo>
                  <a:pt x="80319" y="544067"/>
                </a:lnTo>
                <a:lnTo>
                  <a:pt x="79976" y="543927"/>
                </a:lnTo>
                <a:lnTo>
                  <a:pt x="78812" y="542446"/>
                </a:lnTo>
                <a:lnTo>
                  <a:pt x="78695" y="541841"/>
                </a:lnTo>
                <a:lnTo>
                  <a:pt x="78346" y="541385"/>
                </a:lnTo>
                <a:lnTo>
                  <a:pt x="77642" y="540746"/>
                </a:lnTo>
                <a:lnTo>
                  <a:pt x="77326" y="540460"/>
                </a:lnTo>
                <a:lnTo>
                  <a:pt x="77069" y="540124"/>
                </a:lnTo>
                <a:lnTo>
                  <a:pt x="76918" y="539624"/>
                </a:lnTo>
                <a:lnTo>
                  <a:pt x="76893" y="539308"/>
                </a:lnTo>
                <a:lnTo>
                  <a:pt x="76584" y="539043"/>
                </a:lnTo>
                <a:lnTo>
                  <a:pt x="76505" y="538810"/>
                </a:lnTo>
                <a:lnTo>
                  <a:pt x="76465" y="538571"/>
                </a:lnTo>
                <a:lnTo>
                  <a:pt x="76804" y="538293"/>
                </a:lnTo>
                <a:lnTo>
                  <a:pt x="76724" y="537934"/>
                </a:lnTo>
                <a:lnTo>
                  <a:pt x="76648" y="537759"/>
                </a:lnTo>
                <a:lnTo>
                  <a:pt x="76312" y="537562"/>
                </a:lnTo>
                <a:lnTo>
                  <a:pt x="76165" y="537359"/>
                </a:lnTo>
                <a:lnTo>
                  <a:pt x="75818" y="536388"/>
                </a:lnTo>
                <a:lnTo>
                  <a:pt x="75770" y="536093"/>
                </a:lnTo>
                <a:lnTo>
                  <a:pt x="75924" y="535391"/>
                </a:lnTo>
                <a:lnTo>
                  <a:pt x="76246" y="534955"/>
                </a:lnTo>
                <a:lnTo>
                  <a:pt x="76502" y="534740"/>
                </a:lnTo>
                <a:lnTo>
                  <a:pt x="76716" y="534341"/>
                </a:lnTo>
                <a:lnTo>
                  <a:pt x="76814" y="533836"/>
                </a:lnTo>
                <a:lnTo>
                  <a:pt x="76605" y="533454"/>
                </a:lnTo>
                <a:lnTo>
                  <a:pt x="76577" y="533183"/>
                </a:lnTo>
                <a:lnTo>
                  <a:pt x="77109" y="532579"/>
                </a:lnTo>
                <a:lnTo>
                  <a:pt x="77040" y="532322"/>
                </a:lnTo>
                <a:lnTo>
                  <a:pt x="76898" y="532034"/>
                </a:lnTo>
                <a:lnTo>
                  <a:pt x="76378" y="531607"/>
                </a:lnTo>
                <a:lnTo>
                  <a:pt x="76181" y="531292"/>
                </a:lnTo>
                <a:lnTo>
                  <a:pt x="76121" y="530901"/>
                </a:lnTo>
                <a:lnTo>
                  <a:pt x="76204" y="530472"/>
                </a:lnTo>
                <a:lnTo>
                  <a:pt x="76155" y="529215"/>
                </a:lnTo>
                <a:lnTo>
                  <a:pt x="75960" y="528873"/>
                </a:lnTo>
                <a:lnTo>
                  <a:pt x="75451" y="528611"/>
                </a:lnTo>
                <a:lnTo>
                  <a:pt x="74994" y="528623"/>
                </a:lnTo>
                <a:lnTo>
                  <a:pt x="74781" y="528542"/>
                </a:lnTo>
                <a:lnTo>
                  <a:pt x="74585" y="528292"/>
                </a:lnTo>
                <a:lnTo>
                  <a:pt x="75002" y="527731"/>
                </a:lnTo>
                <a:lnTo>
                  <a:pt x="74984" y="527497"/>
                </a:lnTo>
                <a:lnTo>
                  <a:pt x="74802" y="527381"/>
                </a:lnTo>
                <a:lnTo>
                  <a:pt x="74671" y="527131"/>
                </a:lnTo>
                <a:lnTo>
                  <a:pt x="74733" y="526456"/>
                </a:lnTo>
                <a:lnTo>
                  <a:pt x="74910" y="525567"/>
                </a:lnTo>
                <a:lnTo>
                  <a:pt x="75089" y="525305"/>
                </a:lnTo>
                <a:lnTo>
                  <a:pt x="74883" y="524245"/>
                </a:lnTo>
                <a:lnTo>
                  <a:pt x="75094" y="523954"/>
                </a:lnTo>
                <a:lnTo>
                  <a:pt x="74984" y="523786"/>
                </a:lnTo>
                <a:lnTo>
                  <a:pt x="74809" y="523663"/>
                </a:lnTo>
                <a:lnTo>
                  <a:pt x="74832" y="522871"/>
                </a:lnTo>
                <a:lnTo>
                  <a:pt x="74694" y="522420"/>
                </a:lnTo>
                <a:lnTo>
                  <a:pt x="74339" y="522220"/>
                </a:lnTo>
                <a:lnTo>
                  <a:pt x="74219" y="521772"/>
                </a:lnTo>
                <a:lnTo>
                  <a:pt x="74016" y="521466"/>
                </a:lnTo>
                <a:lnTo>
                  <a:pt x="73446" y="521165"/>
                </a:lnTo>
                <a:lnTo>
                  <a:pt x="73376" y="520991"/>
                </a:lnTo>
                <a:lnTo>
                  <a:pt x="73320" y="520728"/>
                </a:lnTo>
                <a:lnTo>
                  <a:pt x="73341" y="520449"/>
                </a:lnTo>
                <a:lnTo>
                  <a:pt x="73937" y="520288"/>
                </a:lnTo>
                <a:lnTo>
                  <a:pt x="73951" y="518974"/>
                </a:lnTo>
                <a:lnTo>
                  <a:pt x="73819" y="518857"/>
                </a:lnTo>
                <a:lnTo>
                  <a:pt x="73678" y="518838"/>
                </a:lnTo>
                <a:lnTo>
                  <a:pt x="73478" y="518702"/>
                </a:lnTo>
                <a:lnTo>
                  <a:pt x="73207" y="518067"/>
                </a:lnTo>
                <a:lnTo>
                  <a:pt x="73033" y="517917"/>
                </a:lnTo>
                <a:lnTo>
                  <a:pt x="72581" y="517846"/>
                </a:lnTo>
                <a:lnTo>
                  <a:pt x="71672" y="517400"/>
                </a:lnTo>
                <a:lnTo>
                  <a:pt x="71389" y="517265"/>
                </a:lnTo>
                <a:lnTo>
                  <a:pt x="69169" y="510854"/>
                </a:lnTo>
                <a:lnTo>
                  <a:pt x="65879" y="501917"/>
                </a:lnTo>
                <a:lnTo>
                  <a:pt x="65503" y="500753"/>
                </a:lnTo>
                <a:lnTo>
                  <a:pt x="65402" y="500373"/>
                </a:lnTo>
                <a:lnTo>
                  <a:pt x="63803" y="495955"/>
                </a:lnTo>
                <a:lnTo>
                  <a:pt x="62034" y="491394"/>
                </a:lnTo>
                <a:lnTo>
                  <a:pt x="60285" y="485878"/>
                </a:lnTo>
                <a:lnTo>
                  <a:pt x="58013" y="479203"/>
                </a:lnTo>
                <a:lnTo>
                  <a:pt x="57280" y="476837"/>
                </a:lnTo>
                <a:lnTo>
                  <a:pt x="52336" y="462210"/>
                </a:lnTo>
                <a:lnTo>
                  <a:pt x="50226" y="456119"/>
                </a:lnTo>
                <a:lnTo>
                  <a:pt x="44165" y="438286"/>
                </a:lnTo>
                <a:lnTo>
                  <a:pt x="43674" y="436712"/>
                </a:lnTo>
                <a:lnTo>
                  <a:pt x="42611" y="433668"/>
                </a:lnTo>
                <a:lnTo>
                  <a:pt x="41921" y="431687"/>
                </a:lnTo>
                <a:lnTo>
                  <a:pt x="40403" y="427118"/>
                </a:lnTo>
                <a:lnTo>
                  <a:pt x="38847" y="422769"/>
                </a:lnTo>
                <a:lnTo>
                  <a:pt x="34972" y="411594"/>
                </a:lnTo>
                <a:lnTo>
                  <a:pt x="33844" y="408537"/>
                </a:lnTo>
                <a:lnTo>
                  <a:pt x="31460" y="401758"/>
                </a:lnTo>
                <a:lnTo>
                  <a:pt x="27614" y="390359"/>
                </a:lnTo>
                <a:lnTo>
                  <a:pt x="24243" y="380917"/>
                </a:lnTo>
                <a:lnTo>
                  <a:pt x="23492" y="378677"/>
                </a:lnTo>
                <a:lnTo>
                  <a:pt x="19701" y="368280"/>
                </a:lnTo>
                <a:lnTo>
                  <a:pt x="15963" y="358336"/>
                </a:lnTo>
                <a:lnTo>
                  <a:pt x="13062" y="350281"/>
                </a:lnTo>
                <a:lnTo>
                  <a:pt x="12793" y="349734"/>
                </a:lnTo>
                <a:lnTo>
                  <a:pt x="6964" y="333544"/>
                </a:lnTo>
                <a:lnTo>
                  <a:pt x="5381" y="329262"/>
                </a:lnTo>
                <a:lnTo>
                  <a:pt x="2669" y="321569"/>
                </a:lnTo>
                <a:lnTo>
                  <a:pt x="0" y="31482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5" name="pg205"/>
          <p:cNvSpPr/>
          <p:nvPr/>
        </p:nvSpPr>
        <p:spPr>
          <a:xfrm>
            <a:off x="6945415" y="2690448"/>
            <a:ext cx="16351" cy="20260"/>
          </a:xfrm>
          <a:custGeom>
            <a:avLst/>
            <a:gdLst/>
            <a:ahLst/>
            <a:cxnLst/>
            <a:rect l="0" t="0" r="0" b="0"/>
            <a:pathLst>
              <a:path w="16351" h="20260">
                <a:moveTo>
                  <a:pt x="0" y="11942"/>
                </a:moveTo>
                <a:lnTo>
                  <a:pt x="103" y="9626"/>
                </a:lnTo>
                <a:lnTo>
                  <a:pt x="931" y="7029"/>
                </a:lnTo>
                <a:lnTo>
                  <a:pt x="2907" y="4906"/>
                </a:lnTo>
                <a:lnTo>
                  <a:pt x="3468" y="3802"/>
                </a:lnTo>
                <a:lnTo>
                  <a:pt x="5475" y="1005"/>
                </a:lnTo>
                <a:lnTo>
                  <a:pt x="7211" y="0"/>
                </a:lnTo>
                <a:lnTo>
                  <a:pt x="7936" y="525"/>
                </a:lnTo>
                <a:lnTo>
                  <a:pt x="7743" y="803"/>
                </a:lnTo>
                <a:lnTo>
                  <a:pt x="7888" y="1422"/>
                </a:lnTo>
                <a:lnTo>
                  <a:pt x="8753" y="2791"/>
                </a:lnTo>
                <a:lnTo>
                  <a:pt x="9597" y="2471"/>
                </a:lnTo>
                <a:lnTo>
                  <a:pt x="11537" y="3821"/>
                </a:lnTo>
                <a:lnTo>
                  <a:pt x="12065" y="3912"/>
                </a:lnTo>
                <a:lnTo>
                  <a:pt x="12392" y="3628"/>
                </a:lnTo>
                <a:lnTo>
                  <a:pt x="12613" y="3820"/>
                </a:lnTo>
                <a:lnTo>
                  <a:pt x="11909" y="4901"/>
                </a:lnTo>
                <a:lnTo>
                  <a:pt x="11017" y="5053"/>
                </a:lnTo>
                <a:lnTo>
                  <a:pt x="9721" y="5613"/>
                </a:lnTo>
                <a:lnTo>
                  <a:pt x="9639" y="5824"/>
                </a:lnTo>
                <a:lnTo>
                  <a:pt x="9771" y="6462"/>
                </a:lnTo>
                <a:lnTo>
                  <a:pt x="10169" y="7391"/>
                </a:lnTo>
                <a:lnTo>
                  <a:pt x="10744" y="8010"/>
                </a:lnTo>
                <a:lnTo>
                  <a:pt x="11459" y="7709"/>
                </a:lnTo>
                <a:lnTo>
                  <a:pt x="13740" y="10003"/>
                </a:lnTo>
                <a:lnTo>
                  <a:pt x="14813" y="10774"/>
                </a:lnTo>
                <a:lnTo>
                  <a:pt x="15808" y="11205"/>
                </a:lnTo>
                <a:lnTo>
                  <a:pt x="16351" y="12180"/>
                </a:lnTo>
                <a:lnTo>
                  <a:pt x="16021" y="13828"/>
                </a:lnTo>
                <a:lnTo>
                  <a:pt x="15685" y="14492"/>
                </a:lnTo>
                <a:lnTo>
                  <a:pt x="15252" y="14593"/>
                </a:lnTo>
                <a:lnTo>
                  <a:pt x="14543" y="17175"/>
                </a:lnTo>
                <a:lnTo>
                  <a:pt x="13752" y="17925"/>
                </a:lnTo>
                <a:lnTo>
                  <a:pt x="12904" y="18196"/>
                </a:lnTo>
                <a:lnTo>
                  <a:pt x="10281" y="19983"/>
                </a:lnTo>
                <a:lnTo>
                  <a:pt x="9317" y="20260"/>
                </a:lnTo>
                <a:lnTo>
                  <a:pt x="7727" y="19852"/>
                </a:lnTo>
                <a:lnTo>
                  <a:pt x="4827" y="19084"/>
                </a:lnTo>
                <a:lnTo>
                  <a:pt x="5153" y="17376"/>
                </a:lnTo>
                <a:lnTo>
                  <a:pt x="5528" y="16093"/>
                </a:lnTo>
                <a:lnTo>
                  <a:pt x="4697" y="15015"/>
                </a:lnTo>
                <a:lnTo>
                  <a:pt x="3694" y="14325"/>
                </a:lnTo>
                <a:lnTo>
                  <a:pt x="3379" y="11783"/>
                </a:lnTo>
                <a:lnTo>
                  <a:pt x="3107" y="11289"/>
                </a:lnTo>
                <a:lnTo>
                  <a:pt x="245" y="1226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6" name="pg206"/>
          <p:cNvSpPr/>
          <p:nvPr/>
        </p:nvSpPr>
        <p:spPr>
          <a:xfrm>
            <a:off x="6979813" y="2675442"/>
            <a:ext cx="11014" cy="12423"/>
          </a:xfrm>
          <a:custGeom>
            <a:avLst/>
            <a:gdLst/>
            <a:ahLst/>
            <a:cxnLst/>
            <a:rect l="0" t="0" r="0" b="0"/>
            <a:pathLst>
              <a:path w="11014" h="12423">
                <a:moveTo>
                  <a:pt x="1082" y="9036"/>
                </a:moveTo>
                <a:lnTo>
                  <a:pt x="1433" y="8606"/>
                </a:lnTo>
                <a:lnTo>
                  <a:pt x="257" y="3748"/>
                </a:lnTo>
                <a:lnTo>
                  <a:pt x="221" y="2364"/>
                </a:lnTo>
                <a:lnTo>
                  <a:pt x="0" y="992"/>
                </a:lnTo>
                <a:lnTo>
                  <a:pt x="377" y="0"/>
                </a:lnTo>
                <a:lnTo>
                  <a:pt x="1329" y="524"/>
                </a:lnTo>
                <a:lnTo>
                  <a:pt x="3390" y="2833"/>
                </a:lnTo>
                <a:lnTo>
                  <a:pt x="6287" y="3287"/>
                </a:lnTo>
                <a:lnTo>
                  <a:pt x="7104" y="3496"/>
                </a:lnTo>
                <a:lnTo>
                  <a:pt x="8218" y="4524"/>
                </a:lnTo>
                <a:lnTo>
                  <a:pt x="11014" y="6367"/>
                </a:lnTo>
                <a:lnTo>
                  <a:pt x="10590" y="8370"/>
                </a:lnTo>
                <a:lnTo>
                  <a:pt x="8838" y="11752"/>
                </a:lnTo>
                <a:lnTo>
                  <a:pt x="8036" y="12423"/>
                </a:lnTo>
                <a:lnTo>
                  <a:pt x="6816" y="11606"/>
                </a:lnTo>
                <a:lnTo>
                  <a:pt x="6601" y="10647"/>
                </a:lnTo>
                <a:lnTo>
                  <a:pt x="5357" y="9529"/>
                </a:lnTo>
                <a:lnTo>
                  <a:pt x="3315" y="9883"/>
                </a:lnTo>
                <a:lnTo>
                  <a:pt x="2966" y="10169"/>
                </a:lnTo>
                <a:lnTo>
                  <a:pt x="1949" y="10463"/>
                </a:lnTo>
                <a:lnTo>
                  <a:pt x="1274" y="996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7" name="pg207"/>
          <p:cNvSpPr/>
          <p:nvPr/>
        </p:nvSpPr>
        <p:spPr>
          <a:xfrm>
            <a:off x="6938023" y="2668436"/>
            <a:ext cx="4841" cy="21722"/>
          </a:xfrm>
          <a:custGeom>
            <a:avLst/>
            <a:gdLst/>
            <a:ahLst/>
            <a:cxnLst/>
            <a:rect l="0" t="0" r="0" b="0"/>
            <a:pathLst>
              <a:path w="4841" h="21722">
                <a:moveTo>
                  <a:pt x="132" y="18237"/>
                </a:moveTo>
                <a:lnTo>
                  <a:pt x="0" y="17323"/>
                </a:lnTo>
                <a:lnTo>
                  <a:pt x="470" y="15475"/>
                </a:lnTo>
                <a:lnTo>
                  <a:pt x="1045" y="14150"/>
                </a:lnTo>
                <a:lnTo>
                  <a:pt x="1907" y="10120"/>
                </a:lnTo>
                <a:lnTo>
                  <a:pt x="919" y="7124"/>
                </a:lnTo>
                <a:lnTo>
                  <a:pt x="419" y="3433"/>
                </a:lnTo>
                <a:lnTo>
                  <a:pt x="573" y="1614"/>
                </a:lnTo>
                <a:lnTo>
                  <a:pt x="2326" y="0"/>
                </a:lnTo>
                <a:lnTo>
                  <a:pt x="3404" y="313"/>
                </a:lnTo>
                <a:lnTo>
                  <a:pt x="4716" y="2095"/>
                </a:lnTo>
                <a:lnTo>
                  <a:pt x="4772" y="3303"/>
                </a:lnTo>
                <a:lnTo>
                  <a:pt x="4556" y="4720"/>
                </a:lnTo>
                <a:lnTo>
                  <a:pt x="3852" y="5794"/>
                </a:lnTo>
                <a:lnTo>
                  <a:pt x="3379" y="5949"/>
                </a:lnTo>
                <a:lnTo>
                  <a:pt x="3168" y="6480"/>
                </a:lnTo>
                <a:lnTo>
                  <a:pt x="3345" y="8070"/>
                </a:lnTo>
                <a:lnTo>
                  <a:pt x="4841" y="10035"/>
                </a:lnTo>
                <a:lnTo>
                  <a:pt x="4582" y="12635"/>
                </a:lnTo>
                <a:lnTo>
                  <a:pt x="4329" y="13224"/>
                </a:lnTo>
                <a:lnTo>
                  <a:pt x="4700" y="17919"/>
                </a:lnTo>
                <a:lnTo>
                  <a:pt x="4273" y="19339"/>
                </a:lnTo>
                <a:lnTo>
                  <a:pt x="3106" y="21312"/>
                </a:lnTo>
                <a:lnTo>
                  <a:pt x="2690" y="21722"/>
                </a:lnTo>
                <a:lnTo>
                  <a:pt x="2782" y="20642"/>
                </a:lnTo>
                <a:lnTo>
                  <a:pt x="1430" y="18864"/>
                </a:lnTo>
                <a:lnTo>
                  <a:pt x="945" y="18559"/>
                </a:lnTo>
                <a:lnTo>
                  <a:pt x="316" y="1846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8" name="pg208"/>
          <p:cNvSpPr/>
          <p:nvPr/>
        </p:nvSpPr>
        <p:spPr>
          <a:xfrm>
            <a:off x="6957759" y="2727384"/>
            <a:ext cx="4641" cy="7994"/>
          </a:xfrm>
          <a:custGeom>
            <a:avLst/>
            <a:gdLst/>
            <a:ahLst/>
            <a:cxnLst/>
            <a:rect l="0" t="0" r="0" b="0"/>
            <a:pathLst>
              <a:path w="4641" h="7994">
                <a:moveTo>
                  <a:pt x="320" y="4648"/>
                </a:moveTo>
                <a:lnTo>
                  <a:pt x="0" y="2729"/>
                </a:lnTo>
                <a:lnTo>
                  <a:pt x="706" y="861"/>
                </a:lnTo>
                <a:lnTo>
                  <a:pt x="1666" y="0"/>
                </a:lnTo>
                <a:lnTo>
                  <a:pt x="3226" y="1432"/>
                </a:lnTo>
                <a:lnTo>
                  <a:pt x="4108" y="3634"/>
                </a:lnTo>
                <a:lnTo>
                  <a:pt x="4641" y="5250"/>
                </a:lnTo>
                <a:lnTo>
                  <a:pt x="4237" y="7566"/>
                </a:lnTo>
                <a:lnTo>
                  <a:pt x="2838" y="7994"/>
                </a:lnTo>
                <a:lnTo>
                  <a:pt x="1107" y="703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9" name="pg209"/>
          <p:cNvSpPr/>
          <p:nvPr/>
        </p:nvSpPr>
        <p:spPr>
          <a:xfrm>
            <a:off x="6970743" y="2658274"/>
            <a:ext cx="5741" cy="7877"/>
          </a:xfrm>
          <a:custGeom>
            <a:avLst/>
            <a:gdLst/>
            <a:ahLst/>
            <a:cxnLst/>
            <a:rect l="0" t="0" r="0" b="0"/>
            <a:pathLst>
              <a:path w="5741" h="7877">
                <a:moveTo>
                  <a:pt x="584" y="5347"/>
                </a:moveTo>
                <a:lnTo>
                  <a:pt x="712" y="3512"/>
                </a:lnTo>
                <a:lnTo>
                  <a:pt x="245" y="2465"/>
                </a:lnTo>
                <a:lnTo>
                  <a:pt x="0" y="797"/>
                </a:lnTo>
                <a:lnTo>
                  <a:pt x="343" y="190"/>
                </a:lnTo>
                <a:lnTo>
                  <a:pt x="748" y="0"/>
                </a:lnTo>
                <a:lnTo>
                  <a:pt x="1390" y="168"/>
                </a:lnTo>
                <a:lnTo>
                  <a:pt x="2112" y="1568"/>
                </a:lnTo>
                <a:lnTo>
                  <a:pt x="5741" y="6886"/>
                </a:lnTo>
                <a:lnTo>
                  <a:pt x="5061" y="7877"/>
                </a:lnTo>
                <a:lnTo>
                  <a:pt x="2487" y="7292"/>
                </a:lnTo>
                <a:lnTo>
                  <a:pt x="868" y="668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0" name="pg210"/>
          <p:cNvSpPr/>
          <p:nvPr/>
        </p:nvSpPr>
        <p:spPr>
          <a:xfrm>
            <a:off x="6949474" y="2683492"/>
            <a:ext cx="6810" cy="3916"/>
          </a:xfrm>
          <a:custGeom>
            <a:avLst/>
            <a:gdLst/>
            <a:ahLst/>
            <a:cxnLst/>
            <a:rect l="0" t="0" r="0" b="0"/>
            <a:pathLst>
              <a:path w="6810" h="3916">
                <a:moveTo>
                  <a:pt x="0" y="1461"/>
                </a:moveTo>
                <a:lnTo>
                  <a:pt x="327" y="790"/>
                </a:lnTo>
                <a:lnTo>
                  <a:pt x="746" y="395"/>
                </a:lnTo>
                <a:lnTo>
                  <a:pt x="925" y="373"/>
                </a:lnTo>
                <a:lnTo>
                  <a:pt x="3921" y="0"/>
                </a:lnTo>
                <a:lnTo>
                  <a:pt x="6378" y="1144"/>
                </a:lnTo>
                <a:lnTo>
                  <a:pt x="6810" y="2229"/>
                </a:lnTo>
                <a:lnTo>
                  <a:pt x="6283" y="3735"/>
                </a:lnTo>
                <a:lnTo>
                  <a:pt x="5426" y="3916"/>
                </a:lnTo>
                <a:lnTo>
                  <a:pt x="4285" y="3679"/>
                </a:lnTo>
                <a:lnTo>
                  <a:pt x="3472" y="3436"/>
                </a:lnTo>
                <a:lnTo>
                  <a:pt x="2883" y="3426"/>
                </a:lnTo>
                <a:lnTo>
                  <a:pt x="2164" y="3356"/>
                </a:lnTo>
                <a:lnTo>
                  <a:pt x="1587" y="3495"/>
                </a:lnTo>
                <a:lnTo>
                  <a:pt x="497" y="252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1" name="pg211"/>
          <p:cNvSpPr/>
          <p:nvPr/>
        </p:nvSpPr>
        <p:spPr>
          <a:xfrm>
            <a:off x="6990181" y="2674148"/>
            <a:ext cx="4865" cy="4904"/>
          </a:xfrm>
          <a:custGeom>
            <a:avLst/>
            <a:gdLst/>
            <a:ahLst/>
            <a:cxnLst/>
            <a:rect l="0" t="0" r="0" b="0"/>
            <a:pathLst>
              <a:path w="4865" h="4904">
                <a:moveTo>
                  <a:pt x="294" y="2817"/>
                </a:moveTo>
                <a:lnTo>
                  <a:pt x="684" y="2096"/>
                </a:lnTo>
                <a:lnTo>
                  <a:pt x="1393" y="1653"/>
                </a:lnTo>
                <a:lnTo>
                  <a:pt x="2919" y="69"/>
                </a:lnTo>
                <a:lnTo>
                  <a:pt x="3735" y="0"/>
                </a:lnTo>
                <a:lnTo>
                  <a:pt x="4637" y="412"/>
                </a:lnTo>
                <a:lnTo>
                  <a:pt x="4865" y="737"/>
                </a:lnTo>
                <a:lnTo>
                  <a:pt x="4578" y="906"/>
                </a:lnTo>
                <a:lnTo>
                  <a:pt x="4256" y="698"/>
                </a:lnTo>
                <a:lnTo>
                  <a:pt x="3567" y="1830"/>
                </a:lnTo>
                <a:lnTo>
                  <a:pt x="3831" y="4388"/>
                </a:lnTo>
                <a:lnTo>
                  <a:pt x="3221" y="4904"/>
                </a:lnTo>
                <a:lnTo>
                  <a:pt x="0" y="406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2" name="pg212"/>
          <p:cNvSpPr/>
          <p:nvPr/>
        </p:nvSpPr>
        <p:spPr>
          <a:xfrm>
            <a:off x="6993142" y="2683919"/>
            <a:ext cx="4075" cy="3601"/>
          </a:xfrm>
          <a:custGeom>
            <a:avLst/>
            <a:gdLst/>
            <a:ahLst/>
            <a:cxnLst/>
            <a:rect l="0" t="0" r="0" b="0"/>
            <a:pathLst>
              <a:path w="4075" h="3601">
                <a:moveTo>
                  <a:pt x="4" y="2482"/>
                </a:moveTo>
                <a:lnTo>
                  <a:pt x="0" y="2132"/>
                </a:lnTo>
                <a:lnTo>
                  <a:pt x="528" y="960"/>
                </a:lnTo>
                <a:lnTo>
                  <a:pt x="1087" y="642"/>
                </a:lnTo>
                <a:lnTo>
                  <a:pt x="1428" y="161"/>
                </a:lnTo>
                <a:lnTo>
                  <a:pt x="1962" y="0"/>
                </a:lnTo>
                <a:lnTo>
                  <a:pt x="3982" y="1556"/>
                </a:lnTo>
                <a:lnTo>
                  <a:pt x="4075" y="1919"/>
                </a:lnTo>
                <a:lnTo>
                  <a:pt x="3729" y="2832"/>
                </a:lnTo>
                <a:lnTo>
                  <a:pt x="1448" y="3601"/>
                </a:lnTo>
                <a:lnTo>
                  <a:pt x="65" y="266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3" name="pg213"/>
          <p:cNvSpPr/>
          <p:nvPr/>
        </p:nvSpPr>
        <p:spPr>
          <a:xfrm>
            <a:off x="6925870" y="2751726"/>
            <a:ext cx="3216" cy="3140"/>
          </a:xfrm>
          <a:custGeom>
            <a:avLst/>
            <a:gdLst/>
            <a:ahLst/>
            <a:cxnLst/>
            <a:rect l="0" t="0" r="0" b="0"/>
            <a:pathLst>
              <a:path w="3216" h="3140">
                <a:moveTo>
                  <a:pt x="0" y="1896"/>
                </a:moveTo>
                <a:lnTo>
                  <a:pt x="713" y="661"/>
                </a:lnTo>
                <a:lnTo>
                  <a:pt x="1723" y="0"/>
                </a:lnTo>
                <a:lnTo>
                  <a:pt x="3193" y="415"/>
                </a:lnTo>
                <a:lnTo>
                  <a:pt x="3216" y="1858"/>
                </a:lnTo>
                <a:lnTo>
                  <a:pt x="2503" y="3093"/>
                </a:lnTo>
                <a:lnTo>
                  <a:pt x="291" y="314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4" name="pg214"/>
          <p:cNvSpPr/>
          <p:nvPr/>
        </p:nvSpPr>
        <p:spPr>
          <a:xfrm>
            <a:off x="6981227" y="2688495"/>
            <a:ext cx="2417" cy="3112"/>
          </a:xfrm>
          <a:custGeom>
            <a:avLst/>
            <a:gdLst/>
            <a:ahLst/>
            <a:cxnLst/>
            <a:rect l="0" t="0" r="0" b="0"/>
            <a:pathLst>
              <a:path w="2417" h="3112">
                <a:moveTo>
                  <a:pt x="0" y="1972"/>
                </a:moveTo>
                <a:lnTo>
                  <a:pt x="160" y="373"/>
                </a:lnTo>
                <a:lnTo>
                  <a:pt x="435" y="0"/>
                </a:lnTo>
                <a:lnTo>
                  <a:pt x="1186" y="146"/>
                </a:lnTo>
                <a:lnTo>
                  <a:pt x="2024" y="813"/>
                </a:lnTo>
                <a:lnTo>
                  <a:pt x="2417" y="1605"/>
                </a:lnTo>
                <a:lnTo>
                  <a:pt x="1854" y="3112"/>
                </a:lnTo>
                <a:lnTo>
                  <a:pt x="522" y="307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5" name="pg215"/>
          <p:cNvSpPr/>
          <p:nvPr/>
        </p:nvSpPr>
        <p:spPr>
          <a:xfrm>
            <a:off x="6148189" y="3396334"/>
            <a:ext cx="449176" cy="219515"/>
          </a:xfrm>
          <a:custGeom>
            <a:avLst/>
            <a:gdLst/>
            <a:ahLst/>
            <a:cxnLst/>
            <a:rect l="0" t="0" r="0" b="0"/>
            <a:pathLst>
              <a:path w="449176" h="219515">
                <a:moveTo>
                  <a:pt x="9208" y="126976"/>
                </a:moveTo>
                <a:lnTo>
                  <a:pt x="8131" y="121152"/>
                </a:lnTo>
                <a:lnTo>
                  <a:pt x="8291" y="121120"/>
                </a:lnTo>
                <a:lnTo>
                  <a:pt x="4218" y="99622"/>
                </a:lnTo>
                <a:lnTo>
                  <a:pt x="4166" y="99215"/>
                </a:lnTo>
                <a:lnTo>
                  <a:pt x="3998" y="98365"/>
                </a:lnTo>
                <a:lnTo>
                  <a:pt x="4325" y="98301"/>
                </a:lnTo>
                <a:lnTo>
                  <a:pt x="1839" y="84771"/>
                </a:lnTo>
                <a:lnTo>
                  <a:pt x="1847" y="84616"/>
                </a:lnTo>
                <a:lnTo>
                  <a:pt x="0" y="75297"/>
                </a:lnTo>
                <a:lnTo>
                  <a:pt x="7835" y="73701"/>
                </a:lnTo>
                <a:lnTo>
                  <a:pt x="40095" y="67047"/>
                </a:lnTo>
                <a:lnTo>
                  <a:pt x="50743" y="64895"/>
                </a:lnTo>
                <a:lnTo>
                  <a:pt x="62166" y="62536"/>
                </a:lnTo>
                <a:lnTo>
                  <a:pt x="70046" y="60898"/>
                </a:lnTo>
                <a:lnTo>
                  <a:pt x="83784" y="58108"/>
                </a:lnTo>
                <a:lnTo>
                  <a:pt x="86516" y="57499"/>
                </a:lnTo>
                <a:lnTo>
                  <a:pt x="87335" y="57376"/>
                </a:lnTo>
                <a:lnTo>
                  <a:pt x="94415" y="55846"/>
                </a:lnTo>
                <a:lnTo>
                  <a:pt x="96523" y="55453"/>
                </a:lnTo>
                <a:lnTo>
                  <a:pt x="101944" y="54308"/>
                </a:lnTo>
                <a:lnTo>
                  <a:pt x="105471" y="53561"/>
                </a:lnTo>
                <a:lnTo>
                  <a:pt x="105748" y="53501"/>
                </a:lnTo>
                <a:lnTo>
                  <a:pt x="105976" y="53464"/>
                </a:lnTo>
                <a:lnTo>
                  <a:pt x="106564" y="53311"/>
                </a:lnTo>
                <a:lnTo>
                  <a:pt x="112304" y="52108"/>
                </a:lnTo>
                <a:lnTo>
                  <a:pt x="114707" y="51611"/>
                </a:lnTo>
                <a:lnTo>
                  <a:pt x="114964" y="51555"/>
                </a:lnTo>
                <a:lnTo>
                  <a:pt x="118296" y="50843"/>
                </a:lnTo>
                <a:lnTo>
                  <a:pt x="118443" y="50825"/>
                </a:lnTo>
                <a:lnTo>
                  <a:pt x="128104" y="48774"/>
                </a:lnTo>
                <a:lnTo>
                  <a:pt x="130250" y="48316"/>
                </a:lnTo>
                <a:lnTo>
                  <a:pt x="130439" y="48274"/>
                </a:lnTo>
                <a:lnTo>
                  <a:pt x="148913" y="44301"/>
                </a:lnTo>
                <a:lnTo>
                  <a:pt x="158788" y="42261"/>
                </a:lnTo>
                <a:lnTo>
                  <a:pt x="161141" y="41766"/>
                </a:lnTo>
                <a:lnTo>
                  <a:pt x="162127" y="41565"/>
                </a:lnTo>
                <a:lnTo>
                  <a:pt x="162920" y="41417"/>
                </a:lnTo>
                <a:lnTo>
                  <a:pt x="167521" y="40415"/>
                </a:lnTo>
                <a:lnTo>
                  <a:pt x="167734" y="40377"/>
                </a:lnTo>
                <a:lnTo>
                  <a:pt x="180501" y="37646"/>
                </a:lnTo>
                <a:lnTo>
                  <a:pt x="180629" y="37614"/>
                </a:lnTo>
                <a:lnTo>
                  <a:pt x="186599" y="36310"/>
                </a:lnTo>
                <a:lnTo>
                  <a:pt x="187499" y="36111"/>
                </a:lnTo>
                <a:lnTo>
                  <a:pt x="207516" y="31642"/>
                </a:lnTo>
                <a:lnTo>
                  <a:pt x="207840" y="31570"/>
                </a:lnTo>
                <a:lnTo>
                  <a:pt x="209971" y="31090"/>
                </a:lnTo>
                <a:lnTo>
                  <a:pt x="224655" y="27747"/>
                </a:lnTo>
                <a:lnTo>
                  <a:pt x="225688" y="27538"/>
                </a:lnTo>
                <a:lnTo>
                  <a:pt x="230132" y="26549"/>
                </a:lnTo>
                <a:lnTo>
                  <a:pt x="230898" y="26378"/>
                </a:lnTo>
                <a:lnTo>
                  <a:pt x="235900" y="25123"/>
                </a:lnTo>
                <a:lnTo>
                  <a:pt x="239521" y="24333"/>
                </a:lnTo>
                <a:lnTo>
                  <a:pt x="240212" y="24175"/>
                </a:lnTo>
                <a:lnTo>
                  <a:pt x="247691" y="22420"/>
                </a:lnTo>
                <a:lnTo>
                  <a:pt x="247953" y="22373"/>
                </a:lnTo>
                <a:lnTo>
                  <a:pt x="249750" y="21934"/>
                </a:lnTo>
                <a:lnTo>
                  <a:pt x="256341" y="20375"/>
                </a:lnTo>
                <a:lnTo>
                  <a:pt x="256683" y="20296"/>
                </a:lnTo>
                <a:lnTo>
                  <a:pt x="269871" y="17223"/>
                </a:lnTo>
                <a:lnTo>
                  <a:pt x="274695" y="16085"/>
                </a:lnTo>
                <a:lnTo>
                  <a:pt x="277025" y="15540"/>
                </a:lnTo>
                <a:lnTo>
                  <a:pt x="283792" y="13955"/>
                </a:lnTo>
                <a:lnTo>
                  <a:pt x="285931" y="13465"/>
                </a:lnTo>
                <a:lnTo>
                  <a:pt x="287360" y="13116"/>
                </a:lnTo>
                <a:lnTo>
                  <a:pt x="300354" y="10048"/>
                </a:lnTo>
                <a:lnTo>
                  <a:pt x="300946" y="9907"/>
                </a:lnTo>
                <a:lnTo>
                  <a:pt x="309947" y="7736"/>
                </a:lnTo>
                <a:lnTo>
                  <a:pt x="319907" y="5321"/>
                </a:lnTo>
                <a:lnTo>
                  <a:pt x="321248" y="4989"/>
                </a:lnTo>
                <a:lnTo>
                  <a:pt x="322589" y="4711"/>
                </a:lnTo>
                <a:lnTo>
                  <a:pt x="339816" y="515"/>
                </a:lnTo>
                <a:lnTo>
                  <a:pt x="339987" y="474"/>
                </a:lnTo>
                <a:lnTo>
                  <a:pt x="340957" y="242"/>
                </a:lnTo>
                <a:lnTo>
                  <a:pt x="341993" y="0"/>
                </a:lnTo>
                <a:lnTo>
                  <a:pt x="342624" y="2617"/>
                </a:lnTo>
                <a:lnTo>
                  <a:pt x="343127" y="4800"/>
                </a:lnTo>
                <a:lnTo>
                  <a:pt x="343165" y="4940"/>
                </a:lnTo>
                <a:lnTo>
                  <a:pt x="343818" y="7648"/>
                </a:lnTo>
                <a:lnTo>
                  <a:pt x="344534" y="10115"/>
                </a:lnTo>
                <a:lnTo>
                  <a:pt x="344786" y="10929"/>
                </a:lnTo>
                <a:lnTo>
                  <a:pt x="347690" y="20440"/>
                </a:lnTo>
                <a:lnTo>
                  <a:pt x="354042" y="40910"/>
                </a:lnTo>
                <a:lnTo>
                  <a:pt x="357005" y="50452"/>
                </a:lnTo>
                <a:lnTo>
                  <a:pt x="358864" y="56434"/>
                </a:lnTo>
                <a:lnTo>
                  <a:pt x="361311" y="64513"/>
                </a:lnTo>
                <a:lnTo>
                  <a:pt x="361844" y="66030"/>
                </a:lnTo>
                <a:lnTo>
                  <a:pt x="362637" y="68603"/>
                </a:lnTo>
                <a:lnTo>
                  <a:pt x="363443" y="71300"/>
                </a:lnTo>
                <a:lnTo>
                  <a:pt x="363631" y="71939"/>
                </a:lnTo>
                <a:lnTo>
                  <a:pt x="364407" y="74327"/>
                </a:lnTo>
                <a:lnTo>
                  <a:pt x="372663" y="100979"/>
                </a:lnTo>
                <a:lnTo>
                  <a:pt x="372721" y="101111"/>
                </a:lnTo>
                <a:lnTo>
                  <a:pt x="373456" y="103522"/>
                </a:lnTo>
                <a:lnTo>
                  <a:pt x="373494" y="103653"/>
                </a:lnTo>
                <a:lnTo>
                  <a:pt x="373994" y="105251"/>
                </a:lnTo>
                <a:lnTo>
                  <a:pt x="374121" y="105655"/>
                </a:lnTo>
                <a:lnTo>
                  <a:pt x="374397" y="106561"/>
                </a:lnTo>
                <a:lnTo>
                  <a:pt x="381228" y="128648"/>
                </a:lnTo>
                <a:lnTo>
                  <a:pt x="381567" y="129730"/>
                </a:lnTo>
                <a:lnTo>
                  <a:pt x="381741" y="130301"/>
                </a:lnTo>
                <a:lnTo>
                  <a:pt x="381923" y="130896"/>
                </a:lnTo>
                <a:lnTo>
                  <a:pt x="381976" y="131078"/>
                </a:lnTo>
                <a:lnTo>
                  <a:pt x="382807" y="133758"/>
                </a:lnTo>
                <a:lnTo>
                  <a:pt x="383060" y="134579"/>
                </a:lnTo>
                <a:lnTo>
                  <a:pt x="383949" y="137463"/>
                </a:lnTo>
                <a:lnTo>
                  <a:pt x="384606" y="139593"/>
                </a:lnTo>
                <a:lnTo>
                  <a:pt x="385343" y="142047"/>
                </a:lnTo>
                <a:lnTo>
                  <a:pt x="386285" y="145063"/>
                </a:lnTo>
                <a:lnTo>
                  <a:pt x="386435" y="145547"/>
                </a:lnTo>
                <a:lnTo>
                  <a:pt x="387645" y="149351"/>
                </a:lnTo>
                <a:lnTo>
                  <a:pt x="390308" y="148858"/>
                </a:lnTo>
                <a:lnTo>
                  <a:pt x="390570" y="148812"/>
                </a:lnTo>
                <a:lnTo>
                  <a:pt x="393641" y="148171"/>
                </a:lnTo>
                <a:lnTo>
                  <a:pt x="396718" y="147552"/>
                </a:lnTo>
                <a:lnTo>
                  <a:pt x="397200" y="147491"/>
                </a:lnTo>
                <a:lnTo>
                  <a:pt x="397558" y="147419"/>
                </a:lnTo>
                <a:lnTo>
                  <a:pt x="398091" y="147271"/>
                </a:lnTo>
                <a:lnTo>
                  <a:pt x="398996" y="147104"/>
                </a:lnTo>
                <a:lnTo>
                  <a:pt x="400409" y="146812"/>
                </a:lnTo>
                <a:lnTo>
                  <a:pt x="402820" y="146297"/>
                </a:lnTo>
                <a:lnTo>
                  <a:pt x="403866" y="146079"/>
                </a:lnTo>
                <a:lnTo>
                  <a:pt x="404000" y="146046"/>
                </a:lnTo>
                <a:lnTo>
                  <a:pt x="405738" y="145674"/>
                </a:lnTo>
                <a:lnTo>
                  <a:pt x="406005" y="145618"/>
                </a:lnTo>
                <a:lnTo>
                  <a:pt x="407992" y="145186"/>
                </a:lnTo>
                <a:lnTo>
                  <a:pt x="412762" y="144140"/>
                </a:lnTo>
                <a:lnTo>
                  <a:pt x="413130" y="144057"/>
                </a:lnTo>
                <a:lnTo>
                  <a:pt x="414447" y="143759"/>
                </a:lnTo>
                <a:lnTo>
                  <a:pt x="416083" y="143391"/>
                </a:lnTo>
                <a:lnTo>
                  <a:pt x="418199" y="142868"/>
                </a:lnTo>
                <a:lnTo>
                  <a:pt x="419636" y="142525"/>
                </a:lnTo>
                <a:lnTo>
                  <a:pt x="421013" y="142188"/>
                </a:lnTo>
                <a:lnTo>
                  <a:pt x="428620" y="140359"/>
                </a:lnTo>
                <a:lnTo>
                  <a:pt x="429339" y="140192"/>
                </a:lnTo>
                <a:lnTo>
                  <a:pt x="435674" y="138661"/>
                </a:lnTo>
                <a:lnTo>
                  <a:pt x="439755" y="137616"/>
                </a:lnTo>
                <a:lnTo>
                  <a:pt x="446513" y="135911"/>
                </a:lnTo>
                <a:lnTo>
                  <a:pt x="446849" y="135825"/>
                </a:lnTo>
                <a:lnTo>
                  <a:pt x="448147" y="135501"/>
                </a:lnTo>
                <a:lnTo>
                  <a:pt x="448482" y="135417"/>
                </a:lnTo>
                <a:lnTo>
                  <a:pt x="449049" y="139913"/>
                </a:lnTo>
                <a:lnTo>
                  <a:pt x="449176" y="143110"/>
                </a:lnTo>
                <a:lnTo>
                  <a:pt x="449161" y="147466"/>
                </a:lnTo>
                <a:lnTo>
                  <a:pt x="448867" y="151486"/>
                </a:lnTo>
                <a:lnTo>
                  <a:pt x="448729" y="151712"/>
                </a:lnTo>
                <a:lnTo>
                  <a:pt x="448105" y="151784"/>
                </a:lnTo>
                <a:lnTo>
                  <a:pt x="447611" y="153424"/>
                </a:lnTo>
                <a:lnTo>
                  <a:pt x="447424" y="158217"/>
                </a:lnTo>
                <a:lnTo>
                  <a:pt x="446551" y="165276"/>
                </a:lnTo>
                <a:lnTo>
                  <a:pt x="446153" y="169986"/>
                </a:lnTo>
                <a:lnTo>
                  <a:pt x="446040" y="176913"/>
                </a:lnTo>
                <a:lnTo>
                  <a:pt x="445509" y="181371"/>
                </a:lnTo>
                <a:lnTo>
                  <a:pt x="444424" y="185996"/>
                </a:lnTo>
                <a:lnTo>
                  <a:pt x="442986" y="190752"/>
                </a:lnTo>
                <a:lnTo>
                  <a:pt x="428598" y="196095"/>
                </a:lnTo>
                <a:lnTo>
                  <a:pt x="425835" y="197085"/>
                </a:lnTo>
                <a:lnTo>
                  <a:pt x="425176" y="197321"/>
                </a:lnTo>
                <a:lnTo>
                  <a:pt x="407824" y="203625"/>
                </a:lnTo>
                <a:lnTo>
                  <a:pt x="407833" y="204183"/>
                </a:lnTo>
                <a:lnTo>
                  <a:pt x="407681" y="204382"/>
                </a:lnTo>
                <a:lnTo>
                  <a:pt x="407393" y="204542"/>
                </a:lnTo>
                <a:lnTo>
                  <a:pt x="407268" y="204715"/>
                </a:lnTo>
                <a:lnTo>
                  <a:pt x="407209" y="205006"/>
                </a:lnTo>
                <a:lnTo>
                  <a:pt x="406944" y="205721"/>
                </a:lnTo>
                <a:lnTo>
                  <a:pt x="406703" y="206216"/>
                </a:lnTo>
                <a:lnTo>
                  <a:pt x="406609" y="207025"/>
                </a:lnTo>
                <a:lnTo>
                  <a:pt x="406365" y="207466"/>
                </a:lnTo>
                <a:lnTo>
                  <a:pt x="407002" y="209819"/>
                </a:lnTo>
                <a:lnTo>
                  <a:pt x="406284" y="210196"/>
                </a:lnTo>
                <a:lnTo>
                  <a:pt x="405284" y="209938"/>
                </a:lnTo>
                <a:lnTo>
                  <a:pt x="404798" y="209878"/>
                </a:lnTo>
                <a:lnTo>
                  <a:pt x="405078" y="209113"/>
                </a:lnTo>
                <a:lnTo>
                  <a:pt x="405121" y="208478"/>
                </a:lnTo>
                <a:lnTo>
                  <a:pt x="404150" y="208032"/>
                </a:lnTo>
                <a:lnTo>
                  <a:pt x="402764" y="208239"/>
                </a:lnTo>
                <a:lnTo>
                  <a:pt x="399929" y="207784"/>
                </a:lnTo>
                <a:lnTo>
                  <a:pt x="399176" y="208374"/>
                </a:lnTo>
                <a:lnTo>
                  <a:pt x="399183" y="208640"/>
                </a:lnTo>
                <a:lnTo>
                  <a:pt x="398800" y="209248"/>
                </a:lnTo>
                <a:lnTo>
                  <a:pt x="397958" y="209927"/>
                </a:lnTo>
                <a:lnTo>
                  <a:pt x="396642" y="209567"/>
                </a:lnTo>
                <a:lnTo>
                  <a:pt x="395751" y="209556"/>
                </a:lnTo>
                <a:lnTo>
                  <a:pt x="393353" y="209893"/>
                </a:lnTo>
                <a:lnTo>
                  <a:pt x="389975" y="215033"/>
                </a:lnTo>
                <a:lnTo>
                  <a:pt x="389888" y="215719"/>
                </a:lnTo>
                <a:lnTo>
                  <a:pt x="387639" y="218167"/>
                </a:lnTo>
                <a:lnTo>
                  <a:pt x="385525" y="219515"/>
                </a:lnTo>
                <a:lnTo>
                  <a:pt x="384650" y="219074"/>
                </a:lnTo>
                <a:lnTo>
                  <a:pt x="383877" y="218211"/>
                </a:lnTo>
                <a:lnTo>
                  <a:pt x="384116" y="217433"/>
                </a:lnTo>
                <a:lnTo>
                  <a:pt x="383723" y="214475"/>
                </a:lnTo>
                <a:lnTo>
                  <a:pt x="382388" y="212300"/>
                </a:lnTo>
                <a:lnTo>
                  <a:pt x="383098" y="208514"/>
                </a:lnTo>
                <a:lnTo>
                  <a:pt x="383546" y="207267"/>
                </a:lnTo>
                <a:lnTo>
                  <a:pt x="383065" y="205317"/>
                </a:lnTo>
                <a:lnTo>
                  <a:pt x="383097" y="204530"/>
                </a:lnTo>
                <a:lnTo>
                  <a:pt x="384454" y="203644"/>
                </a:lnTo>
                <a:lnTo>
                  <a:pt x="385174" y="203734"/>
                </a:lnTo>
                <a:lnTo>
                  <a:pt x="385296" y="204009"/>
                </a:lnTo>
                <a:lnTo>
                  <a:pt x="385489" y="203953"/>
                </a:lnTo>
                <a:lnTo>
                  <a:pt x="386990" y="202475"/>
                </a:lnTo>
                <a:lnTo>
                  <a:pt x="388089" y="200206"/>
                </a:lnTo>
                <a:lnTo>
                  <a:pt x="387229" y="199413"/>
                </a:lnTo>
                <a:lnTo>
                  <a:pt x="384736" y="199323"/>
                </a:lnTo>
                <a:lnTo>
                  <a:pt x="383491" y="200252"/>
                </a:lnTo>
                <a:lnTo>
                  <a:pt x="383430" y="200468"/>
                </a:lnTo>
                <a:lnTo>
                  <a:pt x="383705" y="201113"/>
                </a:lnTo>
                <a:lnTo>
                  <a:pt x="382547" y="201553"/>
                </a:lnTo>
                <a:lnTo>
                  <a:pt x="382252" y="201445"/>
                </a:lnTo>
                <a:lnTo>
                  <a:pt x="381227" y="199823"/>
                </a:lnTo>
                <a:lnTo>
                  <a:pt x="382055" y="196327"/>
                </a:lnTo>
                <a:lnTo>
                  <a:pt x="383709" y="194386"/>
                </a:lnTo>
                <a:lnTo>
                  <a:pt x="384167" y="194194"/>
                </a:lnTo>
                <a:lnTo>
                  <a:pt x="384530" y="191606"/>
                </a:lnTo>
                <a:lnTo>
                  <a:pt x="382677" y="190637"/>
                </a:lnTo>
                <a:lnTo>
                  <a:pt x="382110" y="190798"/>
                </a:lnTo>
                <a:lnTo>
                  <a:pt x="381312" y="191482"/>
                </a:lnTo>
                <a:lnTo>
                  <a:pt x="380866" y="192308"/>
                </a:lnTo>
                <a:lnTo>
                  <a:pt x="380631" y="192429"/>
                </a:lnTo>
                <a:lnTo>
                  <a:pt x="377437" y="192340"/>
                </a:lnTo>
                <a:lnTo>
                  <a:pt x="374453" y="195209"/>
                </a:lnTo>
                <a:lnTo>
                  <a:pt x="374905" y="196910"/>
                </a:lnTo>
                <a:lnTo>
                  <a:pt x="374732" y="196949"/>
                </a:lnTo>
                <a:lnTo>
                  <a:pt x="373998" y="196730"/>
                </a:lnTo>
                <a:lnTo>
                  <a:pt x="373450" y="196222"/>
                </a:lnTo>
                <a:lnTo>
                  <a:pt x="371950" y="194169"/>
                </a:lnTo>
                <a:lnTo>
                  <a:pt x="372025" y="191010"/>
                </a:lnTo>
                <a:lnTo>
                  <a:pt x="372194" y="190159"/>
                </a:lnTo>
                <a:lnTo>
                  <a:pt x="372146" y="189851"/>
                </a:lnTo>
                <a:lnTo>
                  <a:pt x="371545" y="189304"/>
                </a:lnTo>
                <a:lnTo>
                  <a:pt x="371530" y="189072"/>
                </a:lnTo>
                <a:lnTo>
                  <a:pt x="372139" y="187786"/>
                </a:lnTo>
                <a:lnTo>
                  <a:pt x="376785" y="184541"/>
                </a:lnTo>
                <a:lnTo>
                  <a:pt x="376974" y="184560"/>
                </a:lnTo>
                <a:lnTo>
                  <a:pt x="377230" y="184950"/>
                </a:lnTo>
                <a:lnTo>
                  <a:pt x="377919" y="184969"/>
                </a:lnTo>
                <a:lnTo>
                  <a:pt x="379134" y="184350"/>
                </a:lnTo>
                <a:lnTo>
                  <a:pt x="380529" y="182791"/>
                </a:lnTo>
                <a:lnTo>
                  <a:pt x="379592" y="180991"/>
                </a:lnTo>
                <a:lnTo>
                  <a:pt x="377999" y="179867"/>
                </a:lnTo>
                <a:lnTo>
                  <a:pt x="377314" y="179383"/>
                </a:lnTo>
                <a:lnTo>
                  <a:pt x="376873" y="179352"/>
                </a:lnTo>
                <a:lnTo>
                  <a:pt x="376046" y="179560"/>
                </a:lnTo>
                <a:lnTo>
                  <a:pt x="375655" y="180038"/>
                </a:lnTo>
                <a:lnTo>
                  <a:pt x="375631" y="180288"/>
                </a:lnTo>
                <a:lnTo>
                  <a:pt x="376224" y="181224"/>
                </a:lnTo>
                <a:lnTo>
                  <a:pt x="375839" y="181697"/>
                </a:lnTo>
                <a:lnTo>
                  <a:pt x="375349" y="181745"/>
                </a:lnTo>
                <a:lnTo>
                  <a:pt x="374835" y="181416"/>
                </a:lnTo>
                <a:lnTo>
                  <a:pt x="373622" y="179865"/>
                </a:lnTo>
                <a:lnTo>
                  <a:pt x="373482" y="179213"/>
                </a:lnTo>
                <a:lnTo>
                  <a:pt x="373041" y="178570"/>
                </a:lnTo>
                <a:lnTo>
                  <a:pt x="372310" y="178089"/>
                </a:lnTo>
                <a:lnTo>
                  <a:pt x="372945" y="176733"/>
                </a:lnTo>
                <a:lnTo>
                  <a:pt x="373151" y="174978"/>
                </a:lnTo>
                <a:lnTo>
                  <a:pt x="372640" y="173597"/>
                </a:lnTo>
                <a:lnTo>
                  <a:pt x="373266" y="172013"/>
                </a:lnTo>
                <a:lnTo>
                  <a:pt x="373686" y="169378"/>
                </a:lnTo>
                <a:lnTo>
                  <a:pt x="374615" y="168755"/>
                </a:lnTo>
                <a:lnTo>
                  <a:pt x="375100" y="166693"/>
                </a:lnTo>
                <a:lnTo>
                  <a:pt x="374903" y="166161"/>
                </a:lnTo>
                <a:lnTo>
                  <a:pt x="374586" y="165302"/>
                </a:lnTo>
                <a:lnTo>
                  <a:pt x="372338" y="166839"/>
                </a:lnTo>
                <a:lnTo>
                  <a:pt x="370367" y="168888"/>
                </a:lnTo>
                <a:lnTo>
                  <a:pt x="369686" y="171325"/>
                </a:lnTo>
                <a:lnTo>
                  <a:pt x="369071" y="174385"/>
                </a:lnTo>
                <a:lnTo>
                  <a:pt x="370037" y="177468"/>
                </a:lnTo>
                <a:lnTo>
                  <a:pt x="368973" y="178406"/>
                </a:lnTo>
                <a:lnTo>
                  <a:pt x="368736" y="178838"/>
                </a:lnTo>
                <a:lnTo>
                  <a:pt x="369091" y="180162"/>
                </a:lnTo>
                <a:lnTo>
                  <a:pt x="369751" y="180523"/>
                </a:lnTo>
                <a:lnTo>
                  <a:pt x="370147" y="180384"/>
                </a:lnTo>
                <a:lnTo>
                  <a:pt x="370571" y="180567"/>
                </a:lnTo>
                <a:lnTo>
                  <a:pt x="370262" y="181659"/>
                </a:lnTo>
                <a:lnTo>
                  <a:pt x="367988" y="182915"/>
                </a:lnTo>
                <a:lnTo>
                  <a:pt x="367951" y="181323"/>
                </a:lnTo>
                <a:lnTo>
                  <a:pt x="367384" y="180478"/>
                </a:lnTo>
                <a:lnTo>
                  <a:pt x="365931" y="179365"/>
                </a:lnTo>
                <a:lnTo>
                  <a:pt x="365460" y="178042"/>
                </a:lnTo>
                <a:lnTo>
                  <a:pt x="364843" y="177371"/>
                </a:lnTo>
                <a:lnTo>
                  <a:pt x="362624" y="175187"/>
                </a:lnTo>
                <a:lnTo>
                  <a:pt x="361700" y="175041"/>
                </a:lnTo>
                <a:lnTo>
                  <a:pt x="361544" y="174838"/>
                </a:lnTo>
                <a:lnTo>
                  <a:pt x="362276" y="174262"/>
                </a:lnTo>
                <a:lnTo>
                  <a:pt x="364767" y="173298"/>
                </a:lnTo>
                <a:lnTo>
                  <a:pt x="365760" y="172423"/>
                </a:lnTo>
                <a:lnTo>
                  <a:pt x="366117" y="171814"/>
                </a:lnTo>
                <a:lnTo>
                  <a:pt x="366095" y="170767"/>
                </a:lnTo>
                <a:lnTo>
                  <a:pt x="365839" y="169704"/>
                </a:lnTo>
                <a:lnTo>
                  <a:pt x="364010" y="167043"/>
                </a:lnTo>
                <a:lnTo>
                  <a:pt x="361085" y="166649"/>
                </a:lnTo>
                <a:lnTo>
                  <a:pt x="360768" y="167266"/>
                </a:lnTo>
                <a:lnTo>
                  <a:pt x="360582" y="168534"/>
                </a:lnTo>
                <a:lnTo>
                  <a:pt x="360656" y="168961"/>
                </a:lnTo>
                <a:lnTo>
                  <a:pt x="360949" y="169381"/>
                </a:lnTo>
                <a:lnTo>
                  <a:pt x="360938" y="172022"/>
                </a:lnTo>
                <a:lnTo>
                  <a:pt x="359575" y="173519"/>
                </a:lnTo>
                <a:lnTo>
                  <a:pt x="358882" y="173821"/>
                </a:lnTo>
                <a:lnTo>
                  <a:pt x="358618" y="174378"/>
                </a:lnTo>
                <a:lnTo>
                  <a:pt x="358491" y="175507"/>
                </a:lnTo>
                <a:lnTo>
                  <a:pt x="358589" y="176180"/>
                </a:lnTo>
                <a:lnTo>
                  <a:pt x="360910" y="177674"/>
                </a:lnTo>
                <a:lnTo>
                  <a:pt x="361423" y="178547"/>
                </a:lnTo>
                <a:lnTo>
                  <a:pt x="361066" y="181828"/>
                </a:lnTo>
                <a:lnTo>
                  <a:pt x="360724" y="182616"/>
                </a:lnTo>
                <a:lnTo>
                  <a:pt x="360958" y="183536"/>
                </a:lnTo>
                <a:lnTo>
                  <a:pt x="362072" y="184681"/>
                </a:lnTo>
                <a:lnTo>
                  <a:pt x="362816" y="186264"/>
                </a:lnTo>
                <a:lnTo>
                  <a:pt x="360065" y="185603"/>
                </a:lnTo>
                <a:lnTo>
                  <a:pt x="358653" y="184497"/>
                </a:lnTo>
                <a:lnTo>
                  <a:pt x="357750" y="182971"/>
                </a:lnTo>
                <a:lnTo>
                  <a:pt x="355364" y="183354"/>
                </a:lnTo>
                <a:lnTo>
                  <a:pt x="353328" y="185696"/>
                </a:lnTo>
                <a:lnTo>
                  <a:pt x="352598" y="186737"/>
                </a:lnTo>
                <a:lnTo>
                  <a:pt x="351183" y="186781"/>
                </a:lnTo>
                <a:lnTo>
                  <a:pt x="349463" y="186136"/>
                </a:lnTo>
                <a:lnTo>
                  <a:pt x="347331" y="184324"/>
                </a:lnTo>
                <a:lnTo>
                  <a:pt x="346371" y="183113"/>
                </a:lnTo>
                <a:lnTo>
                  <a:pt x="344990" y="181690"/>
                </a:lnTo>
                <a:lnTo>
                  <a:pt x="342748" y="179752"/>
                </a:lnTo>
                <a:lnTo>
                  <a:pt x="341168" y="178339"/>
                </a:lnTo>
                <a:lnTo>
                  <a:pt x="338423" y="178345"/>
                </a:lnTo>
                <a:lnTo>
                  <a:pt x="337222" y="176589"/>
                </a:lnTo>
                <a:lnTo>
                  <a:pt x="338081" y="173675"/>
                </a:lnTo>
                <a:lnTo>
                  <a:pt x="335828" y="172649"/>
                </a:lnTo>
                <a:lnTo>
                  <a:pt x="334163" y="170692"/>
                </a:lnTo>
                <a:lnTo>
                  <a:pt x="334040" y="169450"/>
                </a:lnTo>
                <a:lnTo>
                  <a:pt x="333513" y="168259"/>
                </a:lnTo>
                <a:lnTo>
                  <a:pt x="331028" y="165515"/>
                </a:lnTo>
                <a:lnTo>
                  <a:pt x="328635" y="163531"/>
                </a:lnTo>
                <a:lnTo>
                  <a:pt x="327238" y="162124"/>
                </a:lnTo>
                <a:lnTo>
                  <a:pt x="326256" y="159985"/>
                </a:lnTo>
                <a:lnTo>
                  <a:pt x="326890" y="158835"/>
                </a:lnTo>
                <a:lnTo>
                  <a:pt x="327811" y="158862"/>
                </a:lnTo>
                <a:lnTo>
                  <a:pt x="330336" y="157542"/>
                </a:lnTo>
                <a:lnTo>
                  <a:pt x="330885" y="157380"/>
                </a:lnTo>
                <a:lnTo>
                  <a:pt x="331114" y="157579"/>
                </a:lnTo>
                <a:lnTo>
                  <a:pt x="332753" y="157028"/>
                </a:lnTo>
                <a:lnTo>
                  <a:pt x="333013" y="156611"/>
                </a:lnTo>
                <a:lnTo>
                  <a:pt x="333742" y="154210"/>
                </a:lnTo>
                <a:lnTo>
                  <a:pt x="333641" y="152566"/>
                </a:lnTo>
                <a:lnTo>
                  <a:pt x="333160" y="152418"/>
                </a:lnTo>
                <a:lnTo>
                  <a:pt x="332704" y="152480"/>
                </a:lnTo>
                <a:lnTo>
                  <a:pt x="331015" y="153918"/>
                </a:lnTo>
                <a:lnTo>
                  <a:pt x="330598" y="153856"/>
                </a:lnTo>
                <a:lnTo>
                  <a:pt x="330217" y="153482"/>
                </a:lnTo>
                <a:lnTo>
                  <a:pt x="330392" y="152715"/>
                </a:lnTo>
                <a:lnTo>
                  <a:pt x="330340" y="151844"/>
                </a:lnTo>
                <a:lnTo>
                  <a:pt x="329750" y="150915"/>
                </a:lnTo>
                <a:lnTo>
                  <a:pt x="328433" y="149713"/>
                </a:lnTo>
                <a:lnTo>
                  <a:pt x="326640" y="149805"/>
                </a:lnTo>
                <a:lnTo>
                  <a:pt x="326837" y="149311"/>
                </a:lnTo>
                <a:lnTo>
                  <a:pt x="329357" y="146674"/>
                </a:lnTo>
                <a:lnTo>
                  <a:pt x="329634" y="145801"/>
                </a:lnTo>
                <a:lnTo>
                  <a:pt x="328270" y="144630"/>
                </a:lnTo>
                <a:lnTo>
                  <a:pt x="328825" y="143720"/>
                </a:lnTo>
                <a:lnTo>
                  <a:pt x="329561" y="143616"/>
                </a:lnTo>
                <a:lnTo>
                  <a:pt x="330901" y="141881"/>
                </a:lnTo>
                <a:lnTo>
                  <a:pt x="331762" y="141383"/>
                </a:lnTo>
                <a:lnTo>
                  <a:pt x="332690" y="143014"/>
                </a:lnTo>
                <a:lnTo>
                  <a:pt x="334660" y="143470"/>
                </a:lnTo>
                <a:lnTo>
                  <a:pt x="335425" y="142781"/>
                </a:lnTo>
                <a:lnTo>
                  <a:pt x="335404" y="142498"/>
                </a:lnTo>
                <a:lnTo>
                  <a:pt x="336273" y="141266"/>
                </a:lnTo>
                <a:lnTo>
                  <a:pt x="337549" y="139985"/>
                </a:lnTo>
                <a:lnTo>
                  <a:pt x="337998" y="139824"/>
                </a:lnTo>
                <a:lnTo>
                  <a:pt x="338976" y="142006"/>
                </a:lnTo>
                <a:lnTo>
                  <a:pt x="339260" y="143400"/>
                </a:lnTo>
                <a:lnTo>
                  <a:pt x="340767" y="143546"/>
                </a:lnTo>
                <a:lnTo>
                  <a:pt x="341729" y="142424"/>
                </a:lnTo>
                <a:lnTo>
                  <a:pt x="343130" y="143399"/>
                </a:lnTo>
                <a:lnTo>
                  <a:pt x="344827" y="143937"/>
                </a:lnTo>
                <a:lnTo>
                  <a:pt x="346737" y="142692"/>
                </a:lnTo>
                <a:lnTo>
                  <a:pt x="347927" y="143327"/>
                </a:lnTo>
                <a:lnTo>
                  <a:pt x="350389" y="144638"/>
                </a:lnTo>
                <a:lnTo>
                  <a:pt x="352180" y="145573"/>
                </a:lnTo>
                <a:lnTo>
                  <a:pt x="353271" y="144102"/>
                </a:lnTo>
                <a:lnTo>
                  <a:pt x="352869" y="143506"/>
                </a:lnTo>
                <a:lnTo>
                  <a:pt x="352009" y="142233"/>
                </a:lnTo>
                <a:lnTo>
                  <a:pt x="349782" y="140420"/>
                </a:lnTo>
                <a:lnTo>
                  <a:pt x="346098" y="138482"/>
                </a:lnTo>
                <a:lnTo>
                  <a:pt x="343309" y="139301"/>
                </a:lnTo>
                <a:lnTo>
                  <a:pt x="341808" y="138150"/>
                </a:lnTo>
                <a:lnTo>
                  <a:pt x="339931" y="138397"/>
                </a:lnTo>
                <a:lnTo>
                  <a:pt x="338530" y="136034"/>
                </a:lnTo>
                <a:lnTo>
                  <a:pt x="336263" y="134650"/>
                </a:lnTo>
                <a:lnTo>
                  <a:pt x="334250" y="135176"/>
                </a:lnTo>
                <a:lnTo>
                  <a:pt x="333970" y="135507"/>
                </a:lnTo>
                <a:lnTo>
                  <a:pt x="332482" y="134449"/>
                </a:lnTo>
                <a:lnTo>
                  <a:pt x="329169" y="131306"/>
                </a:lnTo>
                <a:lnTo>
                  <a:pt x="328867" y="130500"/>
                </a:lnTo>
                <a:lnTo>
                  <a:pt x="328995" y="129866"/>
                </a:lnTo>
                <a:lnTo>
                  <a:pt x="328530" y="128590"/>
                </a:lnTo>
                <a:lnTo>
                  <a:pt x="326961" y="128830"/>
                </a:lnTo>
                <a:lnTo>
                  <a:pt x="325881" y="130620"/>
                </a:lnTo>
                <a:lnTo>
                  <a:pt x="326074" y="131991"/>
                </a:lnTo>
                <a:lnTo>
                  <a:pt x="325768" y="132127"/>
                </a:lnTo>
                <a:lnTo>
                  <a:pt x="323414" y="132012"/>
                </a:lnTo>
                <a:lnTo>
                  <a:pt x="323315" y="131873"/>
                </a:lnTo>
                <a:lnTo>
                  <a:pt x="323478" y="131216"/>
                </a:lnTo>
                <a:lnTo>
                  <a:pt x="323063" y="130903"/>
                </a:lnTo>
                <a:lnTo>
                  <a:pt x="321716" y="130801"/>
                </a:lnTo>
                <a:lnTo>
                  <a:pt x="321430" y="131011"/>
                </a:lnTo>
                <a:lnTo>
                  <a:pt x="320885" y="132648"/>
                </a:lnTo>
                <a:lnTo>
                  <a:pt x="321066" y="134378"/>
                </a:lnTo>
                <a:lnTo>
                  <a:pt x="322029" y="135954"/>
                </a:lnTo>
                <a:lnTo>
                  <a:pt x="322267" y="137193"/>
                </a:lnTo>
                <a:lnTo>
                  <a:pt x="320812" y="138559"/>
                </a:lnTo>
                <a:lnTo>
                  <a:pt x="319669" y="136926"/>
                </a:lnTo>
                <a:lnTo>
                  <a:pt x="319120" y="131460"/>
                </a:lnTo>
                <a:lnTo>
                  <a:pt x="318438" y="128885"/>
                </a:lnTo>
                <a:lnTo>
                  <a:pt x="318470" y="126212"/>
                </a:lnTo>
                <a:lnTo>
                  <a:pt x="319306" y="125205"/>
                </a:lnTo>
                <a:lnTo>
                  <a:pt x="320091" y="122792"/>
                </a:lnTo>
                <a:lnTo>
                  <a:pt x="319732" y="120783"/>
                </a:lnTo>
                <a:lnTo>
                  <a:pt x="320120" y="119062"/>
                </a:lnTo>
                <a:lnTo>
                  <a:pt x="320349" y="118738"/>
                </a:lnTo>
                <a:lnTo>
                  <a:pt x="321252" y="118647"/>
                </a:lnTo>
                <a:lnTo>
                  <a:pt x="322170" y="117914"/>
                </a:lnTo>
                <a:lnTo>
                  <a:pt x="321985" y="117440"/>
                </a:lnTo>
                <a:lnTo>
                  <a:pt x="322139" y="115338"/>
                </a:lnTo>
                <a:lnTo>
                  <a:pt x="322833" y="115199"/>
                </a:lnTo>
                <a:lnTo>
                  <a:pt x="322800" y="115722"/>
                </a:lnTo>
                <a:lnTo>
                  <a:pt x="324874" y="118033"/>
                </a:lnTo>
                <a:lnTo>
                  <a:pt x="325384" y="118319"/>
                </a:lnTo>
                <a:lnTo>
                  <a:pt x="328153" y="118915"/>
                </a:lnTo>
                <a:lnTo>
                  <a:pt x="330079" y="118195"/>
                </a:lnTo>
                <a:lnTo>
                  <a:pt x="330310" y="117208"/>
                </a:lnTo>
                <a:lnTo>
                  <a:pt x="330305" y="116210"/>
                </a:lnTo>
                <a:lnTo>
                  <a:pt x="329284" y="114668"/>
                </a:lnTo>
                <a:lnTo>
                  <a:pt x="328909" y="113855"/>
                </a:lnTo>
                <a:lnTo>
                  <a:pt x="328287" y="112505"/>
                </a:lnTo>
                <a:lnTo>
                  <a:pt x="327944" y="110013"/>
                </a:lnTo>
                <a:lnTo>
                  <a:pt x="327198" y="108941"/>
                </a:lnTo>
                <a:lnTo>
                  <a:pt x="326314" y="104625"/>
                </a:lnTo>
                <a:lnTo>
                  <a:pt x="325104" y="103771"/>
                </a:lnTo>
                <a:lnTo>
                  <a:pt x="323256" y="103555"/>
                </a:lnTo>
                <a:lnTo>
                  <a:pt x="321672" y="104419"/>
                </a:lnTo>
                <a:lnTo>
                  <a:pt x="321901" y="105687"/>
                </a:lnTo>
                <a:lnTo>
                  <a:pt x="322294" y="106160"/>
                </a:lnTo>
                <a:lnTo>
                  <a:pt x="322222" y="106543"/>
                </a:lnTo>
                <a:lnTo>
                  <a:pt x="321652" y="106942"/>
                </a:lnTo>
                <a:lnTo>
                  <a:pt x="321075" y="106933"/>
                </a:lnTo>
                <a:lnTo>
                  <a:pt x="320714" y="106435"/>
                </a:lnTo>
                <a:lnTo>
                  <a:pt x="320527" y="105753"/>
                </a:lnTo>
                <a:lnTo>
                  <a:pt x="319435" y="104535"/>
                </a:lnTo>
                <a:lnTo>
                  <a:pt x="317677" y="106634"/>
                </a:lnTo>
                <a:lnTo>
                  <a:pt x="317635" y="107928"/>
                </a:lnTo>
                <a:lnTo>
                  <a:pt x="318395" y="108817"/>
                </a:lnTo>
                <a:lnTo>
                  <a:pt x="318667" y="109712"/>
                </a:lnTo>
                <a:lnTo>
                  <a:pt x="317365" y="110547"/>
                </a:lnTo>
                <a:lnTo>
                  <a:pt x="316108" y="109206"/>
                </a:lnTo>
                <a:lnTo>
                  <a:pt x="315537" y="109358"/>
                </a:lnTo>
                <a:lnTo>
                  <a:pt x="314561" y="110248"/>
                </a:lnTo>
                <a:lnTo>
                  <a:pt x="314719" y="111924"/>
                </a:lnTo>
                <a:lnTo>
                  <a:pt x="315195" y="112631"/>
                </a:lnTo>
                <a:lnTo>
                  <a:pt x="316216" y="115144"/>
                </a:lnTo>
                <a:lnTo>
                  <a:pt x="316052" y="115701"/>
                </a:lnTo>
                <a:lnTo>
                  <a:pt x="315564" y="116386"/>
                </a:lnTo>
                <a:lnTo>
                  <a:pt x="314599" y="116403"/>
                </a:lnTo>
                <a:lnTo>
                  <a:pt x="313745" y="117290"/>
                </a:lnTo>
                <a:lnTo>
                  <a:pt x="313534" y="119353"/>
                </a:lnTo>
                <a:lnTo>
                  <a:pt x="312793" y="119102"/>
                </a:lnTo>
                <a:lnTo>
                  <a:pt x="312378" y="117806"/>
                </a:lnTo>
                <a:lnTo>
                  <a:pt x="312796" y="114742"/>
                </a:lnTo>
                <a:lnTo>
                  <a:pt x="311753" y="110719"/>
                </a:lnTo>
                <a:lnTo>
                  <a:pt x="311224" y="106821"/>
                </a:lnTo>
                <a:lnTo>
                  <a:pt x="311451" y="104476"/>
                </a:lnTo>
                <a:lnTo>
                  <a:pt x="313162" y="98696"/>
                </a:lnTo>
                <a:lnTo>
                  <a:pt x="313006" y="97873"/>
                </a:lnTo>
                <a:lnTo>
                  <a:pt x="312815" y="97590"/>
                </a:lnTo>
                <a:lnTo>
                  <a:pt x="312723" y="95828"/>
                </a:lnTo>
                <a:lnTo>
                  <a:pt x="313170" y="94169"/>
                </a:lnTo>
                <a:lnTo>
                  <a:pt x="313972" y="93422"/>
                </a:lnTo>
                <a:lnTo>
                  <a:pt x="314277" y="94372"/>
                </a:lnTo>
                <a:lnTo>
                  <a:pt x="314271" y="95106"/>
                </a:lnTo>
                <a:lnTo>
                  <a:pt x="315722" y="97540"/>
                </a:lnTo>
                <a:lnTo>
                  <a:pt x="317872" y="99756"/>
                </a:lnTo>
                <a:lnTo>
                  <a:pt x="319582" y="99202"/>
                </a:lnTo>
                <a:lnTo>
                  <a:pt x="322516" y="99280"/>
                </a:lnTo>
                <a:lnTo>
                  <a:pt x="323683" y="99897"/>
                </a:lnTo>
                <a:lnTo>
                  <a:pt x="325159" y="99224"/>
                </a:lnTo>
                <a:lnTo>
                  <a:pt x="327988" y="95193"/>
                </a:lnTo>
                <a:lnTo>
                  <a:pt x="327722" y="93921"/>
                </a:lnTo>
                <a:lnTo>
                  <a:pt x="327118" y="93021"/>
                </a:lnTo>
                <a:lnTo>
                  <a:pt x="325736" y="91650"/>
                </a:lnTo>
                <a:lnTo>
                  <a:pt x="324766" y="90026"/>
                </a:lnTo>
                <a:lnTo>
                  <a:pt x="325241" y="88321"/>
                </a:lnTo>
                <a:lnTo>
                  <a:pt x="325708" y="87704"/>
                </a:lnTo>
                <a:lnTo>
                  <a:pt x="326573" y="87156"/>
                </a:lnTo>
                <a:lnTo>
                  <a:pt x="326961" y="85294"/>
                </a:lnTo>
                <a:lnTo>
                  <a:pt x="327077" y="83564"/>
                </a:lnTo>
                <a:lnTo>
                  <a:pt x="325839" y="83710"/>
                </a:lnTo>
                <a:lnTo>
                  <a:pt x="323364" y="84000"/>
                </a:lnTo>
                <a:lnTo>
                  <a:pt x="321853" y="85720"/>
                </a:lnTo>
                <a:lnTo>
                  <a:pt x="321837" y="88417"/>
                </a:lnTo>
                <a:lnTo>
                  <a:pt x="322260" y="91269"/>
                </a:lnTo>
                <a:lnTo>
                  <a:pt x="323110" y="93142"/>
                </a:lnTo>
                <a:lnTo>
                  <a:pt x="324135" y="94206"/>
                </a:lnTo>
                <a:lnTo>
                  <a:pt x="323475" y="94935"/>
                </a:lnTo>
                <a:lnTo>
                  <a:pt x="321117" y="94414"/>
                </a:lnTo>
                <a:lnTo>
                  <a:pt x="319801" y="93405"/>
                </a:lnTo>
                <a:lnTo>
                  <a:pt x="319658" y="92059"/>
                </a:lnTo>
                <a:lnTo>
                  <a:pt x="319853" y="91286"/>
                </a:lnTo>
                <a:lnTo>
                  <a:pt x="319967" y="89292"/>
                </a:lnTo>
                <a:lnTo>
                  <a:pt x="319287" y="86684"/>
                </a:lnTo>
                <a:lnTo>
                  <a:pt x="318884" y="85693"/>
                </a:lnTo>
                <a:lnTo>
                  <a:pt x="315862" y="81046"/>
                </a:lnTo>
                <a:lnTo>
                  <a:pt x="314845" y="80045"/>
                </a:lnTo>
                <a:lnTo>
                  <a:pt x="313134" y="80150"/>
                </a:lnTo>
                <a:lnTo>
                  <a:pt x="312936" y="77693"/>
                </a:lnTo>
                <a:lnTo>
                  <a:pt x="313257" y="75708"/>
                </a:lnTo>
                <a:lnTo>
                  <a:pt x="313946" y="74140"/>
                </a:lnTo>
                <a:lnTo>
                  <a:pt x="314176" y="73118"/>
                </a:lnTo>
                <a:lnTo>
                  <a:pt x="314972" y="68597"/>
                </a:lnTo>
                <a:lnTo>
                  <a:pt x="315338" y="64871"/>
                </a:lnTo>
                <a:lnTo>
                  <a:pt x="315867" y="63753"/>
                </a:lnTo>
                <a:lnTo>
                  <a:pt x="316631" y="63565"/>
                </a:lnTo>
                <a:lnTo>
                  <a:pt x="317803" y="61319"/>
                </a:lnTo>
                <a:lnTo>
                  <a:pt x="318008" y="60453"/>
                </a:lnTo>
                <a:lnTo>
                  <a:pt x="318163" y="59540"/>
                </a:lnTo>
                <a:lnTo>
                  <a:pt x="318028" y="58588"/>
                </a:lnTo>
                <a:lnTo>
                  <a:pt x="317709" y="58200"/>
                </a:lnTo>
                <a:lnTo>
                  <a:pt x="316997" y="58069"/>
                </a:lnTo>
                <a:lnTo>
                  <a:pt x="316853" y="57721"/>
                </a:lnTo>
                <a:lnTo>
                  <a:pt x="316842" y="57233"/>
                </a:lnTo>
                <a:lnTo>
                  <a:pt x="317886" y="55364"/>
                </a:lnTo>
                <a:lnTo>
                  <a:pt x="318776" y="54668"/>
                </a:lnTo>
                <a:lnTo>
                  <a:pt x="320134" y="54537"/>
                </a:lnTo>
                <a:lnTo>
                  <a:pt x="321102" y="53533"/>
                </a:lnTo>
                <a:lnTo>
                  <a:pt x="320642" y="53144"/>
                </a:lnTo>
                <a:lnTo>
                  <a:pt x="320639" y="52299"/>
                </a:lnTo>
                <a:lnTo>
                  <a:pt x="322084" y="50703"/>
                </a:lnTo>
                <a:lnTo>
                  <a:pt x="322301" y="49212"/>
                </a:lnTo>
                <a:lnTo>
                  <a:pt x="327981" y="48060"/>
                </a:lnTo>
                <a:lnTo>
                  <a:pt x="329645" y="48073"/>
                </a:lnTo>
                <a:lnTo>
                  <a:pt x="330726" y="48515"/>
                </a:lnTo>
                <a:lnTo>
                  <a:pt x="332476" y="47383"/>
                </a:lnTo>
                <a:lnTo>
                  <a:pt x="332213" y="46311"/>
                </a:lnTo>
                <a:lnTo>
                  <a:pt x="331961" y="45280"/>
                </a:lnTo>
                <a:lnTo>
                  <a:pt x="328860" y="45876"/>
                </a:lnTo>
                <a:lnTo>
                  <a:pt x="328400" y="45745"/>
                </a:lnTo>
                <a:lnTo>
                  <a:pt x="328128" y="45028"/>
                </a:lnTo>
                <a:lnTo>
                  <a:pt x="328458" y="43963"/>
                </a:lnTo>
                <a:lnTo>
                  <a:pt x="329985" y="42775"/>
                </a:lnTo>
                <a:lnTo>
                  <a:pt x="330706" y="41832"/>
                </a:lnTo>
                <a:lnTo>
                  <a:pt x="331131" y="39724"/>
                </a:lnTo>
                <a:lnTo>
                  <a:pt x="332361" y="38797"/>
                </a:lnTo>
                <a:lnTo>
                  <a:pt x="332633" y="37545"/>
                </a:lnTo>
                <a:lnTo>
                  <a:pt x="332555" y="37159"/>
                </a:lnTo>
                <a:lnTo>
                  <a:pt x="331000" y="36155"/>
                </a:lnTo>
                <a:lnTo>
                  <a:pt x="330275" y="36515"/>
                </a:lnTo>
                <a:lnTo>
                  <a:pt x="330083" y="37448"/>
                </a:lnTo>
                <a:lnTo>
                  <a:pt x="329469" y="37723"/>
                </a:lnTo>
                <a:lnTo>
                  <a:pt x="329091" y="37316"/>
                </a:lnTo>
                <a:lnTo>
                  <a:pt x="329485" y="35121"/>
                </a:lnTo>
                <a:lnTo>
                  <a:pt x="329872" y="34137"/>
                </a:lnTo>
                <a:lnTo>
                  <a:pt x="329749" y="32631"/>
                </a:lnTo>
                <a:lnTo>
                  <a:pt x="329851" y="29854"/>
                </a:lnTo>
                <a:lnTo>
                  <a:pt x="330235" y="27275"/>
                </a:lnTo>
                <a:lnTo>
                  <a:pt x="330827" y="26029"/>
                </a:lnTo>
                <a:lnTo>
                  <a:pt x="330471" y="24655"/>
                </a:lnTo>
                <a:lnTo>
                  <a:pt x="329966" y="23823"/>
                </a:lnTo>
                <a:lnTo>
                  <a:pt x="327745" y="23662"/>
                </a:lnTo>
                <a:lnTo>
                  <a:pt x="327169" y="24132"/>
                </a:lnTo>
                <a:lnTo>
                  <a:pt x="326843" y="25498"/>
                </a:lnTo>
                <a:lnTo>
                  <a:pt x="321630" y="27222"/>
                </a:lnTo>
                <a:lnTo>
                  <a:pt x="320630" y="27915"/>
                </a:lnTo>
                <a:lnTo>
                  <a:pt x="318920" y="29101"/>
                </a:lnTo>
                <a:lnTo>
                  <a:pt x="318129" y="34479"/>
                </a:lnTo>
                <a:lnTo>
                  <a:pt x="318705" y="35531"/>
                </a:lnTo>
                <a:lnTo>
                  <a:pt x="319791" y="36277"/>
                </a:lnTo>
                <a:lnTo>
                  <a:pt x="320456" y="36458"/>
                </a:lnTo>
                <a:lnTo>
                  <a:pt x="321799" y="35916"/>
                </a:lnTo>
                <a:lnTo>
                  <a:pt x="322929" y="36004"/>
                </a:lnTo>
                <a:lnTo>
                  <a:pt x="324609" y="38504"/>
                </a:lnTo>
                <a:lnTo>
                  <a:pt x="324732" y="39045"/>
                </a:lnTo>
                <a:lnTo>
                  <a:pt x="323176" y="40815"/>
                </a:lnTo>
                <a:lnTo>
                  <a:pt x="322936" y="40668"/>
                </a:lnTo>
                <a:lnTo>
                  <a:pt x="321253" y="41408"/>
                </a:lnTo>
                <a:lnTo>
                  <a:pt x="320130" y="42698"/>
                </a:lnTo>
                <a:lnTo>
                  <a:pt x="319843" y="43578"/>
                </a:lnTo>
                <a:lnTo>
                  <a:pt x="318026" y="46032"/>
                </a:lnTo>
                <a:lnTo>
                  <a:pt x="316847" y="46186"/>
                </a:lnTo>
                <a:lnTo>
                  <a:pt x="316071" y="48161"/>
                </a:lnTo>
                <a:lnTo>
                  <a:pt x="315689" y="50106"/>
                </a:lnTo>
                <a:lnTo>
                  <a:pt x="314744" y="50544"/>
                </a:lnTo>
                <a:lnTo>
                  <a:pt x="314324" y="51702"/>
                </a:lnTo>
                <a:lnTo>
                  <a:pt x="312302" y="54063"/>
                </a:lnTo>
                <a:lnTo>
                  <a:pt x="310596" y="53372"/>
                </a:lnTo>
                <a:lnTo>
                  <a:pt x="309098" y="51456"/>
                </a:lnTo>
                <a:lnTo>
                  <a:pt x="309222" y="48289"/>
                </a:lnTo>
                <a:lnTo>
                  <a:pt x="310182" y="45310"/>
                </a:lnTo>
                <a:lnTo>
                  <a:pt x="308711" y="41754"/>
                </a:lnTo>
                <a:lnTo>
                  <a:pt x="306997" y="43022"/>
                </a:lnTo>
                <a:lnTo>
                  <a:pt x="307624" y="45228"/>
                </a:lnTo>
                <a:lnTo>
                  <a:pt x="307773" y="47629"/>
                </a:lnTo>
                <a:lnTo>
                  <a:pt x="306699" y="49002"/>
                </a:lnTo>
                <a:lnTo>
                  <a:pt x="307132" y="50731"/>
                </a:lnTo>
                <a:lnTo>
                  <a:pt x="306159" y="53620"/>
                </a:lnTo>
                <a:lnTo>
                  <a:pt x="308233" y="54600"/>
                </a:lnTo>
                <a:lnTo>
                  <a:pt x="309685" y="56450"/>
                </a:lnTo>
                <a:lnTo>
                  <a:pt x="308327" y="58797"/>
                </a:lnTo>
                <a:lnTo>
                  <a:pt x="308461" y="61717"/>
                </a:lnTo>
                <a:lnTo>
                  <a:pt x="307037" y="61866"/>
                </a:lnTo>
                <a:lnTo>
                  <a:pt x="307231" y="59785"/>
                </a:lnTo>
                <a:lnTo>
                  <a:pt x="306038" y="58538"/>
                </a:lnTo>
                <a:lnTo>
                  <a:pt x="305735" y="55969"/>
                </a:lnTo>
                <a:lnTo>
                  <a:pt x="303173" y="55538"/>
                </a:lnTo>
                <a:lnTo>
                  <a:pt x="304376" y="54461"/>
                </a:lnTo>
                <a:lnTo>
                  <a:pt x="304068" y="52365"/>
                </a:lnTo>
                <a:lnTo>
                  <a:pt x="302797" y="51673"/>
                </a:lnTo>
                <a:lnTo>
                  <a:pt x="301553" y="52177"/>
                </a:lnTo>
                <a:lnTo>
                  <a:pt x="298776" y="52015"/>
                </a:lnTo>
                <a:lnTo>
                  <a:pt x="298830" y="52541"/>
                </a:lnTo>
                <a:lnTo>
                  <a:pt x="298936" y="53586"/>
                </a:lnTo>
                <a:lnTo>
                  <a:pt x="300765" y="54076"/>
                </a:lnTo>
                <a:lnTo>
                  <a:pt x="301059" y="55967"/>
                </a:lnTo>
                <a:lnTo>
                  <a:pt x="302247" y="57773"/>
                </a:lnTo>
                <a:lnTo>
                  <a:pt x="301101" y="57945"/>
                </a:lnTo>
                <a:lnTo>
                  <a:pt x="301133" y="59449"/>
                </a:lnTo>
                <a:lnTo>
                  <a:pt x="303613" y="60909"/>
                </a:lnTo>
                <a:lnTo>
                  <a:pt x="303206" y="62265"/>
                </a:lnTo>
                <a:lnTo>
                  <a:pt x="300429" y="62065"/>
                </a:lnTo>
                <a:lnTo>
                  <a:pt x="299335" y="64004"/>
                </a:lnTo>
                <a:lnTo>
                  <a:pt x="299606" y="65757"/>
                </a:lnTo>
                <a:lnTo>
                  <a:pt x="299537" y="66833"/>
                </a:lnTo>
                <a:lnTo>
                  <a:pt x="302596" y="68026"/>
                </a:lnTo>
                <a:lnTo>
                  <a:pt x="303888" y="68179"/>
                </a:lnTo>
                <a:lnTo>
                  <a:pt x="303553" y="69329"/>
                </a:lnTo>
                <a:lnTo>
                  <a:pt x="301860" y="71107"/>
                </a:lnTo>
                <a:lnTo>
                  <a:pt x="299799" y="72384"/>
                </a:lnTo>
                <a:lnTo>
                  <a:pt x="298070" y="74300"/>
                </a:lnTo>
                <a:lnTo>
                  <a:pt x="297760" y="76162"/>
                </a:lnTo>
                <a:lnTo>
                  <a:pt x="296447" y="77777"/>
                </a:lnTo>
                <a:lnTo>
                  <a:pt x="294194" y="76972"/>
                </a:lnTo>
                <a:lnTo>
                  <a:pt x="292670" y="77430"/>
                </a:lnTo>
                <a:lnTo>
                  <a:pt x="291932" y="77971"/>
                </a:lnTo>
                <a:lnTo>
                  <a:pt x="290973" y="77865"/>
                </a:lnTo>
                <a:lnTo>
                  <a:pt x="290602" y="77372"/>
                </a:lnTo>
                <a:lnTo>
                  <a:pt x="290787" y="76085"/>
                </a:lnTo>
                <a:lnTo>
                  <a:pt x="289760" y="74689"/>
                </a:lnTo>
                <a:lnTo>
                  <a:pt x="288986" y="75326"/>
                </a:lnTo>
                <a:lnTo>
                  <a:pt x="287857" y="73989"/>
                </a:lnTo>
                <a:lnTo>
                  <a:pt x="287048" y="74150"/>
                </a:lnTo>
                <a:lnTo>
                  <a:pt x="286444" y="74270"/>
                </a:lnTo>
                <a:lnTo>
                  <a:pt x="285242" y="73057"/>
                </a:lnTo>
                <a:lnTo>
                  <a:pt x="283830" y="72774"/>
                </a:lnTo>
                <a:lnTo>
                  <a:pt x="282558" y="72519"/>
                </a:lnTo>
                <a:lnTo>
                  <a:pt x="281918" y="72403"/>
                </a:lnTo>
                <a:lnTo>
                  <a:pt x="281185" y="72984"/>
                </a:lnTo>
                <a:lnTo>
                  <a:pt x="282272" y="74310"/>
                </a:lnTo>
                <a:lnTo>
                  <a:pt x="284496" y="75755"/>
                </a:lnTo>
                <a:lnTo>
                  <a:pt x="284256" y="76919"/>
                </a:lnTo>
                <a:lnTo>
                  <a:pt x="285323" y="77640"/>
                </a:lnTo>
                <a:lnTo>
                  <a:pt x="287392" y="77635"/>
                </a:lnTo>
                <a:lnTo>
                  <a:pt x="287570" y="78390"/>
                </a:lnTo>
                <a:lnTo>
                  <a:pt x="288035" y="80352"/>
                </a:lnTo>
                <a:lnTo>
                  <a:pt x="289175" y="81698"/>
                </a:lnTo>
                <a:lnTo>
                  <a:pt x="291036" y="82342"/>
                </a:lnTo>
                <a:lnTo>
                  <a:pt x="291959" y="83156"/>
                </a:lnTo>
                <a:lnTo>
                  <a:pt x="293448" y="82412"/>
                </a:lnTo>
                <a:lnTo>
                  <a:pt x="294290" y="82634"/>
                </a:lnTo>
                <a:lnTo>
                  <a:pt x="294890" y="83305"/>
                </a:lnTo>
                <a:lnTo>
                  <a:pt x="296950" y="84244"/>
                </a:lnTo>
                <a:lnTo>
                  <a:pt x="299530" y="85137"/>
                </a:lnTo>
                <a:lnTo>
                  <a:pt x="299317" y="85821"/>
                </a:lnTo>
                <a:lnTo>
                  <a:pt x="299651" y="87456"/>
                </a:lnTo>
                <a:lnTo>
                  <a:pt x="301585" y="91033"/>
                </a:lnTo>
                <a:lnTo>
                  <a:pt x="301675" y="91930"/>
                </a:lnTo>
                <a:lnTo>
                  <a:pt x="300799" y="94853"/>
                </a:lnTo>
                <a:lnTo>
                  <a:pt x="304513" y="96466"/>
                </a:lnTo>
                <a:lnTo>
                  <a:pt x="305495" y="97581"/>
                </a:lnTo>
                <a:lnTo>
                  <a:pt x="306159" y="98858"/>
                </a:lnTo>
                <a:lnTo>
                  <a:pt x="304163" y="102157"/>
                </a:lnTo>
                <a:lnTo>
                  <a:pt x="301832" y="103490"/>
                </a:lnTo>
                <a:lnTo>
                  <a:pt x="301838" y="104148"/>
                </a:lnTo>
                <a:lnTo>
                  <a:pt x="301542" y="104610"/>
                </a:lnTo>
                <a:lnTo>
                  <a:pt x="299761" y="105264"/>
                </a:lnTo>
                <a:lnTo>
                  <a:pt x="299847" y="105921"/>
                </a:lnTo>
                <a:lnTo>
                  <a:pt x="300487" y="107141"/>
                </a:lnTo>
                <a:lnTo>
                  <a:pt x="301477" y="107911"/>
                </a:lnTo>
                <a:lnTo>
                  <a:pt x="301978" y="107819"/>
                </a:lnTo>
                <a:lnTo>
                  <a:pt x="302886" y="108533"/>
                </a:lnTo>
                <a:lnTo>
                  <a:pt x="302282" y="110844"/>
                </a:lnTo>
                <a:lnTo>
                  <a:pt x="302911" y="111927"/>
                </a:lnTo>
                <a:lnTo>
                  <a:pt x="302982" y="112823"/>
                </a:lnTo>
                <a:lnTo>
                  <a:pt x="302042" y="112980"/>
                </a:lnTo>
                <a:lnTo>
                  <a:pt x="301922" y="112513"/>
                </a:lnTo>
                <a:lnTo>
                  <a:pt x="301251" y="112295"/>
                </a:lnTo>
                <a:lnTo>
                  <a:pt x="300032" y="113025"/>
                </a:lnTo>
                <a:lnTo>
                  <a:pt x="299700" y="113224"/>
                </a:lnTo>
                <a:lnTo>
                  <a:pt x="299973" y="114479"/>
                </a:lnTo>
                <a:lnTo>
                  <a:pt x="300189" y="114936"/>
                </a:lnTo>
                <a:lnTo>
                  <a:pt x="300397" y="115026"/>
                </a:lnTo>
                <a:lnTo>
                  <a:pt x="300737" y="115847"/>
                </a:lnTo>
                <a:lnTo>
                  <a:pt x="300689" y="116189"/>
                </a:lnTo>
                <a:lnTo>
                  <a:pt x="298604" y="119425"/>
                </a:lnTo>
                <a:lnTo>
                  <a:pt x="299174" y="120811"/>
                </a:lnTo>
                <a:lnTo>
                  <a:pt x="299970" y="120977"/>
                </a:lnTo>
                <a:lnTo>
                  <a:pt x="301027" y="120130"/>
                </a:lnTo>
                <a:lnTo>
                  <a:pt x="301945" y="121222"/>
                </a:lnTo>
                <a:lnTo>
                  <a:pt x="302060" y="121715"/>
                </a:lnTo>
                <a:lnTo>
                  <a:pt x="301812" y="124462"/>
                </a:lnTo>
                <a:lnTo>
                  <a:pt x="301220" y="126668"/>
                </a:lnTo>
                <a:lnTo>
                  <a:pt x="300025" y="127733"/>
                </a:lnTo>
                <a:lnTo>
                  <a:pt x="299852" y="128179"/>
                </a:lnTo>
                <a:lnTo>
                  <a:pt x="300034" y="128745"/>
                </a:lnTo>
                <a:lnTo>
                  <a:pt x="299496" y="130000"/>
                </a:lnTo>
                <a:lnTo>
                  <a:pt x="297499" y="131829"/>
                </a:lnTo>
                <a:lnTo>
                  <a:pt x="298354" y="134505"/>
                </a:lnTo>
                <a:lnTo>
                  <a:pt x="299066" y="135523"/>
                </a:lnTo>
                <a:lnTo>
                  <a:pt x="300056" y="136262"/>
                </a:lnTo>
                <a:lnTo>
                  <a:pt x="301407" y="135854"/>
                </a:lnTo>
                <a:lnTo>
                  <a:pt x="301698" y="135960"/>
                </a:lnTo>
                <a:lnTo>
                  <a:pt x="301821" y="136265"/>
                </a:lnTo>
                <a:lnTo>
                  <a:pt x="301883" y="137629"/>
                </a:lnTo>
                <a:lnTo>
                  <a:pt x="301963" y="139372"/>
                </a:lnTo>
                <a:lnTo>
                  <a:pt x="302574" y="141931"/>
                </a:lnTo>
                <a:lnTo>
                  <a:pt x="304214" y="145658"/>
                </a:lnTo>
                <a:lnTo>
                  <a:pt x="305532" y="147455"/>
                </a:lnTo>
                <a:lnTo>
                  <a:pt x="306316" y="148998"/>
                </a:lnTo>
                <a:lnTo>
                  <a:pt x="306556" y="152178"/>
                </a:lnTo>
                <a:lnTo>
                  <a:pt x="307640" y="156295"/>
                </a:lnTo>
                <a:lnTo>
                  <a:pt x="307880" y="158345"/>
                </a:lnTo>
                <a:lnTo>
                  <a:pt x="308335" y="159528"/>
                </a:lnTo>
                <a:lnTo>
                  <a:pt x="309931" y="162246"/>
                </a:lnTo>
                <a:lnTo>
                  <a:pt x="311798" y="164569"/>
                </a:lnTo>
                <a:lnTo>
                  <a:pt x="316164" y="167556"/>
                </a:lnTo>
                <a:lnTo>
                  <a:pt x="316239" y="167962"/>
                </a:lnTo>
                <a:lnTo>
                  <a:pt x="316870" y="168508"/>
                </a:lnTo>
                <a:lnTo>
                  <a:pt x="318506" y="169265"/>
                </a:lnTo>
                <a:lnTo>
                  <a:pt x="321003" y="171057"/>
                </a:lnTo>
                <a:lnTo>
                  <a:pt x="322725" y="173021"/>
                </a:lnTo>
                <a:lnTo>
                  <a:pt x="323789" y="173599"/>
                </a:lnTo>
                <a:lnTo>
                  <a:pt x="324312" y="173691"/>
                </a:lnTo>
                <a:lnTo>
                  <a:pt x="324674" y="174337"/>
                </a:lnTo>
                <a:lnTo>
                  <a:pt x="325188" y="176848"/>
                </a:lnTo>
                <a:lnTo>
                  <a:pt x="324065" y="179670"/>
                </a:lnTo>
                <a:lnTo>
                  <a:pt x="323229" y="182171"/>
                </a:lnTo>
                <a:lnTo>
                  <a:pt x="321888" y="182279"/>
                </a:lnTo>
                <a:lnTo>
                  <a:pt x="320201" y="183111"/>
                </a:lnTo>
                <a:lnTo>
                  <a:pt x="318432" y="182533"/>
                </a:lnTo>
                <a:lnTo>
                  <a:pt x="318325" y="183189"/>
                </a:lnTo>
                <a:lnTo>
                  <a:pt x="318102" y="184560"/>
                </a:lnTo>
                <a:lnTo>
                  <a:pt x="319681" y="185999"/>
                </a:lnTo>
                <a:lnTo>
                  <a:pt x="320896" y="186484"/>
                </a:lnTo>
                <a:lnTo>
                  <a:pt x="322349" y="186214"/>
                </a:lnTo>
                <a:lnTo>
                  <a:pt x="323413" y="184947"/>
                </a:lnTo>
                <a:lnTo>
                  <a:pt x="324720" y="184156"/>
                </a:lnTo>
                <a:lnTo>
                  <a:pt x="325095" y="183192"/>
                </a:lnTo>
                <a:lnTo>
                  <a:pt x="327350" y="183712"/>
                </a:lnTo>
                <a:lnTo>
                  <a:pt x="328066" y="184014"/>
                </a:lnTo>
                <a:lnTo>
                  <a:pt x="328204" y="184371"/>
                </a:lnTo>
                <a:lnTo>
                  <a:pt x="326856" y="186985"/>
                </a:lnTo>
                <a:lnTo>
                  <a:pt x="326731" y="188439"/>
                </a:lnTo>
                <a:lnTo>
                  <a:pt x="326904" y="189376"/>
                </a:lnTo>
                <a:lnTo>
                  <a:pt x="329407" y="194054"/>
                </a:lnTo>
                <a:lnTo>
                  <a:pt x="332343" y="196623"/>
                </a:lnTo>
                <a:lnTo>
                  <a:pt x="333527" y="198108"/>
                </a:lnTo>
                <a:lnTo>
                  <a:pt x="336430" y="200335"/>
                </a:lnTo>
                <a:lnTo>
                  <a:pt x="337812" y="202145"/>
                </a:lnTo>
                <a:lnTo>
                  <a:pt x="336605" y="204822"/>
                </a:lnTo>
                <a:lnTo>
                  <a:pt x="336957" y="205836"/>
                </a:lnTo>
                <a:lnTo>
                  <a:pt x="337908" y="207069"/>
                </a:lnTo>
                <a:lnTo>
                  <a:pt x="338833" y="210359"/>
                </a:lnTo>
                <a:lnTo>
                  <a:pt x="340567" y="213544"/>
                </a:lnTo>
                <a:lnTo>
                  <a:pt x="340512" y="214421"/>
                </a:lnTo>
                <a:lnTo>
                  <a:pt x="339804" y="213497"/>
                </a:lnTo>
                <a:lnTo>
                  <a:pt x="339116" y="213047"/>
                </a:lnTo>
                <a:lnTo>
                  <a:pt x="338195" y="212787"/>
                </a:lnTo>
                <a:lnTo>
                  <a:pt x="337134" y="213102"/>
                </a:lnTo>
                <a:lnTo>
                  <a:pt x="336150" y="212528"/>
                </a:lnTo>
                <a:lnTo>
                  <a:pt x="334584" y="210357"/>
                </a:lnTo>
                <a:lnTo>
                  <a:pt x="331979" y="208012"/>
                </a:lnTo>
                <a:lnTo>
                  <a:pt x="330630" y="207812"/>
                </a:lnTo>
                <a:lnTo>
                  <a:pt x="329894" y="207996"/>
                </a:lnTo>
                <a:lnTo>
                  <a:pt x="329642" y="208363"/>
                </a:lnTo>
                <a:lnTo>
                  <a:pt x="329155" y="208277"/>
                </a:lnTo>
                <a:lnTo>
                  <a:pt x="327907" y="206878"/>
                </a:lnTo>
                <a:lnTo>
                  <a:pt x="327796" y="206044"/>
                </a:lnTo>
                <a:lnTo>
                  <a:pt x="326465" y="204738"/>
                </a:lnTo>
                <a:lnTo>
                  <a:pt x="326665" y="203715"/>
                </a:lnTo>
                <a:lnTo>
                  <a:pt x="325938" y="202085"/>
                </a:lnTo>
                <a:lnTo>
                  <a:pt x="323235" y="203665"/>
                </a:lnTo>
                <a:lnTo>
                  <a:pt x="324562" y="205630"/>
                </a:lnTo>
                <a:lnTo>
                  <a:pt x="324182" y="207766"/>
                </a:lnTo>
                <a:lnTo>
                  <a:pt x="324292" y="208212"/>
                </a:lnTo>
                <a:lnTo>
                  <a:pt x="324725" y="208636"/>
                </a:lnTo>
                <a:lnTo>
                  <a:pt x="324983" y="209281"/>
                </a:lnTo>
                <a:lnTo>
                  <a:pt x="324310" y="209793"/>
                </a:lnTo>
                <a:lnTo>
                  <a:pt x="323982" y="209657"/>
                </a:lnTo>
                <a:lnTo>
                  <a:pt x="323213" y="208422"/>
                </a:lnTo>
                <a:lnTo>
                  <a:pt x="320833" y="206277"/>
                </a:lnTo>
                <a:lnTo>
                  <a:pt x="319883" y="206052"/>
                </a:lnTo>
                <a:lnTo>
                  <a:pt x="319301" y="206124"/>
                </a:lnTo>
                <a:lnTo>
                  <a:pt x="318633" y="206511"/>
                </a:lnTo>
                <a:lnTo>
                  <a:pt x="318077" y="207314"/>
                </a:lnTo>
                <a:lnTo>
                  <a:pt x="316551" y="205273"/>
                </a:lnTo>
                <a:lnTo>
                  <a:pt x="315735" y="203894"/>
                </a:lnTo>
                <a:lnTo>
                  <a:pt x="315257" y="202700"/>
                </a:lnTo>
                <a:lnTo>
                  <a:pt x="314402" y="201438"/>
                </a:lnTo>
                <a:lnTo>
                  <a:pt x="312824" y="200375"/>
                </a:lnTo>
                <a:lnTo>
                  <a:pt x="310081" y="199021"/>
                </a:lnTo>
                <a:lnTo>
                  <a:pt x="305797" y="198566"/>
                </a:lnTo>
                <a:lnTo>
                  <a:pt x="304736" y="198885"/>
                </a:lnTo>
                <a:lnTo>
                  <a:pt x="301683" y="198412"/>
                </a:lnTo>
                <a:lnTo>
                  <a:pt x="297655" y="199491"/>
                </a:lnTo>
                <a:lnTo>
                  <a:pt x="295360" y="199768"/>
                </a:lnTo>
                <a:lnTo>
                  <a:pt x="294566" y="201612"/>
                </a:lnTo>
                <a:lnTo>
                  <a:pt x="291897" y="201422"/>
                </a:lnTo>
                <a:lnTo>
                  <a:pt x="289882" y="200816"/>
                </a:lnTo>
                <a:lnTo>
                  <a:pt x="288173" y="199535"/>
                </a:lnTo>
                <a:lnTo>
                  <a:pt x="288092" y="199303"/>
                </a:lnTo>
                <a:lnTo>
                  <a:pt x="288653" y="199153"/>
                </a:lnTo>
                <a:lnTo>
                  <a:pt x="288684" y="198972"/>
                </a:lnTo>
                <a:lnTo>
                  <a:pt x="288206" y="195650"/>
                </a:lnTo>
                <a:lnTo>
                  <a:pt x="286266" y="194174"/>
                </a:lnTo>
                <a:lnTo>
                  <a:pt x="285198" y="192459"/>
                </a:lnTo>
                <a:lnTo>
                  <a:pt x="283972" y="190367"/>
                </a:lnTo>
                <a:lnTo>
                  <a:pt x="282947" y="189764"/>
                </a:lnTo>
                <a:lnTo>
                  <a:pt x="284024" y="188171"/>
                </a:lnTo>
                <a:lnTo>
                  <a:pt x="281839" y="187657"/>
                </a:lnTo>
                <a:lnTo>
                  <a:pt x="280976" y="187454"/>
                </a:lnTo>
                <a:lnTo>
                  <a:pt x="280652" y="189393"/>
                </a:lnTo>
                <a:lnTo>
                  <a:pt x="280411" y="190971"/>
                </a:lnTo>
                <a:lnTo>
                  <a:pt x="281659" y="191570"/>
                </a:lnTo>
                <a:lnTo>
                  <a:pt x="282411" y="192732"/>
                </a:lnTo>
                <a:lnTo>
                  <a:pt x="283471" y="194261"/>
                </a:lnTo>
                <a:lnTo>
                  <a:pt x="284376" y="195461"/>
                </a:lnTo>
                <a:lnTo>
                  <a:pt x="285323" y="197165"/>
                </a:lnTo>
                <a:lnTo>
                  <a:pt x="285383" y="198722"/>
                </a:lnTo>
                <a:lnTo>
                  <a:pt x="285168" y="199673"/>
                </a:lnTo>
                <a:lnTo>
                  <a:pt x="284655" y="199579"/>
                </a:lnTo>
                <a:lnTo>
                  <a:pt x="282673" y="198415"/>
                </a:lnTo>
                <a:lnTo>
                  <a:pt x="280347" y="197927"/>
                </a:lnTo>
                <a:lnTo>
                  <a:pt x="277954" y="197027"/>
                </a:lnTo>
                <a:lnTo>
                  <a:pt x="276693" y="196918"/>
                </a:lnTo>
                <a:lnTo>
                  <a:pt x="276031" y="194566"/>
                </a:lnTo>
                <a:lnTo>
                  <a:pt x="275795" y="194165"/>
                </a:lnTo>
                <a:lnTo>
                  <a:pt x="275066" y="193552"/>
                </a:lnTo>
                <a:lnTo>
                  <a:pt x="273643" y="192799"/>
                </a:lnTo>
                <a:lnTo>
                  <a:pt x="272427" y="192610"/>
                </a:lnTo>
                <a:lnTo>
                  <a:pt x="270003" y="191384"/>
                </a:lnTo>
                <a:lnTo>
                  <a:pt x="268809" y="189672"/>
                </a:lnTo>
                <a:lnTo>
                  <a:pt x="267489" y="185924"/>
                </a:lnTo>
                <a:lnTo>
                  <a:pt x="266123" y="184422"/>
                </a:lnTo>
                <a:lnTo>
                  <a:pt x="265488" y="182964"/>
                </a:lnTo>
                <a:lnTo>
                  <a:pt x="263451" y="180437"/>
                </a:lnTo>
                <a:lnTo>
                  <a:pt x="261186" y="181072"/>
                </a:lnTo>
                <a:lnTo>
                  <a:pt x="260895" y="181341"/>
                </a:lnTo>
                <a:lnTo>
                  <a:pt x="258440" y="184215"/>
                </a:lnTo>
                <a:lnTo>
                  <a:pt x="257681" y="185647"/>
                </a:lnTo>
                <a:lnTo>
                  <a:pt x="257436" y="186615"/>
                </a:lnTo>
                <a:lnTo>
                  <a:pt x="256007" y="187104"/>
                </a:lnTo>
                <a:lnTo>
                  <a:pt x="255547" y="186832"/>
                </a:lnTo>
                <a:lnTo>
                  <a:pt x="254305" y="186931"/>
                </a:lnTo>
                <a:lnTo>
                  <a:pt x="254155" y="188207"/>
                </a:lnTo>
                <a:lnTo>
                  <a:pt x="253551" y="189486"/>
                </a:lnTo>
                <a:lnTo>
                  <a:pt x="249540" y="193702"/>
                </a:lnTo>
                <a:lnTo>
                  <a:pt x="247746" y="194836"/>
                </a:lnTo>
                <a:lnTo>
                  <a:pt x="246766" y="194640"/>
                </a:lnTo>
                <a:lnTo>
                  <a:pt x="243074" y="192986"/>
                </a:lnTo>
                <a:lnTo>
                  <a:pt x="240893" y="189490"/>
                </a:lnTo>
                <a:lnTo>
                  <a:pt x="240929" y="187759"/>
                </a:lnTo>
                <a:lnTo>
                  <a:pt x="240715" y="186805"/>
                </a:lnTo>
                <a:lnTo>
                  <a:pt x="238127" y="181571"/>
                </a:lnTo>
                <a:lnTo>
                  <a:pt x="238304" y="177663"/>
                </a:lnTo>
                <a:lnTo>
                  <a:pt x="239676" y="172353"/>
                </a:lnTo>
                <a:lnTo>
                  <a:pt x="241151" y="171598"/>
                </a:lnTo>
                <a:lnTo>
                  <a:pt x="243438" y="165327"/>
                </a:lnTo>
                <a:lnTo>
                  <a:pt x="244599" y="164284"/>
                </a:lnTo>
                <a:lnTo>
                  <a:pt x="246613" y="163991"/>
                </a:lnTo>
                <a:lnTo>
                  <a:pt x="248218" y="162519"/>
                </a:lnTo>
                <a:lnTo>
                  <a:pt x="248490" y="161772"/>
                </a:lnTo>
                <a:lnTo>
                  <a:pt x="249625" y="160624"/>
                </a:lnTo>
                <a:lnTo>
                  <a:pt x="249837" y="159636"/>
                </a:lnTo>
                <a:lnTo>
                  <a:pt x="247551" y="160055"/>
                </a:lnTo>
                <a:lnTo>
                  <a:pt x="247194" y="159351"/>
                </a:lnTo>
                <a:lnTo>
                  <a:pt x="247140" y="158983"/>
                </a:lnTo>
                <a:lnTo>
                  <a:pt x="246611" y="158394"/>
                </a:lnTo>
                <a:lnTo>
                  <a:pt x="246278" y="155431"/>
                </a:lnTo>
                <a:lnTo>
                  <a:pt x="246940" y="153762"/>
                </a:lnTo>
                <a:lnTo>
                  <a:pt x="248155" y="152095"/>
                </a:lnTo>
                <a:lnTo>
                  <a:pt x="248415" y="151846"/>
                </a:lnTo>
                <a:lnTo>
                  <a:pt x="248755" y="151731"/>
                </a:lnTo>
                <a:lnTo>
                  <a:pt x="249301" y="151000"/>
                </a:lnTo>
                <a:lnTo>
                  <a:pt x="249742" y="150556"/>
                </a:lnTo>
                <a:lnTo>
                  <a:pt x="250291" y="150003"/>
                </a:lnTo>
                <a:lnTo>
                  <a:pt x="250981" y="149712"/>
                </a:lnTo>
                <a:lnTo>
                  <a:pt x="251623" y="149695"/>
                </a:lnTo>
                <a:lnTo>
                  <a:pt x="252754" y="149394"/>
                </a:lnTo>
                <a:lnTo>
                  <a:pt x="253357" y="148700"/>
                </a:lnTo>
                <a:lnTo>
                  <a:pt x="253543" y="148126"/>
                </a:lnTo>
                <a:lnTo>
                  <a:pt x="253464" y="147384"/>
                </a:lnTo>
                <a:lnTo>
                  <a:pt x="253135" y="145762"/>
                </a:lnTo>
                <a:lnTo>
                  <a:pt x="252952" y="145348"/>
                </a:lnTo>
                <a:lnTo>
                  <a:pt x="252822" y="144718"/>
                </a:lnTo>
                <a:lnTo>
                  <a:pt x="252158" y="141501"/>
                </a:lnTo>
                <a:lnTo>
                  <a:pt x="251897" y="140035"/>
                </a:lnTo>
                <a:lnTo>
                  <a:pt x="251798" y="139480"/>
                </a:lnTo>
                <a:lnTo>
                  <a:pt x="251853" y="139248"/>
                </a:lnTo>
                <a:lnTo>
                  <a:pt x="254687" y="134771"/>
                </a:lnTo>
                <a:lnTo>
                  <a:pt x="255200" y="133856"/>
                </a:lnTo>
                <a:lnTo>
                  <a:pt x="256175" y="132418"/>
                </a:lnTo>
                <a:lnTo>
                  <a:pt x="258027" y="129374"/>
                </a:lnTo>
                <a:lnTo>
                  <a:pt x="258326" y="128951"/>
                </a:lnTo>
                <a:lnTo>
                  <a:pt x="260522" y="125434"/>
                </a:lnTo>
                <a:lnTo>
                  <a:pt x="261137" y="124458"/>
                </a:lnTo>
                <a:lnTo>
                  <a:pt x="261237" y="124290"/>
                </a:lnTo>
                <a:lnTo>
                  <a:pt x="258265" y="122377"/>
                </a:lnTo>
                <a:lnTo>
                  <a:pt x="250511" y="117535"/>
                </a:lnTo>
                <a:lnTo>
                  <a:pt x="249849" y="117099"/>
                </a:lnTo>
                <a:lnTo>
                  <a:pt x="249216" y="116698"/>
                </a:lnTo>
                <a:lnTo>
                  <a:pt x="249007" y="116556"/>
                </a:lnTo>
                <a:lnTo>
                  <a:pt x="246636" y="115093"/>
                </a:lnTo>
                <a:lnTo>
                  <a:pt x="246089" y="114731"/>
                </a:lnTo>
                <a:lnTo>
                  <a:pt x="245131" y="116271"/>
                </a:lnTo>
                <a:lnTo>
                  <a:pt x="242427" y="120506"/>
                </a:lnTo>
                <a:lnTo>
                  <a:pt x="241773" y="121616"/>
                </a:lnTo>
                <a:lnTo>
                  <a:pt x="241485" y="121998"/>
                </a:lnTo>
                <a:lnTo>
                  <a:pt x="240383" y="123775"/>
                </a:lnTo>
                <a:lnTo>
                  <a:pt x="239494" y="123259"/>
                </a:lnTo>
                <a:lnTo>
                  <a:pt x="238890" y="122458"/>
                </a:lnTo>
                <a:lnTo>
                  <a:pt x="238131" y="121629"/>
                </a:lnTo>
                <a:lnTo>
                  <a:pt x="237055" y="120745"/>
                </a:lnTo>
                <a:lnTo>
                  <a:pt x="236886" y="120683"/>
                </a:lnTo>
                <a:lnTo>
                  <a:pt x="236591" y="120644"/>
                </a:lnTo>
                <a:lnTo>
                  <a:pt x="235200" y="120682"/>
                </a:lnTo>
                <a:lnTo>
                  <a:pt x="234963" y="120812"/>
                </a:lnTo>
                <a:lnTo>
                  <a:pt x="234595" y="120882"/>
                </a:lnTo>
                <a:lnTo>
                  <a:pt x="233520" y="120960"/>
                </a:lnTo>
                <a:lnTo>
                  <a:pt x="233058" y="121228"/>
                </a:lnTo>
                <a:lnTo>
                  <a:pt x="232215" y="121507"/>
                </a:lnTo>
                <a:lnTo>
                  <a:pt x="231717" y="121479"/>
                </a:lnTo>
                <a:lnTo>
                  <a:pt x="231587" y="121382"/>
                </a:lnTo>
                <a:lnTo>
                  <a:pt x="231012" y="121322"/>
                </a:lnTo>
                <a:lnTo>
                  <a:pt x="230833" y="121488"/>
                </a:lnTo>
                <a:lnTo>
                  <a:pt x="229845" y="121470"/>
                </a:lnTo>
                <a:lnTo>
                  <a:pt x="229464" y="121297"/>
                </a:lnTo>
                <a:lnTo>
                  <a:pt x="229007" y="120760"/>
                </a:lnTo>
                <a:lnTo>
                  <a:pt x="228818" y="120619"/>
                </a:lnTo>
                <a:lnTo>
                  <a:pt x="228614" y="120710"/>
                </a:lnTo>
                <a:lnTo>
                  <a:pt x="228463" y="121148"/>
                </a:lnTo>
                <a:lnTo>
                  <a:pt x="226798" y="120306"/>
                </a:lnTo>
                <a:lnTo>
                  <a:pt x="226765" y="119503"/>
                </a:lnTo>
                <a:lnTo>
                  <a:pt x="226643" y="119354"/>
                </a:lnTo>
                <a:lnTo>
                  <a:pt x="226233" y="119192"/>
                </a:lnTo>
                <a:lnTo>
                  <a:pt x="225799" y="118442"/>
                </a:lnTo>
                <a:lnTo>
                  <a:pt x="225921" y="117275"/>
                </a:lnTo>
                <a:lnTo>
                  <a:pt x="226287" y="116762"/>
                </a:lnTo>
                <a:lnTo>
                  <a:pt x="226359" y="116075"/>
                </a:lnTo>
                <a:lnTo>
                  <a:pt x="226098" y="115526"/>
                </a:lnTo>
                <a:lnTo>
                  <a:pt x="225820" y="115335"/>
                </a:lnTo>
                <a:lnTo>
                  <a:pt x="225090" y="115107"/>
                </a:lnTo>
                <a:lnTo>
                  <a:pt x="224036" y="115102"/>
                </a:lnTo>
                <a:lnTo>
                  <a:pt x="223163" y="115022"/>
                </a:lnTo>
                <a:lnTo>
                  <a:pt x="221105" y="113911"/>
                </a:lnTo>
                <a:lnTo>
                  <a:pt x="220284" y="113715"/>
                </a:lnTo>
                <a:lnTo>
                  <a:pt x="219309" y="113617"/>
                </a:lnTo>
                <a:lnTo>
                  <a:pt x="218910" y="113681"/>
                </a:lnTo>
                <a:lnTo>
                  <a:pt x="217924" y="113357"/>
                </a:lnTo>
                <a:lnTo>
                  <a:pt x="217508" y="113287"/>
                </a:lnTo>
                <a:lnTo>
                  <a:pt x="216954" y="113194"/>
                </a:lnTo>
                <a:lnTo>
                  <a:pt x="216885" y="113022"/>
                </a:lnTo>
                <a:lnTo>
                  <a:pt x="216724" y="112959"/>
                </a:lnTo>
                <a:lnTo>
                  <a:pt x="216244" y="112912"/>
                </a:lnTo>
                <a:lnTo>
                  <a:pt x="215329" y="113224"/>
                </a:lnTo>
                <a:lnTo>
                  <a:pt x="214453" y="113436"/>
                </a:lnTo>
                <a:lnTo>
                  <a:pt x="213745" y="113710"/>
                </a:lnTo>
                <a:lnTo>
                  <a:pt x="213033" y="113842"/>
                </a:lnTo>
                <a:lnTo>
                  <a:pt x="212521" y="113765"/>
                </a:lnTo>
                <a:lnTo>
                  <a:pt x="212022" y="113980"/>
                </a:lnTo>
                <a:lnTo>
                  <a:pt x="210681" y="113925"/>
                </a:lnTo>
                <a:lnTo>
                  <a:pt x="210184" y="114072"/>
                </a:lnTo>
                <a:lnTo>
                  <a:pt x="209118" y="114064"/>
                </a:lnTo>
                <a:lnTo>
                  <a:pt x="208380" y="114172"/>
                </a:lnTo>
                <a:lnTo>
                  <a:pt x="206949" y="114018"/>
                </a:lnTo>
                <a:lnTo>
                  <a:pt x="205455" y="114114"/>
                </a:lnTo>
                <a:lnTo>
                  <a:pt x="204918" y="114075"/>
                </a:lnTo>
                <a:lnTo>
                  <a:pt x="204576" y="113970"/>
                </a:lnTo>
                <a:lnTo>
                  <a:pt x="204437" y="113862"/>
                </a:lnTo>
                <a:lnTo>
                  <a:pt x="203527" y="112781"/>
                </a:lnTo>
                <a:lnTo>
                  <a:pt x="203085" y="112102"/>
                </a:lnTo>
                <a:lnTo>
                  <a:pt x="202446" y="111256"/>
                </a:lnTo>
                <a:lnTo>
                  <a:pt x="201904" y="110702"/>
                </a:lnTo>
                <a:lnTo>
                  <a:pt x="201384" y="110356"/>
                </a:lnTo>
                <a:lnTo>
                  <a:pt x="200427" y="110095"/>
                </a:lnTo>
                <a:lnTo>
                  <a:pt x="199958" y="110084"/>
                </a:lnTo>
                <a:lnTo>
                  <a:pt x="198374" y="109847"/>
                </a:lnTo>
                <a:lnTo>
                  <a:pt x="197880" y="109661"/>
                </a:lnTo>
                <a:lnTo>
                  <a:pt x="197263" y="108925"/>
                </a:lnTo>
                <a:lnTo>
                  <a:pt x="196807" y="107825"/>
                </a:lnTo>
                <a:lnTo>
                  <a:pt x="196517" y="106760"/>
                </a:lnTo>
                <a:lnTo>
                  <a:pt x="196683" y="106442"/>
                </a:lnTo>
                <a:lnTo>
                  <a:pt x="196689" y="104847"/>
                </a:lnTo>
                <a:lnTo>
                  <a:pt x="196875" y="103561"/>
                </a:lnTo>
                <a:lnTo>
                  <a:pt x="197214" y="102526"/>
                </a:lnTo>
                <a:lnTo>
                  <a:pt x="197630" y="101982"/>
                </a:lnTo>
                <a:lnTo>
                  <a:pt x="199327" y="101149"/>
                </a:lnTo>
                <a:lnTo>
                  <a:pt x="199923" y="100574"/>
                </a:lnTo>
                <a:lnTo>
                  <a:pt x="200003" y="100388"/>
                </a:lnTo>
                <a:lnTo>
                  <a:pt x="200103" y="99804"/>
                </a:lnTo>
                <a:lnTo>
                  <a:pt x="199828" y="98968"/>
                </a:lnTo>
                <a:lnTo>
                  <a:pt x="199874" y="98150"/>
                </a:lnTo>
                <a:lnTo>
                  <a:pt x="200109" y="97663"/>
                </a:lnTo>
                <a:lnTo>
                  <a:pt x="200882" y="96626"/>
                </a:lnTo>
                <a:lnTo>
                  <a:pt x="200927" y="96407"/>
                </a:lnTo>
                <a:lnTo>
                  <a:pt x="200974" y="96183"/>
                </a:lnTo>
                <a:lnTo>
                  <a:pt x="200847" y="95690"/>
                </a:lnTo>
                <a:lnTo>
                  <a:pt x="200592" y="95466"/>
                </a:lnTo>
                <a:lnTo>
                  <a:pt x="199400" y="94952"/>
                </a:lnTo>
                <a:lnTo>
                  <a:pt x="198313" y="94287"/>
                </a:lnTo>
                <a:lnTo>
                  <a:pt x="197833" y="93829"/>
                </a:lnTo>
                <a:lnTo>
                  <a:pt x="197594" y="93697"/>
                </a:lnTo>
                <a:lnTo>
                  <a:pt x="196587" y="93483"/>
                </a:lnTo>
                <a:lnTo>
                  <a:pt x="195441" y="93536"/>
                </a:lnTo>
                <a:lnTo>
                  <a:pt x="194272" y="93212"/>
                </a:lnTo>
                <a:lnTo>
                  <a:pt x="194112" y="93088"/>
                </a:lnTo>
                <a:lnTo>
                  <a:pt x="193956" y="93047"/>
                </a:lnTo>
                <a:lnTo>
                  <a:pt x="192750" y="92899"/>
                </a:lnTo>
                <a:lnTo>
                  <a:pt x="192110" y="92714"/>
                </a:lnTo>
                <a:lnTo>
                  <a:pt x="191810" y="92528"/>
                </a:lnTo>
                <a:lnTo>
                  <a:pt x="191641" y="92221"/>
                </a:lnTo>
                <a:lnTo>
                  <a:pt x="191443" y="92027"/>
                </a:lnTo>
                <a:lnTo>
                  <a:pt x="190841" y="91610"/>
                </a:lnTo>
                <a:lnTo>
                  <a:pt x="190558" y="91244"/>
                </a:lnTo>
                <a:lnTo>
                  <a:pt x="189653" y="90573"/>
                </a:lnTo>
                <a:lnTo>
                  <a:pt x="189252" y="89605"/>
                </a:lnTo>
                <a:lnTo>
                  <a:pt x="189142" y="88691"/>
                </a:lnTo>
                <a:lnTo>
                  <a:pt x="188960" y="88480"/>
                </a:lnTo>
                <a:lnTo>
                  <a:pt x="188585" y="88282"/>
                </a:lnTo>
                <a:lnTo>
                  <a:pt x="188258" y="88325"/>
                </a:lnTo>
                <a:lnTo>
                  <a:pt x="187499" y="88634"/>
                </a:lnTo>
                <a:lnTo>
                  <a:pt x="186677" y="89230"/>
                </a:lnTo>
                <a:lnTo>
                  <a:pt x="186274" y="89402"/>
                </a:lnTo>
                <a:lnTo>
                  <a:pt x="185684" y="89457"/>
                </a:lnTo>
                <a:lnTo>
                  <a:pt x="184982" y="89383"/>
                </a:lnTo>
                <a:lnTo>
                  <a:pt x="184071" y="89706"/>
                </a:lnTo>
                <a:lnTo>
                  <a:pt x="182055" y="89509"/>
                </a:lnTo>
                <a:lnTo>
                  <a:pt x="181653" y="89540"/>
                </a:lnTo>
                <a:lnTo>
                  <a:pt x="180585" y="89452"/>
                </a:lnTo>
                <a:lnTo>
                  <a:pt x="179008" y="89011"/>
                </a:lnTo>
                <a:lnTo>
                  <a:pt x="178398" y="88554"/>
                </a:lnTo>
                <a:lnTo>
                  <a:pt x="177795" y="88383"/>
                </a:lnTo>
                <a:lnTo>
                  <a:pt x="177378" y="88526"/>
                </a:lnTo>
                <a:lnTo>
                  <a:pt x="176972" y="89090"/>
                </a:lnTo>
                <a:lnTo>
                  <a:pt x="176464" y="89386"/>
                </a:lnTo>
                <a:lnTo>
                  <a:pt x="176041" y="89456"/>
                </a:lnTo>
                <a:lnTo>
                  <a:pt x="175007" y="89312"/>
                </a:lnTo>
                <a:lnTo>
                  <a:pt x="174270" y="89589"/>
                </a:lnTo>
                <a:lnTo>
                  <a:pt x="173912" y="89583"/>
                </a:lnTo>
                <a:lnTo>
                  <a:pt x="173169" y="89701"/>
                </a:lnTo>
                <a:lnTo>
                  <a:pt x="172759" y="89408"/>
                </a:lnTo>
                <a:lnTo>
                  <a:pt x="172316" y="89210"/>
                </a:lnTo>
                <a:lnTo>
                  <a:pt x="170195" y="88803"/>
                </a:lnTo>
                <a:lnTo>
                  <a:pt x="169747" y="88467"/>
                </a:lnTo>
                <a:lnTo>
                  <a:pt x="169543" y="88204"/>
                </a:lnTo>
                <a:lnTo>
                  <a:pt x="169473" y="87870"/>
                </a:lnTo>
                <a:lnTo>
                  <a:pt x="169491" y="87658"/>
                </a:lnTo>
                <a:lnTo>
                  <a:pt x="169565" y="87497"/>
                </a:lnTo>
                <a:lnTo>
                  <a:pt x="170289" y="86816"/>
                </a:lnTo>
                <a:lnTo>
                  <a:pt x="170605" y="86270"/>
                </a:lnTo>
                <a:lnTo>
                  <a:pt x="170620" y="85416"/>
                </a:lnTo>
                <a:lnTo>
                  <a:pt x="170458" y="84794"/>
                </a:lnTo>
                <a:lnTo>
                  <a:pt x="169259" y="83389"/>
                </a:lnTo>
                <a:lnTo>
                  <a:pt x="169175" y="83243"/>
                </a:lnTo>
                <a:lnTo>
                  <a:pt x="169149" y="82936"/>
                </a:lnTo>
                <a:lnTo>
                  <a:pt x="169226" y="82763"/>
                </a:lnTo>
                <a:lnTo>
                  <a:pt x="169437" y="82610"/>
                </a:lnTo>
                <a:lnTo>
                  <a:pt x="170239" y="82279"/>
                </a:lnTo>
                <a:lnTo>
                  <a:pt x="170467" y="82127"/>
                </a:lnTo>
                <a:lnTo>
                  <a:pt x="170592" y="81906"/>
                </a:lnTo>
                <a:lnTo>
                  <a:pt x="170579" y="81666"/>
                </a:lnTo>
                <a:lnTo>
                  <a:pt x="170453" y="81312"/>
                </a:lnTo>
                <a:lnTo>
                  <a:pt x="169879" y="80297"/>
                </a:lnTo>
                <a:lnTo>
                  <a:pt x="168940" y="79334"/>
                </a:lnTo>
                <a:lnTo>
                  <a:pt x="168211" y="78324"/>
                </a:lnTo>
                <a:lnTo>
                  <a:pt x="168092" y="77960"/>
                </a:lnTo>
                <a:lnTo>
                  <a:pt x="167907" y="77824"/>
                </a:lnTo>
                <a:lnTo>
                  <a:pt x="167474" y="77646"/>
                </a:lnTo>
                <a:lnTo>
                  <a:pt x="167002" y="77543"/>
                </a:lnTo>
                <a:lnTo>
                  <a:pt x="165943" y="77849"/>
                </a:lnTo>
                <a:lnTo>
                  <a:pt x="165036" y="77716"/>
                </a:lnTo>
                <a:lnTo>
                  <a:pt x="164633" y="77174"/>
                </a:lnTo>
                <a:lnTo>
                  <a:pt x="164468" y="76099"/>
                </a:lnTo>
                <a:lnTo>
                  <a:pt x="164482" y="75951"/>
                </a:lnTo>
                <a:lnTo>
                  <a:pt x="164385" y="75741"/>
                </a:lnTo>
                <a:lnTo>
                  <a:pt x="164681" y="74008"/>
                </a:lnTo>
                <a:lnTo>
                  <a:pt x="164658" y="73599"/>
                </a:lnTo>
                <a:lnTo>
                  <a:pt x="163513" y="73322"/>
                </a:lnTo>
                <a:lnTo>
                  <a:pt x="162865" y="73029"/>
                </a:lnTo>
                <a:lnTo>
                  <a:pt x="162729" y="72908"/>
                </a:lnTo>
                <a:lnTo>
                  <a:pt x="162508" y="72543"/>
                </a:lnTo>
                <a:lnTo>
                  <a:pt x="162467" y="72167"/>
                </a:lnTo>
                <a:lnTo>
                  <a:pt x="162523" y="71935"/>
                </a:lnTo>
                <a:lnTo>
                  <a:pt x="162601" y="71750"/>
                </a:lnTo>
                <a:lnTo>
                  <a:pt x="163165" y="71220"/>
                </a:lnTo>
                <a:lnTo>
                  <a:pt x="163739" y="70832"/>
                </a:lnTo>
                <a:lnTo>
                  <a:pt x="164619" y="70377"/>
                </a:lnTo>
                <a:lnTo>
                  <a:pt x="164833" y="70194"/>
                </a:lnTo>
                <a:lnTo>
                  <a:pt x="164995" y="70026"/>
                </a:lnTo>
                <a:lnTo>
                  <a:pt x="165093" y="69791"/>
                </a:lnTo>
                <a:lnTo>
                  <a:pt x="165071" y="69622"/>
                </a:lnTo>
                <a:lnTo>
                  <a:pt x="164981" y="69474"/>
                </a:lnTo>
                <a:lnTo>
                  <a:pt x="164699" y="69275"/>
                </a:lnTo>
                <a:lnTo>
                  <a:pt x="164431" y="69168"/>
                </a:lnTo>
                <a:lnTo>
                  <a:pt x="164101" y="69188"/>
                </a:lnTo>
                <a:lnTo>
                  <a:pt x="163439" y="69387"/>
                </a:lnTo>
                <a:lnTo>
                  <a:pt x="163202" y="69566"/>
                </a:lnTo>
                <a:lnTo>
                  <a:pt x="163045" y="69785"/>
                </a:lnTo>
                <a:lnTo>
                  <a:pt x="161231" y="70984"/>
                </a:lnTo>
                <a:lnTo>
                  <a:pt x="159928" y="70805"/>
                </a:lnTo>
                <a:lnTo>
                  <a:pt x="159479" y="70857"/>
                </a:lnTo>
                <a:lnTo>
                  <a:pt x="158870" y="70928"/>
                </a:lnTo>
                <a:lnTo>
                  <a:pt x="157487" y="70737"/>
                </a:lnTo>
                <a:lnTo>
                  <a:pt x="157249" y="70527"/>
                </a:lnTo>
                <a:lnTo>
                  <a:pt x="157168" y="70368"/>
                </a:lnTo>
                <a:lnTo>
                  <a:pt x="157182" y="70206"/>
                </a:lnTo>
                <a:lnTo>
                  <a:pt x="157350" y="69854"/>
                </a:lnTo>
                <a:lnTo>
                  <a:pt x="158620" y="68494"/>
                </a:lnTo>
                <a:lnTo>
                  <a:pt x="158871" y="68127"/>
                </a:lnTo>
                <a:lnTo>
                  <a:pt x="158877" y="67217"/>
                </a:lnTo>
                <a:lnTo>
                  <a:pt x="158810" y="67000"/>
                </a:lnTo>
                <a:lnTo>
                  <a:pt x="158576" y="66638"/>
                </a:lnTo>
                <a:lnTo>
                  <a:pt x="158372" y="66520"/>
                </a:lnTo>
                <a:lnTo>
                  <a:pt x="157727" y="66386"/>
                </a:lnTo>
                <a:lnTo>
                  <a:pt x="157420" y="66510"/>
                </a:lnTo>
                <a:lnTo>
                  <a:pt x="157250" y="66680"/>
                </a:lnTo>
                <a:lnTo>
                  <a:pt x="157163" y="66942"/>
                </a:lnTo>
                <a:lnTo>
                  <a:pt x="157369" y="67941"/>
                </a:lnTo>
                <a:lnTo>
                  <a:pt x="157315" y="68266"/>
                </a:lnTo>
                <a:lnTo>
                  <a:pt x="156574" y="68814"/>
                </a:lnTo>
                <a:lnTo>
                  <a:pt x="155723" y="69135"/>
                </a:lnTo>
                <a:lnTo>
                  <a:pt x="155380" y="69120"/>
                </a:lnTo>
                <a:lnTo>
                  <a:pt x="155083" y="68852"/>
                </a:lnTo>
                <a:lnTo>
                  <a:pt x="154985" y="68573"/>
                </a:lnTo>
                <a:lnTo>
                  <a:pt x="154897" y="67999"/>
                </a:lnTo>
                <a:lnTo>
                  <a:pt x="154904" y="67555"/>
                </a:lnTo>
                <a:lnTo>
                  <a:pt x="154803" y="66744"/>
                </a:lnTo>
                <a:lnTo>
                  <a:pt x="154748" y="66545"/>
                </a:lnTo>
                <a:lnTo>
                  <a:pt x="154613" y="66334"/>
                </a:lnTo>
                <a:lnTo>
                  <a:pt x="153883" y="65747"/>
                </a:lnTo>
                <a:lnTo>
                  <a:pt x="152295" y="65121"/>
                </a:lnTo>
                <a:lnTo>
                  <a:pt x="151957" y="64688"/>
                </a:lnTo>
                <a:lnTo>
                  <a:pt x="151930" y="64428"/>
                </a:lnTo>
                <a:lnTo>
                  <a:pt x="151963" y="64276"/>
                </a:lnTo>
                <a:lnTo>
                  <a:pt x="152101" y="64090"/>
                </a:lnTo>
                <a:lnTo>
                  <a:pt x="152736" y="63566"/>
                </a:lnTo>
                <a:lnTo>
                  <a:pt x="153258" y="63402"/>
                </a:lnTo>
                <a:lnTo>
                  <a:pt x="153918" y="63303"/>
                </a:lnTo>
                <a:lnTo>
                  <a:pt x="154810" y="62975"/>
                </a:lnTo>
                <a:lnTo>
                  <a:pt x="156089" y="62732"/>
                </a:lnTo>
                <a:lnTo>
                  <a:pt x="156579" y="62368"/>
                </a:lnTo>
                <a:lnTo>
                  <a:pt x="156746" y="61744"/>
                </a:lnTo>
                <a:lnTo>
                  <a:pt x="156707" y="60467"/>
                </a:lnTo>
                <a:lnTo>
                  <a:pt x="156636" y="59710"/>
                </a:lnTo>
                <a:lnTo>
                  <a:pt x="156543" y="59255"/>
                </a:lnTo>
                <a:lnTo>
                  <a:pt x="156087" y="58082"/>
                </a:lnTo>
                <a:lnTo>
                  <a:pt x="155876" y="57896"/>
                </a:lnTo>
                <a:lnTo>
                  <a:pt x="155380" y="57601"/>
                </a:lnTo>
                <a:lnTo>
                  <a:pt x="154906" y="57561"/>
                </a:lnTo>
                <a:lnTo>
                  <a:pt x="153920" y="57792"/>
                </a:lnTo>
                <a:lnTo>
                  <a:pt x="153494" y="57788"/>
                </a:lnTo>
                <a:lnTo>
                  <a:pt x="152397" y="57614"/>
                </a:lnTo>
                <a:lnTo>
                  <a:pt x="151753" y="57355"/>
                </a:lnTo>
                <a:lnTo>
                  <a:pt x="150747" y="57386"/>
                </a:lnTo>
                <a:lnTo>
                  <a:pt x="150604" y="57575"/>
                </a:lnTo>
                <a:lnTo>
                  <a:pt x="150641" y="57718"/>
                </a:lnTo>
                <a:lnTo>
                  <a:pt x="151244" y="58247"/>
                </a:lnTo>
                <a:lnTo>
                  <a:pt x="151371" y="58459"/>
                </a:lnTo>
                <a:lnTo>
                  <a:pt x="151469" y="58863"/>
                </a:lnTo>
                <a:lnTo>
                  <a:pt x="151466" y="59220"/>
                </a:lnTo>
                <a:lnTo>
                  <a:pt x="151390" y="59389"/>
                </a:lnTo>
                <a:lnTo>
                  <a:pt x="151218" y="59539"/>
                </a:lnTo>
                <a:lnTo>
                  <a:pt x="150918" y="59679"/>
                </a:lnTo>
                <a:lnTo>
                  <a:pt x="148135" y="59574"/>
                </a:lnTo>
                <a:lnTo>
                  <a:pt x="147484" y="59473"/>
                </a:lnTo>
                <a:lnTo>
                  <a:pt x="147161" y="59190"/>
                </a:lnTo>
                <a:lnTo>
                  <a:pt x="146742" y="58488"/>
                </a:lnTo>
                <a:lnTo>
                  <a:pt x="146260" y="58116"/>
                </a:lnTo>
                <a:lnTo>
                  <a:pt x="145791" y="58031"/>
                </a:lnTo>
                <a:lnTo>
                  <a:pt x="145387" y="58164"/>
                </a:lnTo>
                <a:lnTo>
                  <a:pt x="145190" y="58461"/>
                </a:lnTo>
                <a:lnTo>
                  <a:pt x="145867" y="59706"/>
                </a:lnTo>
                <a:lnTo>
                  <a:pt x="146538" y="60985"/>
                </a:lnTo>
                <a:lnTo>
                  <a:pt x="146481" y="61929"/>
                </a:lnTo>
                <a:lnTo>
                  <a:pt x="145879" y="62353"/>
                </a:lnTo>
                <a:lnTo>
                  <a:pt x="144786" y="61773"/>
                </a:lnTo>
                <a:lnTo>
                  <a:pt x="144623" y="60662"/>
                </a:lnTo>
                <a:lnTo>
                  <a:pt x="144192" y="59708"/>
                </a:lnTo>
                <a:lnTo>
                  <a:pt x="143776" y="59787"/>
                </a:lnTo>
                <a:lnTo>
                  <a:pt x="143425" y="60023"/>
                </a:lnTo>
                <a:lnTo>
                  <a:pt x="143121" y="60385"/>
                </a:lnTo>
                <a:lnTo>
                  <a:pt x="142871" y="60947"/>
                </a:lnTo>
                <a:lnTo>
                  <a:pt x="142653" y="61162"/>
                </a:lnTo>
                <a:lnTo>
                  <a:pt x="141905" y="61364"/>
                </a:lnTo>
                <a:lnTo>
                  <a:pt x="141269" y="61403"/>
                </a:lnTo>
                <a:lnTo>
                  <a:pt x="140248" y="61586"/>
                </a:lnTo>
                <a:lnTo>
                  <a:pt x="139817" y="61571"/>
                </a:lnTo>
                <a:lnTo>
                  <a:pt x="139474" y="61448"/>
                </a:lnTo>
                <a:lnTo>
                  <a:pt x="139317" y="61332"/>
                </a:lnTo>
                <a:lnTo>
                  <a:pt x="137885" y="59678"/>
                </a:lnTo>
                <a:lnTo>
                  <a:pt x="137692" y="59454"/>
                </a:lnTo>
                <a:lnTo>
                  <a:pt x="136961" y="58883"/>
                </a:lnTo>
                <a:lnTo>
                  <a:pt x="136203" y="58002"/>
                </a:lnTo>
                <a:lnTo>
                  <a:pt x="135874" y="57769"/>
                </a:lnTo>
                <a:lnTo>
                  <a:pt x="134926" y="57342"/>
                </a:lnTo>
                <a:lnTo>
                  <a:pt x="134656" y="57117"/>
                </a:lnTo>
                <a:lnTo>
                  <a:pt x="134397" y="56811"/>
                </a:lnTo>
                <a:lnTo>
                  <a:pt x="132544" y="55584"/>
                </a:lnTo>
                <a:lnTo>
                  <a:pt x="131812" y="55030"/>
                </a:lnTo>
                <a:lnTo>
                  <a:pt x="131483" y="54823"/>
                </a:lnTo>
                <a:lnTo>
                  <a:pt x="130984" y="54641"/>
                </a:lnTo>
                <a:lnTo>
                  <a:pt x="130394" y="54762"/>
                </a:lnTo>
                <a:lnTo>
                  <a:pt x="130267" y="54731"/>
                </a:lnTo>
                <a:lnTo>
                  <a:pt x="129422" y="54091"/>
                </a:lnTo>
                <a:lnTo>
                  <a:pt x="128938" y="53926"/>
                </a:lnTo>
                <a:lnTo>
                  <a:pt x="128324" y="53824"/>
                </a:lnTo>
                <a:lnTo>
                  <a:pt x="127941" y="53848"/>
                </a:lnTo>
                <a:lnTo>
                  <a:pt x="126737" y="53719"/>
                </a:lnTo>
                <a:lnTo>
                  <a:pt x="125888" y="53733"/>
                </a:lnTo>
                <a:lnTo>
                  <a:pt x="125620" y="53623"/>
                </a:lnTo>
                <a:lnTo>
                  <a:pt x="124798" y="53532"/>
                </a:lnTo>
                <a:lnTo>
                  <a:pt x="123802" y="53729"/>
                </a:lnTo>
                <a:lnTo>
                  <a:pt x="122982" y="53511"/>
                </a:lnTo>
                <a:lnTo>
                  <a:pt x="122074" y="53456"/>
                </a:lnTo>
                <a:lnTo>
                  <a:pt x="121575" y="53517"/>
                </a:lnTo>
                <a:lnTo>
                  <a:pt x="121028" y="53742"/>
                </a:lnTo>
                <a:lnTo>
                  <a:pt x="120377" y="54493"/>
                </a:lnTo>
                <a:lnTo>
                  <a:pt x="120282" y="54658"/>
                </a:lnTo>
                <a:lnTo>
                  <a:pt x="120068" y="55594"/>
                </a:lnTo>
                <a:lnTo>
                  <a:pt x="119769" y="56189"/>
                </a:lnTo>
                <a:lnTo>
                  <a:pt x="119627" y="56373"/>
                </a:lnTo>
                <a:lnTo>
                  <a:pt x="119289" y="56528"/>
                </a:lnTo>
                <a:lnTo>
                  <a:pt x="117374" y="56919"/>
                </a:lnTo>
                <a:lnTo>
                  <a:pt x="117025" y="57213"/>
                </a:lnTo>
                <a:lnTo>
                  <a:pt x="116918" y="57426"/>
                </a:lnTo>
                <a:lnTo>
                  <a:pt x="116991" y="57714"/>
                </a:lnTo>
                <a:lnTo>
                  <a:pt x="118043" y="58484"/>
                </a:lnTo>
                <a:lnTo>
                  <a:pt x="118107" y="58662"/>
                </a:lnTo>
                <a:lnTo>
                  <a:pt x="118027" y="58959"/>
                </a:lnTo>
                <a:lnTo>
                  <a:pt x="117838" y="59262"/>
                </a:lnTo>
                <a:lnTo>
                  <a:pt x="116994" y="60037"/>
                </a:lnTo>
                <a:lnTo>
                  <a:pt x="116376" y="61093"/>
                </a:lnTo>
                <a:lnTo>
                  <a:pt x="115812" y="61803"/>
                </a:lnTo>
                <a:lnTo>
                  <a:pt x="115304" y="63127"/>
                </a:lnTo>
                <a:lnTo>
                  <a:pt x="115301" y="63639"/>
                </a:lnTo>
                <a:lnTo>
                  <a:pt x="115420" y="64213"/>
                </a:lnTo>
                <a:lnTo>
                  <a:pt x="115322" y="64537"/>
                </a:lnTo>
                <a:lnTo>
                  <a:pt x="115171" y="64626"/>
                </a:lnTo>
                <a:lnTo>
                  <a:pt x="114751" y="64611"/>
                </a:lnTo>
                <a:lnTo>
                  <a:pt x="113621" y="64746"/>
                </a:lnTo>
                <a:lnTo>
                  <a:pt x="111051" y="64136"/>
                </a:lnTo>
                <a:lnTo>
                  <a:pt x="110561" y="64063"/>
                </a:lnTo>
                <a:lnTo>
                  <a:pt x="108673" y="63824"/>
                </a:lnTo>
                <a:lnTo>
                  <a:pt x="108481" y="63810"/>
                </a:lnTo>
                <a:lnTo>
                  <a:pt x="106702" y="63680"/>
                </a:lnTo>
                <a:lnTo>
                  <a:pt x="106392" y="63734"/>
                </a:lnTo>
                <a:lnTo>
                  <a:pt x="106132" y="63905"/>
                </a:lnTo>
                <a:lnTo>
                  <a:pt x="106057" y="64120"/>
                </a:lnTo>
                <a:lnTo>
                  <a:pt x="106192" y="64407"/>
                </a:lnTo>
                <a:lnTo>
                  <a:pt x="106541" y="64601"/>
                </a:lnTo>
                <a:lnTo>
                  <a:pt x="106785" y="64888"/>
                </a:lnTo>
                <a:lnTo>
                  <a:pt x="106852" y="65111"/>
                </a:lnTo>
                <a:lnTo>
                  <a:pt x="106844" y="65263"/>
                </a:lnTo>
                <a:lnTo>
                  <a:pt x="106706" y="65477"/>
                </a:lnTo>
                <a:lnTo>
                  <a:pt x="106484" y="65609"/>
                </a:lnTo>
                <a:lnTo>
                  <a:pt x="106086" y="65634"/>
                </a:lnTo>
                <a:lnTo>
                  <a:pt x="105702" y="65527"/>
                </a:lnTo>
                <a:lnTo>
                  <a:pt x="105503" y="65393"/>
                </a:lnTo>
                <a:lnTo>
                  <a:pt x="104980" y="65310"/>
                </a:lnTo>
                <a:lnTo>
                  <a:pt x="104325" y="65587"/>
                </a:lnTo>
                <a:lnTo>
                  <a:pt x="104170" y="65764"/>
                </a:lnTo>
                <a:lnTo>
                  <a:pt x="104160" y="66161"/>
                </a:lnTo>
                <a:lnTo>
                  <a:pt x="104278" y="66495"/>
                </a:lnTo>
                <a:lnTo>
                  <a:pt x="104740" y="66918"/>
                </a:lnTo>
                <a:lnTo>
                  <a:pt x="105514" y="67491"/>
                </a:lnTo>
                <a:lnTo>
                  <a:pt x="105556" y="67621"/>
                </a:lnTo>
                <a:lnTo>
                  <a:pt x="105510" y="67842"/>
                </a:lnTo>
                <a:lnTo>
                  <a:pt x="105390" y="67980"/>
                </a:lnTo>
                <a:lnTo>
                  <a:pt x="105081" y="68103"/>
                </a:lnTo>
                <a:lnTo>
                  <a:pt x="104559" y="68120"/>
                </a:lnTo>
                <a:lnTo>
                  <a:pt x="103809" y="67873"/>
                </a:lnTo>
                <a:lnTo>
                  <a:pt x="103237" y="67493"/>
                </a:lnTo>
                <a:lnTo>
                  <a:pt x="101525" y="67220"/>
                </a:lnTo>
                <a:lnTo>
                  <a:pt x="100735" y="67016"/>
                </a:lnTo>
                <a:lnTo>
                  <a:pt x="100223" y="67057"/>
                </a:lnTo>
                <a:lnTo>
                  <a:pt x="99850" y="67295"/>
                </a:lnTo>
                <a:lnTo>
                  <a:pt x="99636" y="67683"/>
                </a:lnTo>
                <a:lnTo>
                  <a:pt x="99664" y="67969"/>
                </a:lnTo>
                <a:lnTo>
                  <a:pt x="99766" y="68167"/>
                </a:lnTo>
                <a:lnTo>
                  <a:pt x="99955" y="68384"/>
                </a:lnTo>
                <a:lnTo>
                  <a:pt x="100683" y="69101"/>
                </a:lnTo>
                <a:lnTo>
                  <a:pt x="101255" y="69539"/>
                </a:lnTo>
                <a:lnTo>
                  <a:pt x="102103" y="69976"/>
                </a:lnTo>
                <a:lnTo>
                  <a:pt x="103169" y="70347"/>
                </a:lnTo>
                <a:lnTo>
                  <a:pt x="103742" y="70651"/>
                </a:lnTo>
                <a:lnTo>
                  <a:pt x="104002" y="70958"/>
                </a:lnTo>
                <a:lnTo>
                  <a:pt x="104096" y="71337"/>
                </a:lnTo>
                <a:lnTo>
                  <a:pt x="103955" y="71652"/>
                </a:lnTo>
                <a:lnTo>
                  <a:pt x="103674" y="71931"/>
                </a:lnTo>
                <a:lnTo>
                  <a:pt x="103055" y="72266"/>
                </a:lnTo>
                <a:lnTo>
                  <a:pt x="102000" y="72169"/>
                </a:lnTo>
                <a:lnTo>
                  <a:pt x="101856" y="72125"/>
                </a:lnTo>
                <a:lnTo>
                  <a:pt x="101522" y="71891"/>
                </a:lnTo>
                <a:lnTo>
                  <a:pt x="100966" y="71679"/>
                </a:lnTo>
                <a:lnTo>
                  <a:pt x="99463" y="71434"/>
                </a:lnTo>
                <a:lnTo>
                  <a:pt x="99200" y="71480"/>
                </a:lnTo>
                <a:lnTo>
                  <a:pt x="98741" y="71707"/>
                </a:lnTo>
                <a:lnTo>
                  <a:pt x="98462" y="71921"/>
                </a:lnTo>
                <a:lnTo>
                  <a:pt x="98254" y="72164"/>
                </a:lnTo>
                <a:lnTo>
                  <a:pt x="98228" y="72440"/>
                </a:lnTo>
                <a:lnTo>
                  <a:pt x="98323" y="73028"/>
                </a:lnTo>
                <a:lnTo>
                  <a:pt x="98847" y="73689"/>
                </a:lnTo>
                <a:lnTo>
                  <a:pt x="99322" y="74022"/>
                </a:lnTo>
                <a:lnTo>
                  <a:pt x="100630" y="74678"/>
                </a:lnTo>
                <a:lnTo>
                  <a:pt x="101825" y="74979"/>
                </a:lnTo>
                <a:lnTo>
                  <a:pt x="102200" y="75258"/>
                </a:lnTo>
                <a:lnTo>
                  <a:pt x="102621" y="75747"/>
                </a:lnTo>
                <a:lnTo>
                  <a:pt x="102808" y="76061"/>
                </a:lnTo>
                <a:lnTo>
                  <a:pt x="102789" y="76260"/>
                </a:lnTo>
                <a:lnTo>
                  <a:pt x="102646" y="76369"/>
                </a:lnTo>
                <a:lnTo>
                  <a:pt x="102383" y="76483"/>
                </a:lnTo>
                <a:lnTo>
                  <a:pt x="102106" y="76506"/>
                </a:lnTo>
                <a:lnTo>
                  <a:pt x="101711" y="76232"/>
                </a:lnTo>
                <a:lnTo>
                  <a:pt x="101405" y="76355"/>
                </a:lnTo>
                <a:lnTo>
                  <a:pt x="101374" y="76636"/>
                </a:lnTo>
                <a:lnTo>
                  <a:pt x="101444" y="76974"/>
                </a:lnTo>
                <a:lnTo>
                  <a:pt x="101471" y="77263"/>
                </a:lnTo>
                <a:lnTo>
                  <a:pt x="101413" y="77572"/>
                </a:lnTo>
                <a:lnTo>
                  <a:pt x="101242" y="77677"/>
                </a:lnTo>
                <a:lnTo>
                  <a:pt x="100844" y="77449"/>
                </a:lnTo>
                <a:lnTo>
                  <a:pt x="100477" y="77255"/>
                </a:lnTo>
                <a:lnTo>
                  <a:pt x="100304" y="77292"/>
                </a:lnTo>
                <a:lnTo>
                  <a:pt x="100114" y="77469"/>
                </a:lnTo>
                <a:lnTo>
                  <a:pt x="100102" y="77628"/>
                </a:lnTo>
                <a:lnTo>
                  <a:pt x="100167" y="77791"/>
                </a:lnTo>
                <a:lnTo>
                  <a:pt x="100221" y="77975"/>
                </a:lnTo>
                <a:lnTo>
                  <a:pt x="100111" y="78175"/>
                </a:lnTo>
                <a:lnTo>
                  <a:pt x="99365" y="78429"/>
                </a:lnTo>
                <a:lnTo>
                  <a:pt x="99208" y="78619"/>
                </a:lnTo>
                <a:lnTo>
                  <a:pt x="99194" y="78837"/>
                </a:lnTo>
                <a:lnTo>
                  <a:pt x="99365" y="79264"/>
                </a:lnTo>
                <a:lnTo>
                  <a:pt x="99460" y="79663"/>
                </a:lnTo>
                <a:lnTo>
                  <a:pt x="99409" y="80324"/>
                </a:lnTo>
                <a:lnTo>
                  <a:pt x="98977" y="80926"/>
                </a:lnTo>
                <a:lnTo>
                  <a:pt x="98759" y="81058"/>
                </a:lnTo>
                <a:lnTo>
                  <a:pt x="98474" y="81101"/>
                </a:lnTo>
                <a:lnTo>
                  <a:pt x="97799" y="80898"/>
                </a:lnTo>
                <a:lnTo>
                  <a:pt x="97472" y="80898"/>
                </a:lnTo>
                <a:lnTo>
                  <a:pt x="97321" y="80944"/>
                </a:lnTo>
                <a:lnTo>
                  <a:pt x="96984" y="81217"/>
                </a:lnTo>
                <a:lnTo>
                  <a:pt x="96091" y="81263"/>
                </a:lnTo>
                <a:lnTo>
                  <a:pt x="95707" y="81375"/>
                </a:lnTo>
                <a:lnTo>
                  <a:pt x="94637" y="81107"/>
                </a:lnTo>
                <a:lnTo>
                  <a:pt x="93857" y="80987"/>
                </a:lnTo>
                <a:lnTo>
                  <a:pt x="93254" y="81130"/>
                </a:lnTo>
                <a:lnTo>
                  <a:pt x="91603" y="81936"/>
                </a:lnTo>
                <a:lnTo>
                  <a:pt x="91280" y="82041"/>
                </a:lnTo>
                <a:lnTo>
                  <a:pt x="91018" y="82009"/>
                </a:lnTo>
                <a:lnTo>
                  <a:pt x="90607" y="82077"/>
                </a:lnTo>
                <a:lnTo>
                  <a:pt x="89839" y="82500"/>
                </a:lnTo>
                <a:lnTo>
                  <a:pt x="89640" y="82484"/>
                </a:lnTo>
                <a:lnTo>
                  <a:pt x="89134" y="82277"/>
                </a:lnTo>
                <a:lnTo>
                  <a:pt x="88441" y="81876"/>
                </a:lnTo>
                <a:lnTo>
                  <a:pt x="87650" y="81873"/>
                </a:lnTo>
                <a:lnTo>
                  <a:pt x="87262" y="81680"/>
                </a:lnTo>
                <a:lnTo>
                  <a:pt x="87084" y="81512"/>
                </a:lnTo>
                <a:lnTo>
                  <a:pt x="86837" y="81142"/>
                </a:lnTo>
                <a:lnTo>
                  <a:pt x="86668" y="81136"/>
                </a:lnTo>
                <a:lnTo>
                  <a:pt x="86487" y="81228"/>
                </a:lnTo>
                <a:lnTo>
                  <a:pt x="86262" y="81479"/>
                </a:lnTo>
                <a:lnTo>
                  <a:pt x="85627" y="81403"/>
                </a:lnTo>
                <a:lnTo>
                  <a:pt x="84850" y="81247"/>
                </a:lnTo>
                <a:lnTo>
                  <a:pt x="84009" y="81180"/>
                </a:lnTo>
                <a:lnTo>
                  <a:pt x="83501" y="81326"/>
                </a:lnTo>
                <a:lnTo>
                  <a:pt x="83518" y="81490"/>
                </a:lnTo>
                <a:lnTo>
                  <a:pt x="83341" y="81622"/>
                </a:lnTo>
                <a:lnTo>
                  <a:pt x="81058" y="82400"/>
                </a:lnTo>
                <a:lnTo>
                  <a:pt x="80915" y="82383"/>
                </a:lnTo>
                <a:lnTo>
                  <a:pt x="80259" y="82303"/>
                </a:lnTo>
                <a:lnTo>
                  <a:pt x="79731" y="81985"/>
                </a:lnTo>
                <a:lnTo>
                  <a:pt x="79084" y="82093"/>
                </a:lnTo>
                <a:lnTo>
                  <a:pt x="78363" y="81803"/>
                </a:lnTo>
                <a:lnTo>
                  <a:pt x="77659" y="81706"/>
                </a:lnTo>
                <a:lnTo>
                  <a:pt x="77422" y="81519"/>
                </a:lnTo>
                <a:lnTo>
                  <a:pt x="77297" y="81149"/>
                </a:lnTo>
                <a:lnTo>
                  <a:pt x="77190" y="81021"/>
                </a:lnTo>
                <a:lnTo>
                  <a:pt x="76990" y="80901"/>
                </a:lnTo>
                <a:lnTo>
                  <a:pt x="75762" y="80826"/>
                </a:lnTo>
                <a:lnTo>
                  <a:pt x="75593" y="80742"/>
                </a:lnTo>
                <a:lnTo>
                  <a:pt x="75026" y="80198"/>
                </a:lnTo>
                <a:lnTo>
                  <a:pt x="74878" y="80163"/>
                </a:lnTo>
                <a:lnTo>
                  <a:pt x="73889" y="80188"/>
                </a:lnTo>
                <a:lnTo>
                  <a:pt x="73675" y="79777"/>
                </a:lnTo>
                <a:lnTo>
                  <a:pt x="72954" y="78944"/>
                </a:lnTo>
                <a:lnTo>
                  <a:pt x="72638" y="77958"/>
                </a:lnTo>
                <a:lnTo>
                  <a:pt x="72488" y="77620"/>
                </a:lnTo>
                <a:lnTo>
                  <a:pt x="72074" y="77743"/>
                </a:lnTo>
                <a:lnTo>
                  <a:pt x="71928" y="77857"/>
                </a:lnTo>
                <a:lnTo>
                  <a:pt x="71765" y="78514"/>
                </a:lnTo>
                <a:lnTo>
                  <a:pt x="71505" y="78715"/>
                </a:lnTo>
                <a:lnTo>
                  <a:pt x="70514" y="78775"/>
                </a:lnTo>
                <a:lnTo>
                  <a:pt x="70156" y="78664"/>
                </a:lnTo>
                <a:lnTo>
                  <a:pt x="69343" y="78159"/>
                </a:lnTo>
                <a:lnTo>
                  <a:pt x="69219" y="77944"/>
                </a:lnTo>
                <a:lnTo>
                  <a:pt x="69149" y="77682"/>
                </a:lnTo>
                <a:lnTo>
                  <a:pt x="68874" y="77308"/>
                </a:lnTo>
                <a:lnTo>
                  <a:pt x="68686" y="77157"/>
                </a:lnTo>
                <a:lnTo>
                  <a:pt x="68465" y="77098"/>
                </a:lnTo>
                <a:lnTo>
                  <a:pt x="67991" y="76594"/>
                </a:lnTo>
                <a:lnTo>
                  <a:pt x="68058" y="76336"/>
                </a:lnTo>
                <a:lnTo>
                  <a:pt x="68756" y="75602"/>
                </a:lnTo>
                <a:lnTo>
                  <a:pt x="69434" y="75301"/>
                </a:lnTo>
                <a:lnTo>
                  <a:pt x="70272" y="75133"/>
                </a:lnTo>
                <a:lnTo>
                  <a:pt x="70508" y="75258"/>
                </a:lnTo>
                <a:lnTo>
                  <a:pt x="70570" y="75502"/>
                </a:lnTo>
                <a:lnTo>
                  <a:pt x="70793" y="75563"/>
                </a:lnTo>
                <a:lnTo>
                  <a:pt x="71439" y="74924"/>
                </a:lnTo>
                <a:lnTo>
                  <a:pt x="71826" y="74310"/>
                </a:lnTo>
                <a:lnTo>
                  <a:pt x="71805" y="74112"/>
                </a:lnTo>
                <a:lnTo>
                  <a:pt x="71406" y="73415"/>
                </a:lnTo>
                <a:lnTo>
                  <a:pt x="70698" y="73135"/>
                </a:lnTo>
                <a:lnTo>
                  <a:pt x="70145" y="73101"/>
                </a:lnTo>
                <a:lnTo>
                  <a:pt x="69465" y="73656"/>
                </a:lnTo>
                <a:lnTo>
                  <a:pt x="68963" y="74274"/>
                </a:lnTo>
                <a:lnTo>
                  <a:pt x="68354" y="74332"/>
                </a:lnTo>
                <a:lnTo>
                  <a:pt x="67443" y="74113"/>
                </a:lnTo>
                <a:lnTo>
                  <a:pt x="67400" y="73900"/>
                </a:lnTo>
                <a:lnTo>
                  <a:pt x="67632" y="72278"/>
                </a:lnTo>
                <a:lnTo>
                  <a:pt x="67734" y="72067"/>
                </a:lnTo>
                <a:lnTo>
                  <a:pt x="67991" y="71901"/>
                </a:lnTo>
                <a:lnTo>
                  <a:pt x="68135" y="71278"/>
                </a:lnTo>
                <a:lnTo>
                  <a:pt x="68111" y="71018"/>
                </a:lnTo>
                <a:lnTo>
                  <a:pt x="67976" y="70743"/>
                </a:lnTo>
                <a:lnTo>
                  <a:pt x="67171" y="71262"/>
                </a:lnTo>
                <a:lnTo>
                  <a:pt x="65893" y="72459"/>
                </a:lnTo>
                <a:lnTo>
                  <a:pt x="65452" y="72676"/>
                </a:lnTo>
                <a:lnTo>
                  <a:pt x="65156" y="73973"/>
                </a:lnTo>
                <a:lnTo>
                  <a:pt x="66024" y="75470"/>
                </a:lnTo>
                <a:lnTo>
                  <a:pt x="66167" y="75882"/>
                </a:lnTo>
                <a:lnTo>
                  <a:pt x="66215" y="76348"/>
                </a:lnTo>
                <a:lnTo>
                  <a:pt x="66081" y="76633"/>
                </a:lnTo>
                <a:lnTo>
                  <a:pt x="65831" y="76642"/>
                </a:lnTo>
                <a:lnTo>
                  <a:pt x="65665" y="76477"/>
                </a:lnTo>
                <a:lnTo>
                  <a:pt x="64930" y="76470"/>
                </a:lnTo>
                <a:lnTo>
                  <a:pt x="64856" y="77434"/>
                </a:lnTo>
                <a:lnTo>
                  <a:pt x="64920" y="77777"/>
                </a:lnTo>
                <a:lnTo>
                  <a:pt x="64480" y="78795"/>
                </a:lnTo>
                <a:lnTo>
                  <a:pt x="63935" y="78924"/>
                </a:lnTo>
                <a:lnTo>
                  <a:pt x="63856" y="79117"/>
                </a:lnTo>
                <a:lnTo>
                  <a:pt x="64109" y="80516"/>
                </a:lnTo>
                <a:lnTo>
                  <a:pt x="64718" y="80523"/>
                </a:lnTo>
                <a:lnTo>
                  <a:pt x="65306" y="81025"/>
                </a:lnTo>
                <a:lnTo>
                  <a:pt x="65545" y="81434"/>
                </a:lnTo>
                <a:lnTo>
                  <a:pt x="65392" y="82226"/>
                </a:lnTo>
                <a:lnTo>
                  <a:pt x="64986" y="82445"/>
                </a:lnTo>
                <a:lnTo>
                  <a:pt x="64470" y="82302"/>
                </a:lnTo>
                <a:lnTo>
                  <a:pt x="64039" y="82041"/>
                </a:lnTo>
                <a:lnTo>
                  <a:pt x="63221" y="81964"/>
                </a:lnTo>
                <a:lnTo>
                  <a:pt x="62225" y="83098"/>
                </a:lnTo>
                <a:lnTo>
                  <a:pt x="62388" y="83807"/>
                </a:lnTo>
                <a:lnTo>
                  <a:pt x="62357" y="84090"/>
                </a:lnTo>
                <a:lnTo>
                  <a:pt x="61253" y="86758"/>
                </a:lnTo>
                <a:lnTo>
                  <a:pt x="61276" y="86895"/>
                </a:lnTo>
                <a:lnTo>
                  <a:pt x="60953" y="88065"/>
                </a:lnTo>
                <a:lnTo>
                  <a:pt x="60794" y="88270"/>
                </a:lnTo>
                <a:lnTo>
                  <a:pt x="60583" y="88318"/>
                </a:lnTo>
                <a:lnTo>
                  <a:pt x="59904" y="88284"/>
                </a:lnTo>
                <a:lnTo>
                  <a:pt x="59510" y="88829"/>
                </a:lnTo>
                <a:lnTo>
                  <a:pt x="59295" y="89732"/>
                </a:lnTo>
                <a:lnTo>
                  <a:pt x="58424" y="91851"/>
                </a:lnTo>
                <a:lnTo>
                  <a:pt x="57949" y="93228"/>
                </a:lnTo>
                <a:lnTo>
                  <a:pt x="57812" y="93343"/>
                </a:lnTo>
                <a:lnTo>
                  <a:pt x="56957" y="93373"/>
                </a:lnTo>
                <a:lnTo>
                  <a:pt x="56359" y="93599"/>
                </a:lnTo>
                <a:lnTo>
                  <a:pt x="55940" y="93993"/>
                </a:lnTo>
                <a:lnTo>
                  <a:pt x="55677" y="94393"/>
                </a:lnTo>
                <a:lnTo>
                  <a:pt x="55681" y="94565"/>
                </a:lnTo>
                <a:lnTo>
                  <a:pt x="55850" y="94877"/>
                </a:lnTo>
                <a:lnTo>
                  <a:pt x="56110" y="95026"/>
                </a:lnTo>
                <a:lnTo>
                  <a:pt x="56167" y="95161"/>
                </a:lnTo>
                <a:lnTo>
                  <a:pt x="55979" y="95722"/>
                </a:lnTo>
                <a:lnTo>
                  <a:pt x="55641" y="96272"/>
                </a:lnTo>
                <a:lnTo>
                  <a:pt x="55074" y="96703"/>
                </a:lnTo>
                <a:lnTo>
                  <a:pt x="55400" y="99331"/>
                </a:lnTo>
                <a:lnTo>
                  <a:pt x="55331" y="99599"/>
                </a:lnTo>
                <a:lnTo>
                  <a:pt x="54559" y="99984"/>
                </a:lnTo>
                <a:lnTo>
                  <a:pt x="54341" y="99858"/>
                </a:lnTo>
                <a:lnTo>
                  <a:pt x="54006" y="99482"/>
                </a:lnTo>
                <a:lnTo>
                  <a:pt x="53061" y="99000"/>
                </a:lnTo>
                <a:lnTo>
                  <a:pt x="51213" y="98583"/>
                </a:lnTo>
                <a:lnTo>
                  <a:pt x="49835" y="98095"/>
                </a:lnTo>
                <a:lnTo>
                  <a:pt x="49030" y="97511"/>
                </a:lnTo>
                <a:lnTo>
                  <a:pt x="48713" y="97572"/>
                </a:lnTo>
                <a:lnTo>
                  <a:pt x="48049" y="97952"/>
                </a:lnTo>
                <a:lnTo>
                  <a:pt x="47836" y="97952"/>
                </a:lnTo>
                <a:lnTo>
                  <a:pt x="47447" y="97733"/>
                </a:lnTo>
                <a:lnTo>
                  <a:pt x="47189" y="97335"/>
                </a:lnTo>
                <a:lnTo>
                  <a:pt x="47148" y="97090"/>
                </a:lnTo>
                <a:lnTo>
                  <a:pt x="46943" y="96696"/>
                </a:lnTo>
                <a:lnTo>
                  <a:pt x="45896" y="96025"/>
                </a:lnTo>
                <a:lnTo>
                  <a:pt x="45511" y="96166"/>
                </a:lnTo>
                <a:lnTo>
                  <a:pt x="45356" y="96322"/>
                </a:lnTo>
                <a:lnTo>
                  <a:pt x="45277" y="96618"/>
                </a:lnTo>
                <a:lnTo>
                  <a:pt x="45345" y="97486"/>
                </a:lnTo>
                <a:lnTo>
                  <a:pt x="45247" y="97769"/>
                </a:lnTo>
                <a:lnTo>
                  <a:pt x="44036" y="97572"/>
                </a:lnTo>
                <a:lnTo>
                  <a:pt x="42745" y="98229"/>
                </a:lnTo>
                <a:lnTo>
                  <a:pt x="41967" y="98256"/>
                </a:lnTo>
                <a:lnTo>
                  <a:pt x="41631" y="98217"/>
                </a:lnTo>
                <a:lnTo>
                  <a:pt x="41285" y="98516"/>
                </a:lnTo>
                <a:lnTo>
                  <a:pt x="41297" y="98662"/>
                </a:lnTo>
                <a:lnTo>
                  <a:pt x="41418" y="98867"/>
                </a:lnTo>
                <a:lnTo>
                  <a:pt x="41684" y="99179"/>
                </a:lnTo>
                <a:lnTo>
                  <a:pt x="41825" y="99528"/>
                </a:lnTo>
                <a:lnTo>
                  <a:pt x="41350" y="101412"/>
                </a:lnTo>
                <a:lnTo>
                  <a:pt x="41067" y="101799"/>
                </a:lnTo>
                <a:lnTo>
                  <a:pt x="40553" y="102208"/>
                </a:lnTo>
                <a:lnTo>
                  <a:pt x="40407" y="102596"/>
                </a:lnTo>
                <a:lnTo>
                  <a:pt x="40447" y="102893"/>
                </a:lnTo>
                <a:lnTo>
                  <a:pt x="40469" y="103175"/>
                </a:lnTo>
                <a:lnTo>
                  <a:pt x="40409" y="103360"/>
                </a:lnTo>
                <a:lnTo>
                  <a:pt x="40299" y="103540"/>
                </a:lnTo>
                <a:lnTo>
                  <a:pt x="40110" y="103626"/>
                </a:lnTo>
                <a:lnTo>
                  <a:pt x="39868" y="103622"/>
                </a:lnTo>
                <a:lnTo>
                  <a:pt x="39489" y="104160"/>
                </a:lnTo>
                <a:lnTo>
                  <a:pt x="39526" y="104518"/>
                </a:lnTo>
                <a:lnTo>
                  <a:pt x="39652" y="104916"/>
                </a:lnTo>
                <a:lnTo>
                  <a:pt x="39652" y="105342"/>
                </a:lnTo>
                <a:lnTo>
                  <a:pt x="39470" y="105584"/>
                </a:lnTo>
                <a:lnTo>
                  <a:pt x="39064" y="105745"/>
                </a:lnTo>
                <a:lnTo>
                  <a:pt x="38714" y="105941"/>
                </a:lnTo>
                <a:lnTo>
                  <a:pt x="38655" y="106253"/>
                </a:lnTo>
                <a:lnTo>
                  <a:pt x="38676" y="106721"/>
                </a:lnTo>
                <a:lnTo>
                  <a:pt x="38620" y="106985"/>
                </a:lnTo>
                <a:lnTo>
                  <a:pt x="38486" y="107107"/>
                </a:lnTo>
                <a:lnTo>
                  <a:pt x="38299" y="107144"/>
                </a:lnTo>
                <a:lnTo>
                  <a:pt x="38100" y="107184"/>
                </a:lnTo>
                <a:lnTo>
                  <a:pt x="37888" y="107101"/>
                </a:lnTo>
                <a:lnTo>
                  <a:pt x="37622" y="106744"/>
                </a:lnTo>
                <a:lnTo>
                  <a:pt x="37258" y="106691"/>
                </a:lnTo>
                <a:lnTo>
                  <a:pt x="37071" y="106729"/>
                </a:lnTo>
                <a:lnTo>
                  <a:pt x="36899" y="106906"/>
                </a:lnTo>
                <a:lnTo>
                  <a:pt x="36685" y="108336"/>
                </a:lnTo>
                <a:lnTo>
                  <a:pt x="36861" y="108774"/>
                </a:lnTo>
                <a:lnTo>
                  <a:pt x="36804" y="109274"/>
                </a:lnTo>
                <a:lnTo>
                  <a:pt x="36527" y="109485"/>
                </a:lnTo>
                <a:lnTo>
                  <a:pt x="36125" y="109474"/>
                </a:lnTo>
                <a:lnTo>
                  <a:pt x="35918" y="109594"/>
                </a:lnTo>
                <a:lnTo>
                  <a:pt x="35790" y="110097"/>
                </a:lnTo>
                <a:lnTo>
                  <a:pt x="34887" y="110511"/>
                </a:lnTo>
                <a:lnTo>
                  <a:pt x="34489" y="110405"/>
                </a:lnTo>
                <a:lnTo>
                  <a:pt x="34286" y="110469"/>
                </a:lnTo>
                <a:lnTo>
                  <a:pt x="34103" y="110715"/>
                </a:lnTo>
                <a:lnTo>
                  <a:pt x="33835" y="111809"/>
                </a:lnTo>
                <a:lnTo>
                  <a:pt x="33109" y="113537"/>
                </a:lnTo>
                <a:lnTo>
                  <a:pt x="32563" y="113919"/>
                </a:lnTo>
                <a:lnTo>
                  <a:pt x="31718" y="114024"/>
                </a:lnTo>
                <a:lnTo>
                  <a:pt x="31218" y="114751"/>
                </a:lnTo>
                <a:lnTo>
                  <a:pt x="29732" y="115304"/>
                </a:lnTo>
                <a:lnTo>
                  <a:pt x="29640" y="115647"/>
                </a:lnTo>
                <a:lnTo>
                  <a:pt x="30052" y="117690"/>
                </a:lnTo>
                <a:lnTo>
                  <a:pt x="29952" y="117880"/>
                </a:lnTo>
                <a:lnTo>
                  <a:pt x="28760" y="118766"/>
                </a:lnTo>
                <a:lnTo>
                  <a:pt x="28529" y="119035"/>
                </a:lnTo>
                <a:lnTo>
                  <a:pt x="27759" y="119934"/>
                </a:lnTo>
                <a:lnTo>
                  <a:pt x="27925" y="121590"/>
                </a:lnTo>
                <a:lnTo>
                  <a:pt x="27564" y="122962"/>
                </a:lnTo>
                <a:lnTo>
                  <a:pt x="27347" y="123080"/>
                </a:lnTo>
                <a:lnTo>
                  <a:pt x="26427" y="123160"/>
                </a:lnTo>
                <a:lnTo>
                  <a:pt x="25143" y="122808"/>
                </a:lnTo>
                <a:lnTo>
                  <a:pt x="23600" y="123677"/>
                </a:lnTo>
                <a:lnTo>
                  <a:pt x="22632" y="124674"/>
                </a:lnTo>
                <a:lnTo>
                  <a:pt x="22606" y="125158"/>
                </a:lnTo>
                <a:lnTo>
                  <a:pt x="22854" y="125434"/>
                </a:lnTo>
                <a:lnTo>
                  <a:pt x="22863" y="125565"/>
                </a:lnTo>
                <a:lnTo>
                  <a:pt x="22124" y="126727"/>
                </a:lnTo>
                <a:lnTo>
                  <a:pt x="21487" y="127246"/>
                </a:lnTo>
                <a:lnTo>
                  <a:pt x="20141" y="127736"/>
                </a:lnTo>
                <a:lnTo>
                  <a:pt x="19305" y="128861"/>
                </a:lnTo>
                <a:lnTo>
                  <a:pt x="17557" y="132356"/>
                </a:lnTo>
                <a:lnTo>
                  <a:pt x="16819" y="132712"/>
                </a:lnTo>
                <a:lnTo>
                  <a:pt x="16501" y="133429"/>
                </a:lnTo>
                <a:lnTo>
                  <a:pt x="16694" y="134086"/>
                </a:lnTo>
                <a:lnTo>
                  <a:pt x="15514" y="135717"/>
                </a:lnTo>
                <a:lnTo>
                  <a:pt x="14435" y="136604"/>
                </a:lnTo>
                <a:lnTo>
                  <a:pt x="12995" y="137445"/>
                </a:lnTo>
                <a:lnTo>
                  <a:pt x="12434" y="138006"/>
                </a:lnTo>
                <a:lnTo>
                  <a:pt x="11363" y="137936"/>
                </a:lnTo>
                <a:lnTo>
                  <a:pt x="9909" y="130762"/>
                </a:lnTo>
                <a:lnTo>
                  <a:pt x="9650" y="129183"/>
                </a:lnTo>
                <a:lnTo>
                  <a:pt x="9522" y="12898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6" name="pg216"/>
          <p:cNvSpPr/>
          <p:nvPr/>
        </p:nvSpPr>
        <p:spPr>
          <a:xfrm>
            <a:off x="6506348" y="3584532"/>
            <a:ext cx="11140" cy="15383"/>
          </a:xfrm>
          <a:custGeom>
            <a:avLst/>
            <a:gdLst/>
            <a:ahLst/>
            <a:cxnLst/>
            <a:rect l="0" t="0" r="0" b="0"/>
            <a:pathLst>
              <a:path w="11140" h="15383">
                <a:moveTo>
                  <a:pt x="1281" y="10492"/>
                </a:moveTo>
                <a:lnTo>
                  <a:pt x="1571" y="9654"/>
                </a:lnTo>
                <a:lnTo>
                  <a:pt x="1443" y="8435"/>
                </a:lnTo>
                <a:lnTo>
                  <a:pt x="833" y="7271"/>
                </a:lnTo>
                <a:lnTo>
                  <a:pt x="0" y="2230"/>
                </a:lnTo>
                <a:lnTo>
                  <a:pt x="1311" y="539"/>
                </a:lnTo>
                <a:lnTo>
                  <a:pt x="3447" y="0"/>
                </a:lnTo>
                <a:lnTo>
                  <a:pt x="6705" y="2500"/>
                </a:lnTo>
                <a:lnTo>
                  <a:pt x="6897" y="3204"/>
                </a:lnTo>
                <a:lnTo>
                  <a:pt x="5950" y="3790"/>
                </a:lnTo>
                <a:lnTo>
                  <a:pt x="6158" y="5167"/>
                </a:lnTo>
                <a:lnTo>
                  <a:pt x="6699" y="6344"/>
                </a:lnTo>
                <a:lnTo>
                  <a:pt x="7950" y="7841"/>
                </a:lnTo>
                <a:lnTo>
                  <a:pt x="8457" y="7984"/>
                </a:lnTo>
                <a:lnTo>
                  <a:pt x="8948" y="7820"/>
                </a:lnTo>
                <a:lnTo>
                  <a:pt x="9276" y="8950"/>
                </a:lnTo>
                <a:lnTo>
                  <a:pt x="8613" y="9765"/>
                </a:lnTo>
                <a:lnTo>
                  <a:pt x="8792" y="10878"/>
                </a:lnTo>
                <a:lnTo>
                  <a:pt x="10402" y="12085"/>
                </a:lnTo>
                <a:lnTo>
                  <a:pt x="11140" y="14219"/>
                </a:lnTo>
                <a:lnTo>
                  <a:pt x="10746" y="14930"/>
                </a:lnTo>
                <a:lnTo>
                  <a:pt x="9678" y="15383"/>
                </a:lnTo>
                <a:lnTo>
                  <a:pt x="8247" y="14996"/>
                </a:lnTo>
                <a:lnTo>
                  <a:pt x="5552" y="13199"/>
                </a:lnTo>
                <a:lnTo>
                  <a:pt x="6073" y="11551"/>
                </a:lnTo>
                <a:lnTo>
                  <a:pt x="6777" y="11116"/>
                </a:lnTo>
                <a:lnTo>
                  <a:pt x="6949" y="10804"/>
                </a:lnTo>
                <a:lnTo>
                  <a:pt x="6420" y="10185"/>
                </a:lnTo>
                <a:lnTo>
                  <a:pt x="5875" y="9975"/>
                </a:lnTo>
                <a:lnTo>
                  <a:pt x="4945" y="9617"/>
                </a:lnTo>
                <a:lnTo>
                  <a:pt x="4495" y="9486"/>
                </a:lnTo>
                <a:lnTo>
                  <a:pt x="2438" y="11049"/>
                </a:lnTo>
                <a:lnTo>
                  <a:pt x="2432" y="11292"/>
                </a:lnTo>
                <a:lnTo>
                  <a:pt x="2029" y="11667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7" name="pg217"/>
          <p:cNvSpPr/>
          <p:nvPr/>
        </p:nvSpPr>
        <p:spPr>
          <a:xfrm>
            <a:off x="6515156" y="3603641"/>
            <a:ext cx="7307" cy="10864"/>
          </a:xfrm>
          <a:custGeom>
            <a:avLst/>
            <a:gdLst/>
            <a:ahLst/>
            <a:cxnLst/>
            <a:rect l="0" t="0" r="0" b="0"/>
            <a:pathLst>
              <a:path w="7307" h="10864">
                <a:moveTo>
                  <a:pt x="79" y="3560"/>
                </a:moveTo>
                <a:lnTo>
                  <a:pt x="0" y="2222"/>
                </a:lnTo>
                <a:lnTo>
                  <a:pt x="240" y="1325"/>
                </a:lnTo>
                <a:lnTo>
                  <a:pt x="2013" y="15"/>
                </a:lnTo>
                <a:lnTo>
                  <a:pt x="3361" y="0"/>
                </a:lnTo>
                <a:lnTo>
                  <a:pt x="4134" y="1308"/>
                </a:lnTo>
                <a:lnTo>
                  <a:pt x="5778" y="1293"/>
                </a:lnTo>
                <a:lnTo>
                  <a:pt x="6857" y="3198"/>
                </a:lnTo>
                <a:lnTo>
                  <a:pt x="7135" y="5205"/>
                </a:lnTo>
                <a:lnTo>
                  <a:pt x="6339" y="7155"/>
                </a:lnTo>
                <a:lnTo>
                  <a:pt x="7307" y="8744"/>
                </a:lnTo>
                <a:lnTo>
                  <a:pt x="7028" y="9680"/>
                </a:lnTo>
                <a:lnTo>
                  <a:pt x="4380" y="10265"/>
                </a:lnTo>
                <a:lnTo>
                  <a:pt x="3589" y="10483"/>
                </a:lnTo>
                <a:lnTo>
                  <a:pt x="2482" y="10705"/>
                </a:lnTo>
                <a:lnTo>
                  <a:pt x="2035" y="10864"/>
                </a:lnTo>
                <a:lnTo>
                  <a:pt x="881" y="732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8" name="pg218"/>
          <p:cNvSpPr/>
          <p:nvPr/>
        </p:nvSpPr>
        <p:spPr>
          <a:xfrm>
            <a:off x="6460819" y="3521691"/>
            <a:ext cx="3918" cy="5385"/>
          </a:xfrm>
          <a:custGeom>
            <a:avLst/>
            <a:gdLst/>
            <a:ahLst/>
            <a:cxnLst/>
            <a:rect l="0" t="0" r="0" b="0"/>
            <a:pathLst>
              <a:path w="3918" h="5385">
                <a:moveTo>
                  <a:pt x="0" y="2509"/>
                </a:moveTo>
                <a:lnTo>
                  <a:pt x="1174" y="0"/>
                </a:lnTo>
                <a:lnTo>
                  <a:pt x="2371" y="946"/>
                </a:lnTo>
                <a:lnTo>
                  <a:pt x="2649" y="2529"/>
                </a:lnTo>
                <a:lnTo>
                  <a:pt x="3918" y="4417"/>
                </a:lnTo>
                <a:lnTo>
                  <a:pt x="3898" y="4650"/>
                </a:lnTo>
                <a:lnTo>
                  <a:pt x="2290" y="5385"/>
                </a:lnTo>
                <a:lnTo>
                  <a:pt x="1063" y="399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9" name="pg219"/>
          <p:cNvSpPr/>
          <p:nvPr/>
        </p:nvSpPr>
        <p:spPr>
          <a:xfrm>
            <a:off x="6623457" y="2899238"/>
            <a:ext cx="329302" cy="176641"/>
          </a:xfrm>
          <a:custGeom>
            <a:avLst/>
            <a:gdLst/>
            <a:ahLst/>
            <a:cxnLst/>
            <a:rect l="0" t="0" r="0" b="0"/>
            <a:pathLst>
              <a:path w="329302" h="176641">
                <a:moveTo>
                  <a:pt x="67" y="161104"/>
                </a:moveTo>
                <a:lnTo>
                  <a:pt x="25" y="106799"/>
                </a:lnTo>
                <a:lnTo>
                  <a:pt x="0" y="76554"/>
                </a:lnTo>
                <a:lnTo>
                  <a:pt x="21301" y="71306"/>
                </a:lnTo>
                <a:lnTo>
                  <a:pt x="29454" y="69297"/>
                </a:lnTo>
                <a:lnTo>
                  <a:pt x="40114" y="66657"/>
                </a:lnTo>
                <a:lnTo>
                  <a:pt x="65891" y="60446"/>
                </a:lnTo>
                <a:lnTo>
                  <a:pt x="71019" y="59199"/>
                </a:lnTo>
                <a:lnTo>
                  <a:pt x="86236" y="55534"/>
                </a:lnTo>
                <a:lnTo>
                  <a:pt x="86493" y="55469"/>
                </a:lnTo>
                <a:lnTo>
                  <a:pt x="100435" y="51971"/>
                </a:lnTo>
                <a:lnTo>
                  <a:pt x="104239" y="51042"/>
                </a:lnTo>
                <a:lnTo>
                  <a:pt x="113047" y="48884"/>
                </a:lnTo>
                <a:lnTo>
                  <a:pt x="117661" y="47681"/>
                </a:lnTo>
                <a:lnTo>
                  <a:pt x="120304" y="47017"/>
                </a:lnTo>
                <a:lnTo>
                  <a:pt x="133757" y="43622"/>
                </a:lnTo>
                <a:lnTo>
                  <a:pt x="143374" y="41107"/>
                </a:lnTo>
                <a:lnTo>
                  <a:pt x="143760" y="41007"/>
                </a:lnTo>
                <a:lnTo>
                  <a:pt x="168328" y="34586"/>
                </a:lnTo>
                <a:lnTo>
                  <a:pt x="170244" y="34139"/>
                </a:lnTo>
                <a:lnTo>
                  <a:pt x="173379" y="33230"/>
                </a:lnTo>
                <a:lnTo>
                  <a:pt x="174201" y="31142"/>
                </a:lnTo>
                <a:lnTo>
                  <a:pt x="174640" y="29122"/>
                </a:lnTo>
                <a:lnTo>
                  <a:pt x="175362" y="27518"/>
                </a:lnTo>
                <a:lnTo>
                  <a:pt x="175993" y="26562"/>
                </a:lnTo>
                <a:lnTo>
                  <a:pt x="176940" y="25903"/>
                </a:lnTo>
                <a:lnTo>
                  <a:pt x="177722" y="25514"/>
                </a:lnTo>
                <a:lnTo>
                  <a:pt x="179211" y="25509"/>
                </a:lnTo>
                <a:lnTo>
                  <a:pt x="181699" y="25497"/>
                </a:lnTo>
                <a:lnTo>
                  <a:pt x="179438" y="19318"/>
                </a:lnTo>
                <a:lnTo>
                  <a:pt x="180065" y="17723"/>
                </a:lnTo>
                <a:lnTo>
                  <a:pt x="180439" y="16861"/>
                </a:lnTo>
                <a:lnTo>
                  <a:pt x="180575" y="16652"/>
                </a:lnTo>
                <a:lnTo>
                  <a:pt x="181711" y="15433"/>
                </a:lnTo>
                <a:lnTo>
                  <a:pt x="182992" y="14286"/>
                </a:lnTo>
                <a:lnTo>
                  <a:pt x="184575" y="14288"/>
                </a:lnTo>
                <a:lnTo>
                  <a:pt x="189449" y="14292"/>
                </a:lnTo>
                <a:lnTo>
                  <a:pt x="189410" y="10841"/>
                </a:lnTo>
                <a:lnTo>
                  <a:pt x="189545" y="9379"/>
                </a:lnTo>
                <a:lnTo>
                  <a:pt x="189646" y="8742"/>
                </a:lnTo>
                <a:lnTo>
                  <a:pt x="190420" y="7177"/>
                </a:lnTo>
                <a:lnTo>
                  <a:pt x="195666" y="4311"/>
                </a:lnTo>
                <a:lnTo>
                  <a:pt x="196908" y="3018"/>
                </a:lnTo>
                <a:lnTo>
                  <a:pt x="198195" y="1529"/>
                </a:lnTo>
                <a:lnTo>
                  <a:pt x="198443" y="1358"/>
                </a:lnTo>
                <a:lnTo>
                  <a:pt x="199501" y="877"/>
                </a:lnTo>
                <a:lnTo>
                  <a:pt x="200550" y="563"/>
                </a:lnTo>
                <a:lnTo>
                  <a:pt x="202130" y="590"/>
                </a:lnTo>
                <a:lnTo>
                  <a:pt x="206154" y="2168"/>
                </a:lnTo>
                <a:lnTo>
                  <a:pt x="206981" y="1392"/>
                </a:lnTo>
                <a:lnTo>
                  <a:pt x="207409" y="754"/>
                </a:lnTo>
                <a:lnTo>
                  <a:pt x="208083" y="166"/>
                </a:lnTo>
                <a:lnTo>
                  <a:pt x="208455" y="0"/>
                </a:lnTo>
                <a:lnTo>
                  <a:pt x="209199" y="2576"/>
                </a:lnTo>
                <a:lnTo>
                  <a:pt x="212764" y="10387"/>
                </a:lnTo>
                <a:lnTo>
                  <a:pt x="215085" y="14164"/>
                </a:lnTo>
                <a:lnTo>
                  <a:pt x="218173" y="17884"/>
                </a:lnTo>
                <a:lnTo>
                  <a:pt x="218555" y="18574"/>
                </a:lnTo>
                <a:lnTo>
                  <a:pt x="218081" y="19534"/>
                </a:lnTo>
                <a:lnTo>
                  <a:pt x="218247" y="20117"/>
                </a:lnTo>
                <a:lnTo>
                  <a:pt x="219771" y="20683"/>
                </a:lnTo>
                <a:lnTo>
                  <a:pt x="221194" y="20477"/>
                </a:lnTo>
                <a:lnTo>
                  <a:pt x="221634" y="20574"/>
                </a:lnTo>
                <a:lnTo>
                  <a:pt x="223352" y="21664"/>
                </a:lnTo>
                <a:lnTo>
                  <a:pt x="223644" y="22315"/>
                </a:lnTo>
                <a:lnTo>
                  <a:pt x="227448" y="22516"/>
                </a:lnTo>
                <a:lnTo>
                  <a:pt x="227995" y="22193"/>
                </a:lnTo>
                <a:lnTo>
                  <a:pt x="227798" y="21242"/>
                </a:lnTo>
                <a:lnTo>
                  <a:pt x="228810" y="18957"/>
                </a:lnTo>
                <a:lnTo>
                  <a:pt x="229980" y="17069"/>
                </a:lnTo>
                <a:lnTo>
                  <a:pt x="231164" y="16281"/>
                </a:lnTo>
                <a:lnTo>
                  <a:pt x="232205" y="16569"/>
                </a:lnTo>
                <a:lnTo>
                  <a:pt x="232396" y="18065"/>
                </a:lnTo>
                <a:lnTo>
                  <a:pt x="232695" y="19333"/>
                </a:lnTo>
                <a:lnTo>
                  <a:pt x="232951" y="19850"/>
                </a:lnTo>
                <a:lnTo>
                  <a:pt x="233759" y="20019"/>
                </a:lnTo>
                <a:lnTo>
                  <a:pt x="235339" y="19186"/>
                </a:lnTo>
                <a:lnTo>
                  <a:pt x="236093" y="20484"/>
                </a:lnTo>
                <a:lnTo>
                  <a:pt x="236433" y="21504"/>
                </a:lnTo>
                <a:lnTo>
                  <a:pt x="236386" y="22138"/>
                </a:lnTo>
                <a:lnTo>
                  <a:pt x="235385" y="22463"/>
                </a:lnTo>
                <a:lnTo>
                  <a:pt x="234501" y="23545"/>
                </a:lnTo>
                <a:lnTo>
                  <a:pt x="234039" y="27361"/>
                </a:lnTo>
                <a:lnTo>
                  <a:pt x="233035" y="30000"/>
                </a:lnTo>
                <a:lnTo>
                  <a:pt x="232218" y="30483"/>
                </a:lnTo>
                <a:lnTo>
                  <a:pt x="231898" y="30413"/>
                </a:lnTo>
                <a:lnTo>
                  <a:pt x="231759" y="29987"/>
                </a:lnTo>
                <a:lnTo>
                  <a:pt x="231571" y="29490"/>
                </a:lnTo>
                <a:lnTo>
                  <a:pt x="231307" y="29234"/>
                </a:lnTo>
                <a:lnTo>
                  <a:pt x="231047" y="29049"/>
                </a:lnTo>
                <a:lnTo>
                  <a:pt x="230758" y="29089"/>
                </a:lnTo>
                <a:lnTo>
                  <a:pt x="230502" y="29204"/>
                </a:lnTo>
                <a:lnTo>
                  <a:pt x="230319" y="29417"/>
                </a:lnTo>
                <a:lnTo>
                  <a:pt x="230209" y="30009"/>
                </a:lnTo>
                <a:lnTo>
                  <a:pt x="229402" y="31739"/>
                </a:lnTo>
                <a:lnTo>
                  <a:pt x="226912" y="33262"/>
                </a:lnTo>
                <a:lnTo>
                  <a:pt x="226080" y="32825"/>
                </a:lnTo>
                <a:lnTo>
                  <a:pt x="224553" y="34120"/>
                </a:lnTo>
                <a:lnTo>
                  <a:pt x="220805" y="36410"/>
                </a:lnTo>
                <a:lnTo>
                  <a:pt x="220090" y="37585"/>
                </a:lnTo>
                <a:lnTo>
                  <a:pt x="219501" y="38113"/>
                </a:lnTo>
                <a:lnTo>
                  <a:pt x="217357" y="38934"/>
                </a:lnTo>
                <a:lnTo>
                  <a:pt x="215503" y="39988"/>
                </a:lnTo>
                <a:lnTo>
                  <a:pt x="215542" y="40423"/>
                </a:lnTo>
                <a:lnTo>
                  <a:pt x="216803" y="42668"/>
                </a:lnTo>
                <a:lnTo>
                  <a:pt x="217449" y="42753"/>
                </a:lnTo>
                <a:lnTo>
                  <a:pt x="217639" y="42559"/>
                </a:lnTo>
                <a:lnTo>
                  <a:pt x="219019" y="42398"/>
                </a:lnTo>
                <a:lnTo>
                  <a:pt x="220549" y="43988"/>
                </a:lnTo>
                <a:lnTo>
                  <a:pt x="220595" y="45668"/>
                </a:lnTo>
                <a:lnTo>
                  <a:pt x="220212" y="46159"/>
                </a:lnTo>
                <a:lnTo>
                  <a:pt x="219566" y="45851"/>
                </a:lnTo>
                <a:lnTo>
                  <a:pt x="218705" y="46269"/>
                </a:lnTo>
                <a:lnTo>
                  <a:pt x="217212" y="48209"/>
                </a:lnTo>
                <a:lnTo>
                  <a:pt x="216929" y="49407"/>
                </a:lnTo>
                <a:lnTo>
                  <a:pt x="216910" y="49814"/>
                </a:lnTo>
                <a:lnTo>
                  <a:pt x="217051" y="50055"/>
                </a:lnTo>
                <a:lnTo>
                  <a:pt x="216585" y="50714"/>
                </a:lnTo>
                <a:lnTo>
                  <a:pt x="215168" y="50369"/>
                </a:lnTo>
                <a:lnTo>
                  <a:pt x="214292" y="50492"/>
                </a:lnTo>
                <a:lnTo>
                  <a:pt x="213964" y="50760"/>
                </a:lnTo>
                <a:lnTo>
                  <a:pt x="213675" y="51598"/>
                </a:lnTo>
                <a:lnTo>
                  <a:pt x="214660" y="54684"/>
                </a:lnTo>
                <a:lnTo>
                  <a:pt x="216132" y="55143"/>
                </a:lnTo>
                <a:lnTo>
                  <a:pt x="216640" y="55312"/>
                </a:lnTo>
                <a:lnTo>
                  <a:pt x="217373" y="55723"/>
                </a:lnTo>
                <a:lnTo>
                  <a:pt x="217198" y="56306"/>
                </a:lnTo>
                <a:lnTo>
                  <a:pt x="214455" y="56893"/>
                </a:lnTo>
                <a:lnTo>
                  <a:pt x="213202" y="54927"/>
                </a:lnTo>
                <a:lnTo>
                  <a:pt x="212606" y="53059"/>
                </a:lnTo>
                <a:lnTo>
                  <a:pt x="211869" y="53214"/>
                </a:lnTo>
                <a:lnTo>
                  <a:pt x="211350" y="54206"/>
                </a:lnTo>
                <a:lnTo>
                  <a:pt x="211420" y="54492"/>
                </a:lnTo>
                <a:lnTo>
                  <a:pt x="211493" y="54795"/>
                </a:lnTo>
                <a:lnTo>
                  <a:pt x="210182" y="57425"/>
                </a:lnTo>
                <a:lnTo>
                  <a:pt x="210034" y="58413"/>
                </a:lnTo>
                <a:lnTo>
                  <a:pt x="210124" y="59626"/>
                </a:lnTo>
                <a:lnTo>
                  <a:pt x="210408" y="60122"/>
                </a:lnTo>
                <a:lnTo>
                  <a:pt x="210787" y="60079"/>
                </a:lnTo>
                <a:lnTo>
                  <a:pt x="211138" y="60722"/>
                </a:lnTo>
                <a:lnTo>
                  <a:pt x="211577" y="61200"/>
                </a:lnTo>
                <a:lnTo>
                  <a:pt x="212298" y="61182"/>
                </a:lnTo>
                <a:lnTo>
                  <a:pt x="212586" y="61344"/>
                </a:lnTo>
                <a:lnTo>
                  <a:pt x="212486" y="61499"/>
                </a:lnTo>
                <a:lnTo>
                  <a:pt x="212491" y="61760"/>
                </a:lnTo>
                <a:lnTo>
                  <a:pt x="212592" y="62154"/>
                </a:lnTo>
                <a:lnTo>
                  <a:pt x="212794" y="62667"/>
                </a:lnTo>
                <a:lnTo>
                  <a:pt x="215435" y="65436"/>
                </a:lnTo>
                <a:lnTo>
                  <a:pt x="215664" y="66107"/>
                </a:lnTo>
                <a:lnTo>
                  <a:pt x="214640" y="66044"/>
                </a:lnTo>
                <a:lnTo>
                  <a:pt x="213330" y="65280"/>
                </a:lnTo>
                <a:lnTo>
                  <a:pt x="212872" y="65349"/>
                </a:lnTo>
                <a:lnTo>
                  <a:pt x="212683" y="65466"/>
                </a:lnTo>
                <a:lnTo>
                  <a:pt x="211402" y="66258"/>
                </a:lnTo>
                <a:lnTo>
                  <a:pt x="210855" y="67166"/>
                </a:lnTo>
                <a:lnTo>
                  <a:pt x="210852" y="67722"/>
                </a:lnTo>
                <a:lnTo>
                  <a:pt x="210841" y="69540"/>
                </a:lnTo>
                <a:lnTo>
                  <a:pt x="210839" y="69887"/>
                </a:lnTo>
                <a:lnTo>
                  <a:pt x="211226" y="70657"/>
                </a:lnTo>
                <a:lnTo>
                  <a:pt x="212569" y="69986"/>
                </a:lnTo>
                <a:lnTo>
                  <a:pt x="213388" y="70786"/>
                </a:lnTo>
                <a:lnTo>
                  <a:pt x="214079" y="71460"/>
                </a:lnTo>
                <a:lnTo>
                  <a:pt x="212997" y="73208"/>
                </a:lnTo>
                <a:lnTo>
                  <a:pt x="213027" y="74125"/>
                </a:lnTo>
                <a:lnTo>
                  <a:pt x="213330" y="74730"/>
                </a:lnTo>
                <a:lnTo>
                  <a:pt x="214511" y="75858"/>
                </a:lnTo>
                <a:lnTo>
                  <a:pt x="215258" y="76120"/>
                </a:lnTo>
                <a:lnTo>
                  <a:pt x="217132" y="75460"/>
                </a:lnTo>
                <a:lnTo>
                  <a:pt x="218010" y="74854"/>
                </a:lnTo>
                <a:lnTo>
                  <a:pt x="217571" y="73788"/>
                </a:lnTo>
                <a:lnTo>
                  <a:pt x="217715" y="73138"/>
                </a:lnTo>
                <a:lnTo>
                  <a:pt x="217924" y="72186"/>
                </a:lnTo>
                <a:lnTo>
                  <a:pt x="218716" y="70594"/>
                </a:lnTo>
                <a:lnTo>
                  <a:pt x="220140" y="69699"/>
                </a:lnTo>
                <a:lnTo>
                  <a:pt x="220928" y="69175"/>
                </a:lnTo>
                <a:lnTo>
                  <a:pt x="223057" y="68402"/>
                </a:lnTo>
                <a:lnTo>
                  <a:pt x="223485" y="69332"/>
                </a:lnTo>
                <a:lnTo>
                  <a:pt x="224929" y="70831"/>
                </a:lnTo>
                <a:lnTo>
                  <a:pt x="226070" y="71739"/>
                </a:lnTo>
                <a:lnTo>
                  <a:pt x="227283" y="72365"/>
                </a:lnTo>
                <a:lnTo>
                  <a:pt x="229062" y="71933"/>
                </a:lnTo>
                <a:lnTo>
                  <a:pt x="229675" y="71938"/>
                </a:lnTo>
                <a:lnTo>
                  <a:pt x="230912" y="71950"/>
                </a:lnTo>
                <a:lnTo>
                  <a:pt x="233247" y="72403"/>
                </a:lnTo>
                <a:lnTo>
                  <a:pt x="234023" y="72442"/>
                </a:lnTo>
                <a:lnTo>
                  <a:pt x="234969" y="72489"/>
                </a:lnTo>
                <a:lnTo>
                  <a:pt x="235696" y="72931"/>
                </a:lnTo>
                <a:lnTo>
                  <a:pt x="237149" y="74477"/>
                </a:lnTo>
                <a:lnTo>
                  <a:pt x="238031" y="75094"/>
                </a:lnTo>
                <a:lnTo>
                  <a:pt x="239881" y="75936"/>
                </a:lnTo>
                <a:lnTo>
                  <a:pt x="240713" y="76067"/>
                </a:lnTo>
                <a:lnTo>
                  <a:pt x="241861" y="78704"/>
                </a:lnTo>
                <a:lnTo>
                  <a:pt x="242828" y="80487"/>
                </a:lnTo>
                <a:lnTo>
                  <a:pt x="243735" y="80940"/>
                </a:lnTo>
                <a:lnTo>
                  <a:pt x="246658" y="83940"/>
                </a:lnTo>
                <a:lnTo>
                  <a:pt x="247414" y="84582"/>
                </a:lnTo>
                <a:lnTo>
                  <a:pt x="249423" y="86287"/>
                </a:lnTo>
                <a:lnTo>
                  <a:pt x="252218" y="87979"/>
                </a:lnTo>
                <a:lnTo>
                  <a:pt x="252621" y="88767"/>
                </a:lnTo>
                <a:lnTo>
                  <a:pt x="252036" y="89626"/>
                </a:lnTo>
                <a:lnTo>
                  <a:pt x="252248" y="90582"/>
                </a:lnTo>
                <a:lnTo>
                  <a:pt x="253324" y="92532"/>
                </a:lnTo>
                <a:lnTo>
                  <a:pt x="253404" y="93144"/>
                </a:lnTo>
                <a:lnTo>
                  <a:pt x="252819" y="93278"/>
                </a:lnTo>
                <a:lnTo>
                  <a:pt x="251531" y="94855"/>
                </a:lnTo>
                <a:lnTo>
                  <a:pt x="251899" y="96777"/>
                </a:lnTo>
                <a:lnTo>
                  <a:pt x="252592" y="97738"/>
                </a:lnTo>
                <a:lnTo>
                  <a:pt x="252457" y="98366"/>
                </a:lnTo>
                <a:lnTo>
                  <a:pt x="251850" y="98846"/>
                </a:lnTo>
                <a:lnTo>
                  <a:pt x="250886" y="98203"/>
                </a:lnTo>
                <a:lnTo>
                  <a:pt x="250075" y="98376"/>
                </a:lnTo>
                <a:lnTo>
                  <a:pt x="248847" y="99497"/>
                </a:lnTo>
                <a:lnTo>
                  <a:pt x="249328" y="100390"/>
                </a:lnTo>
                <a:lnTo>
                  <a:pt x="250748" y="101565"/>
                </a:lnTo>
                <a:lnTo>
                  <a:pt x="254910" y="103720"/>
                </a:lnTo>
                <a:lnTo>
                  <a:pt x="255926" y="103653"/>
                </a:lnTo>
                <a:lnTo>
                  <a:pt x="256108" y="103212"/>
                </a:lnTo>
                <a:lnTo>
                  <a:pt x="258015" y="104075"/>
                </a:lnTo>
                <a:lnTo>
                  <a:pt x="258955" y="104719"/>
                </a:lnTo>
                <a:lnTo>
                  <a:pt x="259683" y="104892"/>
                </a:lnTo>
                <a:lnTo>
                  <a:pt x="260395" y="104609"/>
                </a:lnTo>
                <a:lnTo>
                  <a:pt x="261023" y="103501"/>
                </a:lnTo>
                <a:lnTo>
                  <a:pt x="262213" y="102845"/>
                </a:lnTo>
                <a:lnTo>
                  <a:pt x="265641" y="104426"/>
                </a:lnTo>
                <a:lnTo>
                  <a:pt x="266685" y="105772"/>
                </a:lnTo>
                <a:lnTo>
                  <a:pt x="266771" y="106370"/>
                </a:lnTo>
                <a:lnTo>
                  <a:pt x="267073" y="106895"/>
                </a:lnTo>
                <a:lnTo>
                  <a:pt x="268931" y="108599"/>
                </a:lnTo>
                <a:lnTo>
                  <a:pt x="270627" y="112067"/>
                </a:lnTo>
                <a:lnTo>
                  <a:pt x="270461" y="114623"/>
                </a:lnTo>
                <a:lnTo>
                  <a:pt x="270179" y="115761"/>
                </a:lnTo>
                <a:lnTo>
                  <a:pt x="270331" y="116597"/>
                </a:lnTo>
                <a:lnTo>
                  <a:pt x="270835" y="117566"/>
                </a:lnTo>
                <a:lnTo>
                  <a:pt x="271342" y="118043"/>
                </a:lnTo>
                <a:lnTo>
                  <a:pt x="271971" y="118635"/>
                </a:lnTo>
                <a:lnTo>
                  <a:pt x="273815" y="119857"/>
                </a:lnTo>
                <a:lnTo>
                  <a:pt x="276491" y="121241"/>
                </a:lnTo>
                <a:lnTo>
                  <a:pt x="278919" y="122086"/>
                </a:lnTo>
                <a:lnTo>
                  <a:pt x="284740" y="122507"/>
                </a:lnTo>
                <a:lnTo>
                  <a:pt x="288211" y="122158"/>
                </a:lnTo>
                <a:lnTo>
                  <a:pt x="295792" y="120379"/>
                </a:lnTo>
                <a:lnTo>
                  <a:pt x="297477" y="120913"/>
                </a:lnTo>
                <a:lnTo>
                  <a:pt x="297910" y="121399"/>
                </a:lnTo>
                <a:lnTo>
                  <a:pt x="298935" y="122016"/>
                </a:lnTo>
                <a:lnTo>
                  <a:pt x="299332" y="121914"/>
                </a:lnTo>
                <a:lnTo>
                  <a:pt x="300744" y="118910"/>
                </a:lnTo>
                <a:lnTo>
                  <a:pt x="302053" y="117303"/>
                </a:lnTo>
                <a:lnTo>
                  <a:pt x="304077" y="115504"/>
                </a:lnTo>
                <a:lnTo>
                  <a:pt x="304748" y="115436"/>
                </a:lnTo>
                <a:lnTo>
                  <a:pt x="307969" y="113237"/>
                </a:lnTo>
                <a:lnTo>
                  <a:pt x="309731" y="112844"/>
                </a:lnTo>
                <a:lnTo>
                  <a:pt x="311721" y="111220"/>
                </a:lnTo>
                <a:lnTo>
                  <a:pt x="314274" y="109602"/>
                </a:lnTo>
                <a:lnTo>
                  <a:pt x="317209" y="106796"/>
                </a:lnTo>
                <a:lnTo>
                  <a:pt x="318137" y="104763"/>
                </a:lnTo>
                <a:lnTo>
                  <a:pt x="318255" y="103723"/>
                </a:lnTo>
                <a:lnTo>
                  <a:pt x="317072" y="100165"/>
                </a:lnTo>
                <a:lnTo>
                  <a:pt x="315270" y="95831"/>
                </a:lnTo>
                <a:lnTo>
                  <a:pt x="315659" y="94370"/>
                </a:lnTo>
                <a:lnTo>
                  <a:pt x="315294" y="94047"/>
                </a:lnTo>
                <a:lnTo>
                  <a:pt x="314436" y="94144"/>
                </a:lnTo>
                <a:lnTo>
                  <a:pt x="313103" y="93635"/>
                </a:lnTo>
                <a:lnTo>
                  <a:pt x="312518" y="92149"/>
                </a:lnTo>
                <a:lnTo>
                  <a:pt x="311433" y="90227"/>
                </a:lnTo>
                <a:lnTo>
                  <a:pt x="310134" y="90520"/>
                </a:lnTo>
                <a:lnTo>
                  <a:pt x="309405" y="91097"/>
                </a:lnTo>
                <a:lnTo>
                  <a:pt x="309666" y="91847"/>
                </a:lnTo>
                <a:lnTo>
                  <a:pt x="309452" y="93346"/>
                </a:lnTo>
                <a:lnTo>
                  <a:pt x="309901" y="95468"/>
                </a:lnTo>
                <a:lnTo>
                  <a:pt x="309705" y="96506"/>
                </a:lnTo>
                <a:lnTo>
                  <a:pt x="308353" y="94713"/>
                </a:lnTo>
                <a:lnTo>
                  <a:pt x="307275" y="90303"/>
                </a:lnTo>
                <a:lnTo>
                  <a:pt x="305239" y="84869"/>
                </a:lnTo>
                <a:lnTo>
                  <a:pt x="303700" y="81911"/>
                </a:lnTo>
                <a:lnTo>
                  <a:pt x="302716" y="80553"/>
                </a:lnTo>
                <a:lnTo>
                  <a:pt x="301896" y="79782"/>
                </a:lnTo>
                <a:lnTo>
                  <a:pt x="300407" y="78853"/>
                </a:lnTo>
                <a:lnTo>
                  <a:pt x="298799" y="78312"/>
                </a:lnTo>
                <a:lnTo>
                  <a:pt x="296212" y="77790"/>
                </a:lnTo>
                <a:lnTo>
                  <a:pt x="295572" y="77931"/>
                </a:lnTo>
                <a:lnTo>
                  <a:pt x="294415" y="78639"/>
                </a:lnTo>
                <a:lnTo>
                  <a:pt x="293779" y="79268"/>
                </a:lnTo>
                <a:lnTo>
                  <a:pt x="293269" y="80201"/>
                </a:lnTo>
                <a:lnTo>
                  <a:pt x="293007" y="81707"/>
                </a:lnTo>
                <a:lnTo>
                  <a:pt x="293125" y="82357"/>
                </a:lnTo>
                <a:lnTo>
                  <a:pt x="293567" y="83073"/>
                </a:lnTo>
                <a:lnTo>
                  <a:pt x="294391" y="83627"/>
                </a:lnTo>
                <a:lnTo>
                  <a:pt x="294407" y="83805"/>
                </a:lnTo>
                <a:lnTo>
                  <a:pt x="294041" y="83903"/>
                </a:lnTo>
                <a:lnTo>
                  <a:pt x="293440" y="83780"/>
                </a:lnTo>
                <a:lnTo>
                  <a:pt x="292144" y="83109"/>
                </a:lnTo>
                <a:lnTo>
                  <a:pt x="290652" y="81616"/>
                </a:lnTo>
                <a:lnTo>
                  <a:pt x="288941" y="80613"/>
                </a:lnTo>
                <a:lnTo>
                  <a:pt x="288348" y="80439"/>
                </a:lnTo>
                <a:lnTo>
                  <a:pt x="287937" y="80556"/>
                </a:lnTo>
                <a:lnTo>
                  <a:pt x="287659" y="80233"/>
                </a:lnTo>
                <a:lnTo>
                  <a:pt x="287960" y="78954"/>
                </a:lnTo>
                <a:lnTo>
                  <a:pt x="288838" y="77938"/>
                </a:lnTo>
                <a:lnTo>
                  <a:pt x="290353" y="77037"/>
                </a:lnTo>
                <a:lnTo>
                  <a:pt x="291874" y="76505"/>
                </a:lnTo>
                <a:lnTo>
                  <a:pt x="294558" y="76146"/>
                </a:lnTo>
                <a:lnTo>
                  <a:pt x="298826" y="76233"/>
                </a:lnTo>
                <a:lnTo>
                  <a:pt x="302220" y="76850"/>
                </a:lnTo>
                <a:lnTo>
                  <a:pt x="304856" y="77875"/>
                </a:lnTo>
                <a:lnTo>
                  <a:pt x="307884" y="79857"/>
                </a:lnTo>
                <a:lnTo>
                  <a:pt x="310814" y="82567"/>
                </a:lnTo>
                <a:lnTo>
                  <a:pt x="314563" y="86589"/>
                </a:lnTo>
                <a:lnTo>
                  <a:pt x="317504" y="90577"/>
                </a:lnTo>
                <a:lnTo>
                  <a:pt x="322019" y="97774"/>
                </a:lnTo>
                <a:lnTo>
                  <a:pt x="324174" y="101738"/>
                </a:lnTo>
                <a:lnTo>
                  <a:pt x="327356" y="109576"/>
                </a:lnTo>
                <a:lnTo>
                  <a:pt x="329237" y="115409"/>
                </a:lnTo>
                <a:lnTo>
                  <a:pt x="329036" y="118197"/>
                </a:lnTo>
                <a:lnTo>
                  <a:pt x="329264" y="121407"/>
                </a:lnTo>
                <a:lnTo>
                  <a:pt x="329121" y="122048"/>
                </a:lnTo>
                <a:lnTo>
                  <a:pt x="329302" y="124642"/>
                </a:lnTo>
                <a:lnTo>
                  <a:pt x="328787" y="125895"/>
                </a:lnTo>
                <a:lnTo>
                  <a:pt x="328455" y="130043"/>
                </a:lnTo>
                <a:lnTo>
                  <a:pt x="329067" y="133232"/>
                </a:lnTo>
                <a:lnTo>
                  <a:pt x="329245" y="134639"/>
                </a:lnTo>
                <a:lnTo>
                  <a:pt x="328390" y="135644"/>
                </a:lnTo>
                <a:lnTo>
                  <a:pt x="327441" y="135142"/>
                </a:lnTo>
                <a:lnTo>
                  <a:pt x="326967" y="134369"/>
                </a:lnTo>
                <a:lnTo>
                  <a:pt x="327149" y="133412"/>
                </a:lnTo>
                <a:lnTo>
                  <a:pt x="327735" y="131645"/>
                </a:lnTo>
                <a:lnTo>
                  <a:pt x="326907" y="127609"/>
                </a:lnTo>
                <a:lnTo>
                  <a:pt x="326884" y="125495"/>
                </a:lnTo>
                <a:lnTo>
                  <a:pt x="327181" y="123960"/>
                </a:lnTo>
                <a:lnTo>
                  <a:pt x="326959" y="121931"/>
                </a:lnTo>
                <a:lnTo>
                  <a:pt x="326482" y="121203"/>
                </a:lnTo>
                <a:lnTo>
                  <a:pt x="324167" y="120189"/>
                </a:lnTo>
                <a:lnTo>
                  <a:pt x="323068" y="119966"/>
                </a:lnTo>
                <a:lnTo>
                  <a:pt x="322420" y="120119"/>
                </a:lnTo>
                <a:lnTo>
                  <a:pt x="321247" y="121037"/>
                </a:lnTo>
                <a:lnTo>
                  <a:pt x="319054" y="122103"/>
                </a:lnTo>
                <a:lnTo>
                  <a:pt x="316165" y="123274"/>
                </a:lnTo>
                <a:lnTo>
                  <a:pt x="312082" y="126161"/>
                </a:lnTo>
                <a:lnTo>
                  <a:pt x="310521" y="126648"/>
                </a:lnTo>
                <a:lnTo>
                  <a:pt x="307858" y="128153"/>
                </a:lnTo>
                <a:lnTo>
                  <a:pt x="303654" y="131640"/>
                </a:lnTo>
                <a:lnTo>
                  <a:pt x="303030" y="132843"/>
                </a:lnTo>
                <a:lnTo>
                  <a:pt x="303216" y="133194"/>
                </a:lnTo>
                <a:lnTo>
                  <a:pt x="303094" y="134098"/>
                </a:lnTo>
                <a:lnTo>
                  <a:pt x="302638" y="134438"/>
                </a:lnTo>
                <a:lnTo>
                  <a:pt x="302389" y="134311"/>
                </a:lnTo>
                <a:lnTo>
                  <a:pt x="301952" y="133558"/>
                </a:lnTo>
                <a:lnTo>
                  <a:pt x="301707" y="132602"/>
                </a:lnTo>
                <a:lnTo>
                  <a:pt x="300968" y="131902"/>
                </a:lnTo>
                <a:lnTo>
                  <a:pt x="300289" y="131829"/>
                </a:lnTo>
                <a:lnTo>
                  <a:pt x="299468" y="132075"/>
                </a:lnTo>
                <a:lnTo>
                  <a:pt x="298793" y="133022"/>
                </a:lnTo>
                <a:lnTo>
                  <a:pt x="297899" y="133573"/>
                </a:lnTo>
                <a:lnTo>
                  <a:pt x="296914" y="133478"/>
                </a:lnTo>
                <a:lnTo>
                  <a:pt x="296030" y="133225"/>
                </a:lnTo>
                <a:lnTo>
                  <a:pt x="295249" y="133240"/>
                </a:lnTo>
                <a:lnTo>
                  <a:pt x="294115" y="133806"/>
                </a:lnTo>
                <a:lnTo>
                  <a:pt x="293480" y="134472"/>
                </a:lnTo>
                <a:lnTo>
                  <a:pt x="293240" y="135110"/>
                </a:lnTo>
                <a:lnTo>
                  <a:pt x="293365" y="135466"/>
                </a:lnTo>
                <a:lnTo>
                  <a:pt x="293200" y="136525"/>
                </a:lnTo>
                <a:lnTo>
                  <a:pt x="292547" y="137314"/>
                </a:lnTo>
                <a:lnTo>
                  <a:pt x="290842" y="138488"/>
                </a:lnTo>
                <a:lnTo>
                  <a:pt x="290106" y="138592"/>
                </a:lnTo>
                <a:lnTo>
                  <a:pt x="287650" y="139614"/>
                </a:lnTo>
                <a:lnTo>
                  <a:pt x="287435" y="141430"/>
                </a:lnTo>
                <a:lnTo>
                  <a:pt x="286757" y="144229"/>
                </a:lnTo>
                <a:lnTo>
                  <a:pt x="285922" y="146211"/>
                </a:lnTo>
                <a:lnTo>
                  <a:pt x="285256" y="146968"/>
                </a:lnTo>
                <a:lnTo>
                  <a:pt x="284660" y="147437"/>
                </a:lnTo>
                <a:lnTo>
                  <a:pt x="282207" y="148593"/>
                </a:lnTo>
                <a:lnTo>
                  <a:pt x="278934" y="149684"/>
                </a:lnTo>
                <a:lnTo>
                  <a:pt x="274593" y="151711"/>
                </a:lnTo>
                <a:lnTo>
                  <a:pt x="272777" y="152881"/>
                </a:lnTo>
                <a:lnTo>
                  <a:pt x="272106" y="153850"/>
                </a:lnTo>
                <a:lnTo>
                  <a:pt x="271665" y="155711"/>
                </a:lnTo>
                <a:lnTo>
                  <a:pt x="270985" y="156565"/>
                </a:lnTo>
                <a:lnTo>
                  <a:pt x="270510" y="156801"/>
                </a:lnTo>
                <a:lnTo>
                  <a:pt x="270018" y="157044"/>
                </a:lnTo>
                <a:lnTo>
                  <a:pt x="267964" y="159736"/>
                </a:lnTo>
                <a:lnTo>
                  <a:pt x="265764" y="161747"/>
                </a:lnTo>
                <a:lnTo>
                  <a:pt x="264337" y="164307"/>
                </a:lnTo>
                <a:lnTo>
                  <a:pt x="264540" y="164754"/>
                </a:lnTo>
                <a:lnTo>
                  <a:pt x="264335" y="165468"/>
                </a:lnTo>
                <a:lnTo>
                  <a:pt x="262262" y="167990"/>
                </a:lnTo>
                <a:lnTo>
                  <a:pt x="259883" y="168815"/>
                </a:lnTo>
                <a:lnTo>
                  <a:pt x="258389" y="169747"/>
                </a:lnTo>
                <a:lnTo>
                  <a:pt x="257053" y="172236"/>
                </a:lnTo>
                <a:lnTo>
                  <a:pt x="256341" y="172891"/>
                </a:lnTo>
                <a:lnTo>
                  <a:pt x="253219" y="174010"/>
                </a:lnTo>
                <a:lnTo>
                  <a:pt x="251157" y="175318"/>
                </a:lnTo>
                <a:lnTo>
                  <a:pt x="250502" y="176055"/>
                </a:lnTo>
                <a:lnTo>
                  <a:pt x="249602" y="176641"/>
                </a:lnTo>
                <a:lnTo>
                  <a:pt x="249277" y="176406"/>
                </a:lnTo>
                <a:lnTo>
                  <a:pt x="249255" y="175954"/>
                </a:lnTo>
                <a:lnTo>
                  <a:pt x="250604" y="173485"/>
                </a:lnTo>
                <a:lnTo>
                  <a:pt x="251019" y="173430"/>
                </a:lnTo>
                <a:lnTo>
                  <a:pt x="252892" y="172378"/>
                </a:lnTo>
                <a:lnTo>
                  <a:pt x="254599" y="171405"/>
                </a:lnTo>
                <a:lnTo>
                  <a:pt x="256421" y="169439"/>
                </a:lnTo>
                <a:lnTo>
                  <a:pt x="258512" y="167825"/>
                </a:lnTo>
                <a:lnTo>
                  <a:pt x="260684" y="166593"/>
                </a:lnTo>
                <a:lnTo>
                  <a:pt x="261462" y="164578"/>
                </a:lnTo>
                <a:lnTo>
                  <a:pt x="262464" y="163902"/>
                </a:lnTo>
                <a:lnTo>
                  <a:pt x="263818" y="161576"/>
                </a:lnTo>
                <a:lnTo>
                  <a:pt x="264286" y="160307"/>
                </a:lnTo>
                <a:lnTo>
                  <a:pt x="267832" y="156030"/>
                </a:lnTo>
                <a:lnTo>
                  <a:pt x="270379" y="152953"/>
                </a:lnTo>
                <a:lnTo>
                  <a:pt x="270526" y="152062"/>
                </a:lnTo>
                <a:lnTo>
                  <a:pt x="270158" y="151195"/>
                </a:lnTo>
                <a:lnTo>
                  <a:pt x="270009" y="150250"/>
                </a:lnTo>
                <a:lnTo>
                  <a:pt x="270290" y="149554"/>
                </a:lnTo>
                <a:lnTo>
                  <a:pt x="270731" y="149093"/>
                </a:lnTo>
                <a:lnTo>
                  <a:pt x="270710" y="148461"/>
                </a:lnTo>
                <a:lnTo>
                  <a:pt x="270406" y="147811"/>
                </a:lnTo>
                <a:lnTo>
                  <a:pt x="268684" y="145475"/>
                </a:lnTo>
                <a:lnTo>
                  <a:pt x="268544" y="144874"/>
                </a:lnTo>
                <a:lnTo>
                  <a:pt x="269077" y="142843"/>
                </a:lnTo>
                <a:lnTo>
                  <a:pt x="268290" y="141929"/>
                </a:lnTo>
                <a:lnTo>
                  <a:pt x="267486" y="141622"/>
                </a:lnTo>
                <a:lnTo>
                  <a:pt x="267448" y="140809"/>
                </a:lnTo>
                <a:lnTo>
                  <a:pt x="268292" y="139874"/>
                </a:lnTo>
                <a:lnTo>
                  <a:pt x="268198" y="139237"/>
                </a:lnTo>
                <a:lnTo>
                  <a:pt x="266568" y="136650"/>
                </a:lnTo>
                <a:lnTo>
                  <a:pt x="266215" y="136434"/>
                </a:lnTo>
                <a:lnTo>
                  <a:pt x="265112" y="136667"/>
                </a:lnTo>
                <a:lnTo>
                  <a:pt x="266041" y="134824"/>
                </a:lnTo>
                <a:lnTo>
                  <a:pt x="267670" y="133690"/>
                </a:lnTo>
                <a:lnTo>
                  <a:pt x="267511" y="132612"/>
                </a:lnTo>
                <a:lnTo>
                  <a:pt x="267055" y="132028"/>
                </a:lnTo>
                <a:lnTo>
                  <a:pt x="265416" y="131831"/>
                </a:lnTo>
                <a:lnTo>
                  <a:pt x="265243" y="131810"/>
                </a:lnTo>
                <a:lnTo>
                  <a:pt x="264794" y="132371"/>
                </a:lnTo>
                <a:lnTo>
                  <a:pt x="264321" y="132556"/>
                </a:lnTo>
                <a:lnTo>
                  <a:pt x="262865" y="132161"/>
                </a:lnTo>
                <a:lnTo>
                  <a:pt x="259215" y="132108"/>
                </a:lnTo>
                <a:lnTo>
                  <a:pt x="258113" y="131827"/>
                </a:lnTo>
                <a:lnTo>
                  <a:pt x="257554" y="132387"/>
                </a:lnTo>
                <a:lnTo>
                  <a:pt x="257661" y="133557"/>
                </a:lnTo>
                <a:lnTo>
                  <a:pt x="258712" y="134590"/>
                </a:lnTo>
                <a:lnTo>
                  <a:pt x="259738" y="136732"/>
                </a:lnTo>
                <a:lnTo>
                  <a:pt x="259876" y="137851"/>
                </a:lnTo>
                <a:lnTo>
                  <a:pt x="258897" y="137744"/>
                </a:lnTo>
                <a:lnTo>
                  <a:pt x="257257" y="137104"/>
                </a:lnTo>
                <a:lnTo>
                  <a:pt x="256387" y="137711"/>
                </a:lnTo>
                <a:lnTo>
                  <a:pt x="256480" y="139949"/>
                </a:lnTo>
                <a:lnTo>
                  <a:pt x="256730" y="141046"/>
                </a:lnTo>
                <a:lnTo>
                  <a:pt x="257333" y="141704"/>
                </a:lnTo>
                <a:lnTo>
                  <a:pt x="257635" y="142512"/>
                </a:lnTo>
                <a:lnTo>
                  <a:pt x="257402" y="144224"/>
                </a:lnTo>
                <a:lnTo>
                  <a:pt x="257078" y="144379"/>
                </a:lnTo>
                <a:lnTo>
                  <a:pt x="256555" y="144036"/>
                </a:lnTo>
                <a:lnTo>
                  <a:pt x="256218" y="143607"/>
                </a:lnTo>
                <a:lnTo>
                  <a:pt x="256079" y="143441"/>
                </a:lnTo>
                <a:lnTo>
                  <a:pt x="253017" y="143640"/>
                </a:lnTo>
                <a:lnTo>
                  <a:pt x="252677" y="143843"/>
                </a:lnTo>
                <a:lnTo>
                  <a:pt x="252565" y="144249"/>
                </a:lnTo>
                <a:lnTo>
                  <a:pt x="252756" y="145070"/>
                </a:lnTo>
                <a:lnTo>
                  <a:pt x="253961" y="145328"/>
                </a:lnTo>
                <a:lnTo>
                  <a:pt x="254692" y="146321"/>
                </a:lnTo>
                <a:lnTo>
                  <a:pt x="254698" y="146609"/>
                </a:lnTo>
                <a:lnTo>
                  <a:pt x="254053" y="147406"/>
                </a:lnTo>
                <a:lnTo>
                  <a:pt x="251858" y="148119"/>
                </a:lnTo>
                <a:lnTo>
                  <a:pt x="250916" y="147830"/>
                </a:lnTo>
                <a:lnTo>
                  <a:pt x="250253" y="148299"/>
                </a:lnTo>
                <a:lnTo>
                  <a:pt x="250120" y="148698"/>
                </a:lnTo>
                <a:lnTo>
                  <a:pt x="252166" y="151641"/>
                </a:lnTo>
                <a:lnTo>
                  <a:pt x="251662" y="152187"/>
                </a:lnTo>
                <a:lnTo>
                  <a:pt x="251626" y="153001"/>
                </a:lnTo>
                <a:lnTo>
                  <a:pt x="251782" y="153616"/>
                </a:lnTo>
                <a:lnTo>
                  <a:pt x="249928" y="151817"/>
                </a:lnTo>
                <a:lnTo>
                  <a:pt x="249249" y="150189"/>
                </a:lnTo>
                <a:lnTo>
                  <a:pt x="249009" y="149227"/>
                </a:lnTo>
                <a:lnTo>
                  <a:pt x="248791" y="148913"/>
                </a:lnTo>
                <a:lnTo>
                  <a:pt x="248443" y="148733"/>
                </a:lnTo>
                <a:lnTo>
                  <a:pt x="246801" y="148575"/>
                </a:lnTo>
                <a:lnTo>
                  <a:pt x="246645" y="149759"/>
                </a:lnTo>
                <a:lnTo>
                  <a:pt x="245726" y="150067"/>
                </a:lnTo>
                <a:lnTo>
                  <a:pt x="245174" y="150832"/>
                </a:lnTo>
                <a:lnTo>
                  <a:pt x="246260" y="151653"/>
                </a:lnTo>
                <a:lnTo>
                  <a:pt x="247267" y="153526"/>
                </a:lnTo>
                <a:lnTo>
                  <a:pt x="247179" y="153682"/>
                </a:lnTo>
                <a:lnTo>
                  <a:pt x="246239" y="153580"/>
                </a:lnTo>
                <a:lnTo>
                  <a:pt x="245299" y="152317"/>
                </a:lnTo>
                <a:lnTo>
                  <a:pt x="244871" y="152016"/>
                </a:lnTo>
                <a:lnTo>
                  <a:pt x="244229" y="152154"/>
                </a:lnTo>
                <a:lnTo>
                  <a:pt x="244068" y="152432"/>
                </a:lnTo>
                <a:lnTo>
                  <a:pt x="244368" y="153510"/>
                </a:lnTo>
                <a:lnTo>
                  <a:pt x="244827" y="154195"/>
                </a:lnTo>
                <a:lnTo>
                  <a:pt x="244833" y="155468"/>
                </a:lnTo>
                <a:lnTo>
                  <a:pt x="244490" y="156449"/>
                </a:lnTo>
                <a:lnTo>
                  <a:pt x="244041" y="156117"/>
                </a:lnTo>
                <a:lnTo>
                  <a:pt x="243569" y="156253"/>
                </a:lnTo>
                <a:lnTo>
                  <a:pt x="243476" y="156546"/>
                </a:lnTo>
                <a:lnTo>
                  <a:pt x="243801" y="157143"/>
                </a:lnTo>
                <a:lnTo>
                  <a:pt x="244940" y="157886"/>
                </a:lnTo>
                <a:lnTo>
                  <a:pt x="246395" y="160685"/>
                </a:lnTo>
                <a:lnTo>
                  <a:pt x="245492" y="160965"/>
                </a:lnTo>
                <a:lnTo>
                  <a:pt x="245319" y="162351"/>
                </a:lnTo>
                <a:lnTo>
                  <a:pt x="245375" y="164246"/>
                </a:lnTo>
                <a:lnTo>
                  <a:pt x="244136" y="162723"/>
                </a:lnTo>
                <a:lnTo>
                  <a:pt x="242531" y="163115"/>
                </a:lnTo>
                <a:lnTo>
                  <a:pt x="242517" y="164387"/>
                </a:lnTo>
                <a:lnTo>
                  <a:pt x="243041" y="165591"/>
                </a:lnTo>
                <a:lnTo>
                  <a:pt x="241068" y="165950"/>
                </a:lnTo>
                <a:lnTo>
                  <a:pt x="239755" y="166742"/>
                </a:lnTo>
                <a:lnTo>
                  <a:pt x="238677" y="168335"/>
                </a:lnTo>
                <a:lnTo>
                  <a:pt x="238340" y="169003"/>
                </a:lnTo>
                <a:lnTo>
                  <a:pt x="236404" y="168127"/>
                </a:lnTo>
                <a:lnTo>
                  <a:pt x="233875" y="168460"/>
                </a:lnTo>
                <a:lnTo>
                  <a:pt x="231209" y="170792"/>
                </a:lnTo>
                <a:lnTo>
                  <a:pt x="230167" y="167915"/>
                </a:lnTo>
                <a:lnTo>
                  <a:pt x="226880" y="159842"/>
                </a:lnTo>
                <a:lnTo>
                  <a:pt x="226795" y="159660"/>
                </a:lnTo>
                <a:lnTo>
                  <a:pt x="225969" y="158792"/>
                </a:lnTo>
                <a:lnTo>
                  <a:pt x="225605" y="158573"/>
                </a:lnTo>
                <a:lnTo>
                  <a:pt x="225494" y="158309"/>
                </a:lnTo>
                <a:lnTo>
                  <a:pt x="225132" y="157298"/>
                </a:lnTo>
                <a:lnTo>
                  <a:pt x="224946" y="156344"/>
                </a:lnTo>
                <a:lnTo>
                  <a:pt x="225208" y="155683"/>
                </a:lnTo>
                <a:lnTo>
                  <a:pt x="224856" y="154128"/>
                </a:lnTo>
                <a:lnTo>
                  <a:pt x="224393" y="152009"/>
                </a:lnTo>
                <a:lnTo>
                  <a:pt x="224326" y="151854"/>
                </a:lnTo>
                <a:lnTo>
                  <a:pt x="224108" y="151867"/>
                </a:lnTo>
                <a:lnTo>
                  <a:pt x="223084" y="151879"/>
                </a:lnTo>
                <a:lnTo>
                  <a:pt x="222321" y="151940"/>
                </a:lnTo>
                <a:lnTo>
                  <a:pt x="220214" y="152004"/>
                </a:lnTo>
                <a:lnTo>
                  <a:pt x="220119" y="151658"/>
                </a:lnTo>
                <a:lnTo>
                  <a:pt x="219612" y="151668"/>
                </a:lnTo>
                <a:lnTo>
                  <a:pt x="218679" y="151727"/>
                </a:lnTo>
                <a:lnTo>
                  <a:pt x="218254" y="151742"/>
                </a:lnTo>
                <a:lnTo>
                  <a:pt x="217521" y="151087"/>
                </a:lnTo>
                <a:lnTo>
                  <a:pt x="214304" y="148211"/>
                </a:lnTo>
                <a:lnTo>
                  <a:pt x="209714" y="144330"/>
                </a:lnTo>
                <a:lnTo>
                  <a:pt x="203898" y="142995"/>
                </a:lnTo>
                <a:lnTo>
                  <a:pt x="202852" y="142739"/>
                </a:lnTo>
                <a:lnTo>
                  <a:pt x="202646" y="142529"/>
                </a:lnTo>
                <a:lnTo>
                  <a:pt x="202506" y="142029"/>
                </a:lnTo>
                <a:lnTo>
                  <a:pt x="202056" y="141453"/>
                </a:lnTo>
                <a:lnTo>
                  <a:pt x="201829" y="141237"/>
                </a:lnTo>
                <a:lnTo>
                  <a:pt x="201650" y="141251"/>
                </a:lnTo>
                <a:lnTo>
                  <a:pt x="201289" y="141165"/>
                </a:lnTo>
                <a:lnTo>
                  <a:pt x="201095" y="140965"/>
                </a:lnTo>
                <a:lnTo>
                  <a:pt x="201019" y="140743"/>
                </a:lnTo>
                <a:lnTo>
                  <a:pt x="201003" y="140205"/>
                </a:lnTo>
                <a:lnTo>
                  <a:pt x="200929" y="139956"/>
                </a:lnTo>
                <a:lnTo>
                  <a:pt x="200849" y="139657"/>
                </a:lnTo>
                <a:lnTo>
                  <a:pt x="199646" y="138196"/>
                </a:lnTo>
                <a:lnTo>
                  <a:pt x="199675" y="137555"/>
                </a:lnTo>
                <a:lnTo>
                  <a:pt x="200001" y="136941"/>
                </a:lnTo>
                <a:lnTo>
                  <a:pt x="200117" y="136687"/>
                </a:lnTo>
                <a:lnTo>
                  <a:pt x="200265" y="136411"/>
                </a:lnTo>
                <a:lnTo>
                  <a:pt x="199320" y="135492"/>
                </a:lnTo>
                <a:lnTo>
                  <a:pt x="199423" y="133203"/>
                </a:lnTo>
                <a:lnTo>
                  <a:pt x="198143" y="131093"/>
                </a:lnTo>
                <a:lnTo>
                  <a:pt x="197851" y="129632"/>
                </a:lnTo>
                <a:lnTo>
                  <a:pt x="197734" y="129047"/>
                </a:lnTo>
                <a:lnTo>
                  <a:pt x="196562" y="129616"/>
                </a:lnTo>
                <a:lnTo>
                  <a:pt x="196393" y="129692"/>
                </a:lnTo>
                <a:lnTo>
                  <a:pt x="195738" y="130003"/>
                </a:lnTo>
                <a:lnTo>
                  <a:pt x="195494" y="130115"/>
                </a:lnTo>
                <a:lnTo>
                  <a:pt x="195026" y="130344"/>
                </a:lnTo>
                <a:lnTo>
                  <a:pt x="194786" y="130441"/>
                </a:lnTo>
                <a:lnTo>
                  <a:pt x="194554" y="130562"/>
                </a:lnTo>
                <a:lnTo>
                  <a:pt x="194133" y="130791"/>
                </a:lnTo>
                <a:lnTo>
                  <a:pt x="193094" y="127267"/>
                </a:lnTo>
                <a:lnTo>
                  <a:pt x="191633" y="122294"/>
                </a:lnTo>
                <a:lnTo>
                  <a:pt x="191558" y="122071"/>
                </a:lnTo>
                <a:lnTo>
                  <a:pt x="190912" y="119891"/>
                </a:lnTo>
                <a:lnTo>
                  <a:pt x="189728" y="115892"/>
                </a:lnTo>
                <a:lnTo>
                  <a:pt x="183027" y="118017"/>
                </a:lnTo>
                <a:lnTo>
                  <a:pt x="179517" y="119126"/>
                </a:lnTo>
                <a:lnTo>
                  <a:pt x="179289" y="119210"/>
                </a:lnTo>
                <a:lnTo>
                  <a:pt x="177016" y="120153"/>
                </a:lnTo>
                <a:lnTo>
                  <a:pt x="174241" y="121058"/>
                </a:lnTo>
                <a:lnTo>
                  <a:pt x="172714" y="121540"/>
                </a:lnTo>
                <a:lnTo>
                  <a:pt x="170159" y="122381"/>
                </a:lnTo>
                <a:lnTo>
                  <a:pt x="156237" y="126944"/>
                </a:lnTo>
                <a:lnTo>
                  <a:pt x="153372" y="127998"/>
                </a:lnTo>
                <a:lnTo>
                  <a:pt x="152710" y="126194"/>
                </a:lnTo>
                <a:lnTo>
                  <a:pt x="145357" y="128244"/>
                </a:lnTo>
                <a:lnTo>
                  <a:pt x="144753" y="128412"/>
                </a:lnTo>
                <a:lnTo>
                  <a:pt x="136171" y="130581"/>
                </a:lnTo>
                <a:lnTo>
                  <a:pt x="129450" y="132466"/>
                </a:lnTo>
                <a:lnTo>
                  <a:pt x="125992" y="133264"/>
                </a:lnTo>
                <a:lnTo>
                  <a:pt x="122993" y="133956"/>
                </a:lnTo>
                <a:lnTo>
                  <a:pt x="112923" y="136671"/>
                </a:lnTo>
                <a:lnTo>
                  <a:pt x="106956" y="138342"/>
                </a:lnTo>
                <a:lnTo>
                  <a:pt x="94590" y="141596"/>
                </a:lnTo>
                <a:lnTo>
                  <a:pt x="89953" y="142883"/>
                </a:lnTo>
                <a:lnTo>
                  <a:pt x="88282" y="143346"/>
                </a:lnTo>
                <a:lnTo>
                  <a:pt x="84445" y="144965"/>
                </a:lnTo>
                <a:lnTo>
                  <a:pt x="83826" y="145840"/>
                </a:lnTo>
                <a:lnTo>
                  <a:pt x="83129" y="146037"/>
                </a:lnTo>
                <a:lnTo>
                  <a:pt x="81646" y="146417"/>
                </a:lnTo>
                <a:lnTo>
                  <a:pt x="81363" y="145751"/>
                </a:lnTo>
                <a:lnTo>
                  <a:pt x="78205" y="146435"/>
                </a:lnTo>
                <a:lnTo>
                  <a:pt x="73402" y="147222"/>
                </a:lnTo>
                <a:lnTo>
                  <a:pt x="68136" y="148776"/>
                </a:lnTo>
                <a:lnTo>
                  <a:pt x="68083" y="149163"/>
                </a:lnTo>
                <a:lnTo>
                  <a:pt x="68476" y="149207"/>
                </a:lnTo>
                <a:lnTo>
                  <a:pt x="68698" y="149389"/>
                </a:lnTo>
                <a:lnTo>
                  <a:pt x="68656" y="150017"/>
                </a:lnTo>
                <a:lnTo>
                  <a:pt x="68444" y="150659"/>
                </a:lnTo>
                <a:lnTo>
                  <a:pt x="68199" y="150601"/>
                </a:lnTo>
                <a:lnTo>
                  <a:pt x="68069" y="150679"/>
                </a:lnTo>
                <a:lnTo>
                  <a:pt x="68113" y="150891"/>
                </a:lnTo>
                <a:lnTo>
                  <a:pt x="68251" y="151057"/>
                </a:lnTo>
                <a:lnTo>
                  <a:pt x="68433" y="151159"/>
                </a:lnTo>
                <a:lnTo>
                  <a:pt x="68381" y="151482"/>
                </a:lnTo>
                <a:lnTo>
                  <a:pt x="68264" y="151746"/>
                </a:lnTo>
                <a:lnTo>
                  <a:pt x="68364" y="152110"/>
                </a:lnTo>
                <a:lnTo>
                  <a:pt x="68178" y="152425"/>
                </a:lnTo>
                <a:lnTo>
                  <a:pt x="68282" y="153000"/>
                </a:lnTo>
                <a:lnTo>
                  <a:pt x="67603" y="153301"/>
                </a:lnTo>
                <a:lnTo>
                  <a:pt x="64048" y="154878"/>
                </a:lnTo>
                <a:lnTo>
                  <a:pt x="63035" y="150165"/>
                </a:lnTo>
                <a:lnTo>
                  <a:pt x="60057" y="150945"/>
                </a:lnTo>
                <a:lnTo>
                  <a:pt x="58566" y="151256"/>
                </a:lnTo>
                <a:lnTo>
                  <a:pt x="46546" y="154477"/>
                </a:lnTo>
                <a:lnTo>
                  <a:pt x="45726" y="154677"/>
                </a:lnTo>
                <a:lnTo>
                  <a:pt x="41761" y="155646"/>
                </a:lnTo>
                <a:lnTo>
                  <a:pt x="35158" y="157199"/>
                </a:lnTo>
                <a:lnTo>
                  <a:pt x="25893" y="159363"/>
                </a:lnTo>
                <a:lnTo>
                  <a:pt x="20228" y="160653"/>
                </a:lnTo>
                <a:lnTo>
                  <a:pt x="7880" y="163556"/>
                </a:lnTo>
                <a:lnTo>
                  <a:pt x="3093" y="164977"/>
                </a:lnTo>
                <a:lnTo>
                  <a:pt x="2246" y="16520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0" name="pg220"/>
          <p:cNvSpPr/>
          <p:nvPr/>
        </p:nvSpPr>
        <p:spPr>
          <a:xfrm>
            <a:off x="6885000" y="3057910"/>
            <a:ext cx="34339" cy="26118"/>
          </a:xfrm>
          <a:custGeom>
            <a:avLst/>
            <a:gdLst/>
            <a:ahLst/>
            <a:cxnLst/>
            <a:rect l="0" t="0" r="0" b="0"/>
            <a:pathLst>
              <a:path w="34339" h="26118">
                <a:moveTo>
                  <a:pt x="218" y="21489"/>
                </a:moveTo>
                <a:lnTo>
                  <a:pt x="2037" y="20630"/>
                </a:lnTo>
                <a:lnTo>
                  <a:pt x="3171" y="20536"/>
                </a:lnTo>
                <a:lnTo>
                  <a:pt x="4893" y="20783"/>
                </a:lnTo>
                <a:lnTo>
                  <a:pt x="5581" y="20399"/>
                </a:lnTo>
                <a:lnTo>
                  <a:pt x="5972" y="19753"/>
                </a:lnTo>
                <a:lnTo>
                  <a:pt x="7876" y="13418"/>
                </a:lnTo>
                <a:lnTo>
                  <a:pt x="8262" y="13143"/>
                </a:lnTo>
                <a:lnTo>
                  <a:pt x="8960" y="11648"/>
                </a:lnTo>
                <a:lnTo>
                  <a:pt x="8803" y="10840"/>
                </a:lnTo>
                <a:lnTo>
                  <a:pt x="9138" y="8737"/>
                </a:lnTo>
                <a:lnTo>
                  <a:pt x="10043" y="7114"/>
                </a:lnTo>
                <a:lnTo>
                  <a:pt x="12647" y="3762"/>
                </a:lnTo>
                <a:lnTo>
                  <a:pt x="15917" y="0"/>
                </a:lnTo>
                <a:lnTo>
                  <a:pt x="16414" y="6"/>
                </a:lnTo>
                <a:lnTo>
                  <a:pt x="16941" y="1041"/>
                </a:lnTo>
                <a:lnTo>
                  <a:pt x="18967" y="889"/>
                </a:lnTo>
                <a:lnTo>
                  <a:pt x="19522" y="337"/>
                </a:lnTo>
                <a:lnTo>
                  <a:pt x="19958" y="472"/>
                </a:lnTo>
                <a:lnTo>
                  <a:pt x="21430" y="2111"/>
                </a:lnTo>
                <a:lnTo>
                  <a:pt x="21808" y="3232"/>
                </a:lnTo>
                <a:lnTo>
                  <a:pt x="22030" y="4783"/>
                </a:lnTo>
                <a:lnTo>
                  <a:pt x="22502" y="5535"/>
                </a:lnTo>
                <a:lnTo>
                  <a:pt x="23287" y="6344"/>
                </a:lnTo>
                <a:lnTo>
                  <a:pt x="24346" y="6870"/>
                </a:lnTo>
                <a:lnTo>
                  <a:pt x="25357" y="7095"/>
                </a:lnTo>
                <a:lnTo>
                  <a:pt x="26378" y="6952"/>
                </a:lnTo>
                <a:lnTo>
                  <a:pt x="27444" y="7080"/>
                </a:lnTo>
                <a:lnTo>
                  <a:pt x="28152" y="7927"/>
                </a:lnTo>
                <a:lnTo>
                  <a:pt x="28488" y="8680"/>
                </a:lnTo>
                <a:lnTo>
                  <a:pt x="28733" y="8740"/>
                </a:lnTo>
                <a:lnTo>
                  <a:pt x="29485" y="8599"/>
                </a:lnTo>
                <a:lnTo>
                  <a:pt x="29941" y="8115"/>
                </a:lnTo>
                <a:lnTo>
                  <a:pt x="30524" y="6272"/>
                </a:lnTo>
                <a:lnTo>
                  <a:pt x="30134" y="5146"/>
                </a:lnTo>
                <a:lnTo>
                  <a:pt x="30182" y="4598"/>
                </a:lnTo>
                <a:lnTo>
                  <a:pt x="30568" y="3667"/>
                </a:lnTo>
                <a:lnTo>
                  <a:pt x="31695" y="3117"/>
                </a:lnTo>
                <a:lnTo>
                  <a:pt x="32952" y="5864"/>
                </a:lnTo>
                <a:lnTo>
                  <a:pt x="33271" y="7845"/>
                </a:lnTo>
                <a:lnTo>
                  <a:pt x="34339" y="10980"/>
                </a:lnTo>
                <a:lnTo>
                  <a:pt x="34290" y="11706"/>
                </a:lnTo>
                <a:lnTo>
                  <a:pt x="30364" y="13141"/>
                </a:lnTo>
                <a:lnTo>
                  <a:pt x="26544" y="13995"/>
                </a:lnTo>
                <a:lnTo>
                  <a:pt x="21145" y="15617"/>
                </a:lnTo>
                <a:lnTo>
                  <a:pt x="11620" y="19516"/>
                </a:lnTo>
                <a:lnTo>
                  <a:pt x="9744" y="20801"/>
                </a:lnTo>
                <a:lnTo>
                  <a:pt x="8705" y="21930"/>
                </a:lnTo>
                <a:lnTo>
                  <a:pt x="7637" y="23711"/>
                </a:lnTo>
                <a:lnTo>
                  <a:pt x="7541" y="24613"/>
                </a:lnTo>
                <a:lnTo>
                  <a:pt x="7814" y="24917"/>
                </a:lnTo>
                <a:lnTo>
                  <a:pt x="7780" y="25608"/>
                </a:lnTo>
                <a:lnTo>
                  <a:pt x="7260" y="26118"/>
                </a:lnTo>
                <a:lnTo>
                  <a:pt x="4441" y="25268"/>
                </a:lnTo>
                <a:lnTo>
                  <a:pt x="2436" y="24198"/>
                </a:lnTo>
                <a:lnTo>
                  <a:pt x="0" y="2235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1" name="pg221"/>
          <p:cNvSpPr/>
          <p:nvPr/>
        </p:nvSpPr>
        <p:spPr>
          <a:xfrm>
            <a:off x="6936205" y="3053391"/>
            <a:ext cx="29592" cy="19556"/>
          </a:xfrm>
          <a:custGeom>
            <a:avLst/>
            <a:gdLst/>
            <a:ahLst/>
            <a:cxnLst/>
            <a:rect l="0" t="0" r="0" b="0"/>
            <a:pathLst>
              <a:path w="29592" h="19556">
                <a:moveTo>
                  <a:pt x="0" y="15855"/>
                </a:moveTo>
                <a:lnTo>
                  <a:pt x="1331" y="15489"/>
                </a:lnTo>
                <a:lnTo>
                  <a:pt x="2500" y="15703"/>
                </a:lnTo>
                <a:lnTo>
                  <a:pt x="3017" y="15855"/>
                </a:lnTo>
                <a:lnTo>
                  <a:pt x="3684" y="16660"/>
                </a:lnTo>
                <a:lnTo>
                  <a:pt x="4816" y="16982"/>
                </a:lnTo>
                <a:lnTo>
                  <a:pt x="6660" y="16406"/>
                </a:lnTo>
                <a:lnTo>
                  <a:pt x="7592" y="15539"/>
                </a:lnTo>
                <a:lnTo>
                  <a:pt x="13975" y="13639"/>
                </a:lnTo>
                <a:lnTo>
                  <a:pt x="16689" y="12283"/>
                </a:lnTo>
                <a:lnTo>
                  <a:pt x="17530" y="11844"/>
                </a:lnTo>
                <a:lnTo>
                  <a:pt x="18897" y="10165"/>
                </a:lnTo>
                <a:lnTo>
                  <a:pt x="19874" y="8182"/>
                </a:lnTo>
                <a:lnTo>
                  <a:pt x="20522" y="5686"/>
                </a:lnTo>
                <a:lnTo>
                  <a:pt x="19980" y="3187"/>
                </a:lnTo>
                <a:lnTo>
                  <a:pt x="19513" y="2357"/>
                </a:lnTo>
                <a:lnTo>
                  <a:pt x="18964" y="1919"/>
                </a:lnTo>
                <a:lnTo>
                  <a:pt x="18516" y="1511"/>
                </a:lnTo>
                <a:lnTo>
                  <a:pt x="17619" y="859"/>
                </a:lnTo>
                <a:lnTo>
                  <a:pt x="17108" y="462"/>
                </a:lnTo>
                <a:lnTo>
                  <a:pt x="17012" y="0"/>
                </a:lnTo>
                <a:lnTo>
                  <a:pt x="18603" y="262"/>
                </a:lnTo>
                <a:lnTo>
                  <a:pt x="20571" y="1871"/>
                </a:lnTo>
                <a:lnTo>
                  <a:pt x="29055" y="10855"/>
                </a:lnTo>
                <a:lnTo>
                  <a:pt x="29592" y="12525"/>
                </a:lnTo>
                <a:lnTo>
                  <a:pt x="29588" y="13820"/>
                </a:lnTo>
                <a:lnTo>
                  <a:pt x="29551" y="14105"/>
                </a:lnTo>
                <a:lnTo>
                  <a:pt x="28920" y="14962"/>
                </a:lnTo>
                <a:lnTo>
                  <a:pt x="26867" y="16652"/>
                </a:lnTo>
                <a:lnTo>
                  <a:pt x="25711" y="17196"/>
                </a:lnTo>
                <a:lnTo>
                  <a:pt x="22211" y="17686"/>
                </a:lnTo>
                <a:lnTo>
                  <a:pt x="19454" y="18330"/>
                </a:lnTo>
                <a:lnTo>
                  <a:pt x="18370" y="19130"/>
                </a:lnTo>
                <a:lnTo>
                  <a:pt x="16394" y="19556"/>
                </a:lnTo>
                <a:lnTo>
                  <a:pt x="11290" y="19402"/>
                </a:lnTo>
                <a:lnTo>
                  <a:pt x="4415" y="18072"/>
                </a:lnTo>
                <a:lnTo>
                  <a:pt x="2535" y="17959"/>
                </a:lnTo>
                <a:lnTo>
                  <a:pt x="1363" y="17505"/>
                </a:lnTo>
                <a:lnTo>
                  <a:pt x="510" y="1685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2" name="pg222"/>
          <p:cNvSpPr/>
          <p:nvPr/>
        </p:nvSpPr>
        <p:spPr>
          <a:xfrm>
            <a:off x="6888773" y="3089287"/>
            <a:ext cx="2813" cy="1887"/>
          </a:xfrm>
          <a:custGeom>
            <a:avLst/>
            <a:gdLst/>
            <a:ahLst/>
            <a:cxnLst/>
            <a:rect l="0" t="0" r="0" b="0"/>
            <a:pathLst>
              <a:path w="2813" h="1887">
                <a:moveTo>
                  <a:pt x="472" y="1013"/>
                </a:moveTo>
                <a:lnTo>
                  <a:pt x="1218" y="521"/>
                </a:lnTo>
                <a:lnTo>
                  <a:pt x="1573" y="0"/>
                </a:lnTo>
                <a:lnTo>
                  <a:pt x="2159" y="178"/>
                </a:lnTo>
                <a:lnTo>
                  <a:pt x="2728" y="479"/>
                </a:lnTo>
                <a:lnTo>
                  <a:pt x="2813" y="1610"/>
                </a:lnTo>
                <a:lnTo>
                  <a:pt x="2107" y="1832"/>
                </a:lnTo>
                <a:lnTo>
                  <a:pt x="1245" y="1887"/>
                </a:lnTo>
                <a:lnTo>
                  <a:pt x="0" y="131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3" name="pg223"/>
          <p:cNvSpPr/>
          <p:nvPr/>
        </p:nvSpPr>
        <p:spPr>
          <a:xfrm>
            <a:off x="6876049" y="3049403"/>
            <a:ext cx="1950" cy="2527"/>
          </a:xfrm>
          <a:custGeom>
            <a:avLst/>
            <a:gdLst/>
            <a:ahLst/>
            <a:cxnLst/>
            <a:rect l="0" t="0" r="0" b="0"/>
            <a:pathLst>
              <a:path w="1950" h="2527">
                <a:moveTo>
                  <a:pt x="203" y="0"/>
                </a:moveTo>
                <a:lnTo>
                  <a:pt x="1222" y="715"/>
                </a:lnTo>
                <a:lnTo>
                  <a:pt x="1864" y="1929"/>
                </a:lnTo>
                <a:lnTo>
                  <a:pt x="1950" y="2527"/>
                </a:lnTo>
                <a:lnTo>
                  <a:pt x="1137" y="2446"/>
                </a:lnTo>
                <a:lnTo>
                  <a:pt x="0" y="136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4" name="pg224"/>
          <p:cNvSpPr/>
          <p:nvPr/>
        </p:nvSpPr>
        <p:spPr>
          <a:xfrm>
            <a:off x="5427602" y="2809816"/>
            <a:ext cx="381785" cy="516754"/>
          </a:xfrm>
          <a:custGeom>
            <a:avLst/>
            <a:gdLst/>
            <a:ahLst/>
            <a:cxnLst/>
            <a:rect l="0" t="0" r="0" b="0"/>
            <a:pathLst>
              <a:path w="381785" h="516754">
                <a:moveTo>
                  <a:pt x="3607" y="516754"/>
                </a:moveTo>
                <a:lnTo>
                  <a:pt x="7629" y="513263"/>
                </a:lnTo>
                <a:lnTo>
                  <a:pt x="12660" y="508401"/>
                </a:lnTo>
                <a:lnTo>
                  <a:pt x="15755" y="504890"/>
                </a:lnTo>
                <a:lnTo>
                  <a:pt x="20552" y="498252"/>
                </a:lnTo>
                <a:lnTo>
                  <a:pt x="22181" y="495024"/>
                </a:lnTo>
                <a:lnTo>
                  <a:pt x="23282" y="491919"/>
                </a:lnTo>
                <a:lnTo>
                  <a:pt x="24831" y="484550"/>
                </a:lnTo>
                <a:lnTo>
                  <a:pt x="28673" y="473597"/>
                </a:lnTo>
                <a:lnTo>
                  <a:pt x="29404" y="470950"/>
                </a:lnTo>
                <a:lnTo>
                  <a:pt x="29667" y="469289"/>
                </a:lnTo>
                <a:lnTo>
                  <a:pt x="31165" y="467106"/>
                </a:lnTo>
                <a:lnTo>
                  <a:pt x="35938" y="458846"/>
                </a:lnTo>
                <a:lnTo>
                  <a:pt x="37366" y="456080"/>
                </a:lnTo>
                <a:lnTo>
                  <a:pt x="38843" y="452691"/>
                </a:lnTo>
                <a:lnTo>
                  <a:pt x="39473" y="451245"/>
                </a:lnTo>
                <a:lnTo>
                  <a:pt x="41791" y="443933"/>
                </a:lnTo>
                <a:lnTo>
                  <a:pt x="43349" y="437843"/>
                </a:lnTo>
                <a:lnTo>
                  <a:pt x="43982" y="433243"/>
                </a:lnTo>
                <a:lnTo>
                  <a:pt x="43832" y="432357"/>
                </a:lnTo>
                <a:lnTo>
                  <a:pt x="44400" y="430859"/>
                </a:lnTo>
                <a:lnTo>
                  <a:pt x="44585" y="430095"/>
                </a:lnTo>
                <a:lnTo>
                  <a:pt x="45348" y="426941"/>
                </a:lnTo>
                <a:lnTo>
                  <a:pt x="45902" y="422354"/>
                </a:lnTo>
                <a:lnTo>
                  <a:pt x="45866" y="414913"/>
                </a:lnTo>
                <a:lnTo>
                  <a:pt x="45993" y="411790"/>
                </a:lnTo>
                <a:lnTo>
                  <a:pt x="46378" y="409449"/>
                </a:lnTo>
                <a:lnTo>
                  <a:pt x="46438" y="408027"/>
                </a:lnTo>
                <a:lnTo>
                  <a:pt x="45513" y="402789"/>
                </a:lnTo>
                <a:lnTo>
                  <a:pt x="45627" y="401875"/>
                </a:lnTo>
                <a:lnTo>
                  <a:pt x="46304" y="399369"/>
                </a:lnTo>
                <a:lnTo>
                  <a:pt x="46546" y="396221"/>
                </a:lnTo>
                <a:lnTo>
                  <a:pt x="46571" y="395891"/>
                </a:lnTo>
                <a:lnTo>
                  <a:pt x="46342" y="392514"/>
                </a:lnTo>
                <a:lnTo>
                  <a:pt x="45811" y="388777"/>
                </a:lnTo>
                <a:lnTo>
                  <a:pt x="45587" y="387202"/>
                </a:lnTo>
                <a:lnTo>
                  <a:pt x="45467" y="386625"/>
                </a:lnTo>
                <a:lnTo>
                  <a:pt x="45055" y="384644"/>
                </a:lnTo>
                <a:lnTo>
                  <a:pt x="44261" y="378585"/>
                </a:lnTo>
                <a:lnTo>
                  <a:pt x="43986" y="375393"/>
                </a:lnTo>
                <a:lnTo>
                  <a:pt x="43330" y="372427"/>
                </a:lnTo>
                <a:lnTo>
                  <a:pt x="42636" y="368094"/>
                </a:lnTo>
                <a:lnTo>
                  <a:pt x="40738" y="359689"/>
                </a:lnTo>
                <a:lnTo>
                  <a:pt x="39770" y="356380"/>
                </a:lnTo>
                <a:lnTo>
                  <a:pt x="38249" y="352334"/>
                </a:lnTo>
                <a:lnTo>
                  <a:pt x="37618" y="351435"/>
                </a:lnTo>
                <a:lnTo>
                  <a:pt x="37442" y="350272"/>
                </a:lnTo>
                <a:lnTo>
                  <a:pt x="36838" y="348299"/>
                </a:lnTo>
                <a:lnTo>
                  <a:pt x="34787" y="344185"/>
                </a:lnTo>
                <a:lnTo>
                  <a:pt x="33752" y="342107"/>
                </a:lnTo>
                <a:lnTo>
                  <a:pt x="29737" y="335214"/>
                </a:lnTo>
                <a:lnTo>
                  <a:pt x="20929" y="321152"/>
                </a:lnTo>
                <a:lnTo>
                  <a:pt x="19539" y="318546"/>
                </a:lnTo>
                <a:lnTo>
                  <a:pt x="16288" y="311665"/>
                </a:lnTo>
                <a:lnTo>
                  <a:pt x="14580" y="307465"/>
                </a:lnTo>
                <a:lnTo>
                  <a:pt x="12819" y="302648"/>
                </a:lnTo>
                <a:lnTo>
                  <a:pt x="11962" y="300302"/>
                </a:lnTo>
                <a:lnTo>
                  <a:pt x="10699" y="297537"/>
                </a:lnTo>
                <a:lnTo>
                  <a:pt x="6206" y="290408"/>
                </a:lnTo>
                <a:lnTo>
                  <a:pt x="5147" y="288444"/>
                </a:lnTo>
                <a:lnTo>
                  <a:pt x="4015" y="285580"/>
                </a:lnTo>
                <a:lnTo>
                  <a:pt x="3583" y="283681"/>
                </a:lnTo>
                <a:lnTo>
                  <a:pt x="3436" y="282275"/>
                </a:lnTo>
                <a:lnTo>
                  <a:pt x="3444" y="280507"/>
                </a:lnTo>
                <a:lnTo>
                  <a:pt x="4004" y="278067"/>
                </a:lnTo>
                <a:lnTo>
                  <a:pt x="5388" y="275330"/>
                </a:lnTo>
                <a:lnTo>
                  <a:pt x="7541" y="271787"/>
                </a:lnTo>
                <a:lnTo>
                  <a:pt x="9039" y="268935"/>
                </a:lnTo>
                <a:lnTo>
                  <a:pt x="10146" y="265713"/>
                </a:lnTo>
                <a:lnTo>
                  <a:pt x="10581" y="263452"/>
                </a:lnTo>
                <a:lnTo>
                  <a:pt x="10769" y="260116"/>
                </a:lnTo>
                <a:lnTo>
                  <a:pt x="10719" y="259694"/>
                </a:lnTo>
                <a:lnTo>
                  <a:pt x="10409" y="257078"/>
                </a:lnTo>
                <a:lnTo>
                  <a:pt x="9960" y="255276"/>
                </a:lnTo>
                <a:lnTo>
                  <a:pt x="8461" y="251202"/>
                </a:lnTo>
                <a:lnTo>
                  <a:pt x="7847" y="247743"/>
                </a:lnTo>
                <a:lnTo>
                  <a:pt x="5754" y="241385"/>
                </a:lnTo>
                <a:lnTo>
                  <a:pt x="4210" y="238928"/>
                </a:lnTo>
                <a:lnTo>
                  <a:pt x="3747" y="238192"/>
                </a:lnTo>
                <a:lnTo>
                  <a:pt x="3559" y="237892"/>
                </a:lnTo>
                <a:lnTo>
                  <a:pt x="1646" y="235530"/>
                </a:lnTo>
                <a:lnTo>
                  <a:pt x="870" y="234268"/>
                </a:lnTo>
                <a:lnTo>
                  <a:pt x="138" y="232465"/>
                </a:lnTo>
                <a:lnTo>
                  <a:pt x="0" y="231212"/>
                </a:lnTo>
                <a:lnTo>
                  <a:pt x="387" y="229953"/>
                </a:lnTo>
                <a:lnTo>
                  <a:pt x="1012" y="228921"/>
                </a:lnTo>
                <a:lnTo>
                  <a:pt x="5307" y="224655"/>
                </a:lnTo>
                <a:lnTo>
                  <a:pt x="6611" y="222788"/>
                </a:lnTo>
                <a:lnTo>
                  <a:pt x="7247" y="221509"/>
                </a:lnTo>
                <a:lnTo>
                  <a:pt x="8663" y="217942"/>
                </a:lnTo>
                <a:lnTo>
                  <a:pt x="8845" y="217374"/>
                </a:lnTo>
                <a:lnTo>
                  <a:pt x="9567" y="215121"/>
                </a:lnTo>
                <a:lnTo>
                  <a:pt x="10014" y="213728"/>
                </a:lnTo>
                <a:lnTo>
                  <a:pt x="11264" y="211265"/>
                </a:lnTo>
                <a:lnTo>
                  <a:pt x="11948" y="208534"/>
                </a:lnTo>
                <a:lnTo>
                  <a:pt x="12352" y="205977"/>
                </a:lnTo>
                <a:lnTo>
                  <a:pt x="13612" y="204158"/>
                </a:lnTo>
                <a:lnTo>
                  <a:pt x="14301" y="201446"/>
                </a:lnTo>
                <a:lnTo>
                  <a:pt x="15343" y="198341"/>
                </a:lnTo>
                <a:lnTo>
                  <a:pt x="17583" y="193462"/>
                </a:lnTo>
                <a:lnTo>
                  <a:pt x="18260" y="186458"/>
                </a:lnTo>
                <a:lnTo>
                  <a:pt x="18312" y="183968"/>
                </a:lnTo>
                <a:lnTo>
                  <a:pt x="18094" y="182275"/>
                </a:lnTo>
                <a:lnTo>
                  <a:pt x="17544" y="180240"/>
                </a:lnTo>
                <a:lnTo>
                  <a:pt x="17368" y="178542"/>
                </a:lnTo>
                <a:lnTo>
                  <a:pt x="17353" y="176359"/>
                </a:lnTo>
                <a:lnTo>
                  <a:pt x="17720" y="175579"/>
                </a:lnTo>
                <a:lnTo>
                  <a:pt x="17976" y="173962"/>
                </a:lnTo>
                <a:lnTo>
                  <a:pt x="18197" y="171872"/>
                </a:lnTo>
                <a:lnTo>
                  <a:pt x="18606" y="167997"/>
                </a:lnTo>
                <a:lnTo>
                  <a:pt x="18622" y="165793"/>
                </a:lnTo>
                <a:lnTo>
                  <a:pt x="17808" y="162423"/>
                </a:lnTo>
                <a:lnTo>
                  <a:pt x="17044" y="160706"/>
                </a:lnTo>
                <a:lnTo>
                  <a:pt x="14556" y="156148"/>
                </a:lnTo>
                <a:lnTo>
                  <a:pt x="13890" y="154288"/>
                </a:lnTo>
                <a:lnTo>
                  <a:pt x="13755" y="151428"/>
                </a:lnTo>
                <a:lnTo>
                  <a:pt x="13838" y="150776"/>
                </a:lnTo>
                <a:lnTo>
                  <a:pt x="14306" y="149837"/>
                </a:lnTo>
                <a:lnTo>
                  <a:pt x="15600" y="148815"/>
                </a:lnTo>
                <a:lnTo>
                  <a:pt x="20645" y="146412"/>
                </a:lnTo>
                <a:lnTo>
                  <a:pt x="21576" y="145361"/>
                </a:lnTo>
                <a:lnTo>
                  <a:pt x="24990" y="144987"/>
                </a:lnTo>
                <a:lnTo>
                  <a:pt x="26247" y="144451"/>
                </a:lnTo>
                <a:lnTo>
                  <a:pt x="27577" y="142999"/>
                </a:lnTo>
                <a:lnTo>
                  <a:pt x="28314" y="140829"/>
                </a:lnTo>
                <a:lnTo>
                  <a:pt x="28531" y="139364"/>
                </a:lnTo>
                <a:lnTo>
                  <a:pt x="28444" y="138306"/>
                </a:lnTo>
                <a:lnTo>
                  <a:pt x="28177" y="135062"/>
                </a:lnTo>
                <a:lnTo>
                  <a:pt x="28436" y="132941"/>
                </a:lnTo>
                <a:lnTo>
                  <a:pt x="28236" y="131306"/>
                </a:lnTo>
                <a:lnTo>
                  <a:pt x="27350" y="127608"/>
                </a:lnTo>
                <a:lnTo>
                  <a:pt x="26951" y="125246"/>
                </a:lnTo>
                <a:lnTo>
                  <a:pt x="26918" y="123871"/>
                </a:lnTo>
                <a:lnTo>
                  <a:pt x="27145" y="122624"/>
                </a:lnTo>
                <a:lnTo>
                  <a:pt x="27752" y="121889"/>
                </a:lnTo>
                <a:lnTo>
                  <a:pt x="29467" y="121103"/>
                </a:lnTo>
                <a:lnTo>
                  <a:pt x="30209" y="122053"/>
                </a:lnTo>
                <a:lnTo>
                  <a:pt x="31116" y="122514"/>
                </a:lnTo>
                <a:lnTo>
                  <a:pt x="32221" y="122795"/>
                </a:lnTo>
                <a:lnTo>
                  <a:pt x="33674" y="122551"/>
                </a:lnTo>
                <a:lnTo>
                  <a:pt x="34654" y="121674"/>
                </a:lnTo>
                <a:lnTo>
                  <a:pt x="35170" y="120536"/>
                </a:lnTo>
                <a:lnTo>
                  <a:pt x="35445" y="118674"/>
                </a:lnTo>
                <a:lnTo>
                  <a:pt x="35839" y="117870"/>
                </a:lnTo>
                <a:lnTo>
                  <a:pt x="36534" y="117141"/>
                </a:lnTo>
                <a:lnTo>
                  <a:pt x="37256" y="115367"/>
                </a:lnTo>
                <a:lnTo>
                  <a:pt x="37410" y="114075"/>
                </a:lnTo>
                <a:lnTo>
                  <a:pt x="37954" y="113483"/>
                </a:lnTo>
                <a:lnTo>
                  <a:pt x="39328" y="113378"/>
                </a:lnTo>
                <a:lnTo>
                  <a:pt x="41002" y="113959"/>
                </a:lnTo>
                <a:lnTo>
                  <a:pt x="41593" y="114415"/>
                </a:lnTo>
                <a:lnTo>
                  <a:pt x="42815" y="116069"/>
                </a:lnTo>
                <a:lnTo>
                  <a:pt x="43753" y="116487"/>
                </a:lnTo>
                <a:lnTo>
                  <a:pt x="45116" y="116432"/>
                </a:lnTo>
                <a:lnTo>
                  <a:pt x="46660" y="115983"/>
                </a:lnTo>
                <a:lnTo>
                  <a:pt x="48377" y="115106"/>
                </a:lnTo>
                <a:lnTo>
                  <a:pt x="49013" y="114508"/>
                </a:lnTo>
                <a:lnTo>
                  <a:pt x="50932" y="110775"/>
                </a:lnTo>
                <a:lnTo>
                  <a:pt x="51043" y="110122"/>
                </a:lnTo>
                <a:lnTo>
                  <a:pt x="50961" y="107954"/>
                </a:lnTo>
                <a:lnTo>
                  <a:pt x="51160" y="106112"/>
                </a:lnTo>
                <a:lnTo>
                  <a:pt x="51855" y="104998"/>
                </a:lnTo>
                <a:lnTo>
                  <a:pt x="52782" y="101428"/>
                </a:lnTo>
                <a:lnTo>
                  <a:pt x="53202" y="100836"/>
                </a:lnTo>
                <a:lnTo>
                  <a:pt x="55526" y="99301"/>
                </a:lnTo>
                <a:lnTo>
                  <a:pt x="56796" y="97796"/>
                </a:lnTo>
                <a:lnTo>
                  <a:pt x="57817" y="95651"/>
                </a:lnTo>
                <a:lnTo>
                  <a:pt x="58092" y="94018"/>
                </a:lnTo>
                <a:lnTo>
                  <a:pt x="58001" y="92700"/>
                </a:lnTo>
                <a:lnTo>
                  <a:pt x="59184" y="88875"/>
                </a:lnTo>
                <a:lnTo>
                  <a:pt x="61795" y="83452"/>
                </a:lnTo>
                <a:lnTo>
                  <a:pt x="62300" y="83656"/>
                </a:lnTo>
                <a:lnTo>
                  <a:pt x="62482" y="84072"/>
                </a:lnTo>
                <a:lnTo>
                  <a:pt x="62930" y="84343"/>
                </a:lnTo>
                <a:lnTo>
                  <a:pt x="64131" y="84188"/>
                </a:lnTo>
                <a:lnTo>
                  <a:pt x="64714" y="83885"/>
                </a:lnTo>
                <a:lnTo>
                  <a:pt x="66372" y="82165"/>
                </a:lnTo>
                <a:lnTo>
                  <a:pt x="66496" y="81157"/>
                </a:lnTo>
                <a:lnTo>
                  <a:pt x="67268" y="79789"/>
                </a:lnTo>
                <a:lnTo>
                  <a:pt x="68190" y="79745"/>
                </a:lnTo>
                <a:lnTo>
                  <a:pt x="69698" y="82152"/>
                </a:lnTo>
                <a:lnTo>
                  <a:pt x="69474" y="83682"/>
                </a:lnTo>
                <a:lnTo>
                  <a:pt x="69064" y="84214"/>
                </a:lnTo>
                <a:lnTo>
                  <a:pt x="67835" y="85118"/>
                </a:lnTo>
                <a:lnTo>
                  <a:pt x="67142" y="86252"/>
                </a:lnTo>
                <a:lnTo>
                  <a:pt x="67135" y="86500"/>
                </a:lnTo>
                <a:lnTo>
                  <a:pt x="67074" y="86706"/>
                </a:lnTo>
                <a:lnTo>
                  <a:pt x="66940" y="86896"/>
                </a:lnTo>
                <a:lnTo>
                  <a:pt x="66805" y="86938"/>
                </a:lnTo>
                <a:lnTo>
                  <a:pt x="66632" y="86960"/>
                </a:lnTo>
                <a:lnTo>
                  <a:pt x="66465" y="86808"/>
                </a:lnTo>
                <a:lnTo>
                  <a:pt x="66139" y="86806"/>
                </a:lnTo>
                <a:lnTo>
                  <a:pt x="64744" y="87267"/>
                </a:lnTo>
                <a:lnTo>
                  <a:pt x="63993" y="87844"/>
                </a:lnTo>
                <a:lnTo>
                  <a:pt x="63067" y="90663"/>
                </a:lnTo>
                <a:lnTo>
                  <a:pt x="63718" y="92331"/>
                </a:lnTo>
                <a:lnTo>
                  <a:pt x="66616" y="97225"/>
                </a:lnTo>
                <a:lnTo>
                  <a:pt x="67513" y="97477"/>
                </a:lnTo>
                <a:lnTo>
                  <a:pt x="68284" y="98524"/>
                </a:lnTo>
                <a:lnTo>
                  <a:pt x="68516" y="100433"/>
                </a:lnTo>
                <a:lnTo>
                  <a:pt x="68203" y="100765"/>
                </a:lnTo>
                <a:lnTo>
                  <a:pt x="67840" y="100550"/>
                </a:lnTo>
                <a:lnTo>
                  <a:pt x="67157" y="99169"/>
                </a:lnTo>
                <a:lnTo>
                  <a:pt x="66314" y="99647"/>
                </a:lnTo>
                <a:lnTo>
                  <a:pt x="65873" y="101145"/>
                </a:lnTo>
                <a:lnTo>
                  <a:pt x="65945" y="103476"/>
                </a:lnTo>
                <a:lnTo>
                  <a:pt x="65255" y="104638"/>
                </a:lnTo>
                <a:lnTo>
                  <a:pt x="64280" y="105825"/>
                </a:lnTo>
                <a:lnTo>
                  <a:pt x="63622" y="106162"/>
                </a:lnTo>
                <a:lnTo>
                  <a:pt x="63257" y="107357"/>
                </a:lnTo>
                <a:lnTo>
                  <a:pt x="62363" y="109853"/>
                </a:lnTo>
                <a:lnTo>
                  <a:pt x="63132" y="110491"/>
                </a:lnTo>
                <a:lnTo>
                  <a:pt x="63843" y="110570"/>
                </a:lnTo>
                <a:lnTo>
                  <a:pt x="64833" y="109527"/>
                </a:lnTo>
                <a:lnTo>
                  <a:pt x="65816" y="107361"/>
                </a:lnTo>
                <a:lnTo>
                  <a:pt x="66010" y="107297"/>
                </a:lnTo>
                <a:lnTo>
                  <a:pt x="66432" y="109325"/>
                </a:lnTo>
                <a:lnTo>
                  <a:pt x="67183" y="115148"/>
                </a:lnTo>
                <a:lnTo>
                  <a:pt x="65557" y="115800"/>
                </a:lnTo>
                <a:lnTo>
                  <a:pt x="65232" y="116092"/>
                </a:lnTo>
                <a:lnTo>
                  <a:pt x="64454" y="120028"/>
                </a:lnTo>
                <a:lnTo>
                  <a:pt x="64067" y="120899"/>
                </a:lnTo>
                <a:lnTo>
                  <a:pt x="63911" y="122117"/>
                </a:lnTo>
                <a:lnTo>
                  <a:pt x="63990" y="125209"/>
                </a:lnTo>
                <a:lnTo>
                  <a:pt x="64335" y="127341"/>
                </a:lnTo>
                <a:lnTo>
                  <a:pt x="65500" y="129788"/>
                </a:lnTo>
                <a:lnTo>
                  <a:pt x="66219" y="132280"/>
                </a:lnTo>
                <a:lnTo>
                  <a:pt x="66167" y="134158"/>
                </a:lnTo>
                <a:lnTo>
                  <a:pt x="66582" y="134570"/>
                </a:lnTo>
                <a:lnTo>
                  <a:pt x="67346" y="134951"/>
                </a:lnTo>
                <a:lnTo>
                  <a:pt x="68879" y="135053"/>
                </a:lnTo>
                <a:lnTo>
                  <a:pt x="69869" y="134836"/>
                </a:lnTo>
                <a:lnTo>
                  <a:pt x="70321" y="134424"/>
                </a:lnTo>
                <a:lnTo>
                  <a:pt x="70315" y="132540"/>
                </a:lnTo>
                <a:lnTo>
                  <a:pt x="70758" y="129514"/>
                </a:lnTo>
                <a:lnTo>
                  <a:pt x="73013" y="122231"/>
                </a:lnTo>
                <a:lnTo>
                  <a:pt x="73999" y="120967"/>
                </a:lnTo>
                <a:lnTo>
                  <a:pt x="73944" y="118911"/>
                </a:lnTo>
                <a:lnTo>
                  <a:pt x="71941" y="119016"/>
                </a:lnTo>
                <a:lnTo>
                  <a:pt x="71461" y="119426"/>
                </a:lnTo>
                <a:lnTo>
                  <a:pt x="70920" y="118605"/>
                </a:lnTo>
                <a:lnTo>
                  <a:pt x="72744" y="115697"/>
                </a:lnTo>
                <a:lnTo>
                  <a:pt x="73141" y="114529"/>
                </a:lnTo>
                <a:lnTo>
                  <a:pt x="73769" y="110145"/>
                </a:lnTo>
                <a:lnTo>
                  <a:pt x="73507" y="109384"/>
                </a:lnTo>
                <a:lnTo>
                  <a:pt x="73575" y="108470"/>
                </a:lnTo>
                <a:lnTo>
                  <a:pt x="75710" y="106231"/>
                </a:lnTo>
                <a:lnTo>
                  <a:pt x="77200" y="105893"/>
                </a:lnTo>
                <a:lnTo>
                  <a:pt x="77769" y="107105"/>
                </a:lnTo>
                <a:lnTo>
                  <a:pt x="78551" y="109457"/>
                </a:lnTo>
                <a:lnTo>
                  <a:pt x="78437" y="109747"/>
                </a:lnTo>
                <a:lnTo>
                  <a:pt x="77942" y="109741"/>
                </a:lnTo>
                <a:lnTo>
                  <a:pt x="76861" y="110595"/>
                </a:lnTo>
                <a:lnTo>
                  <a:pt x="76780" y="113847"/>
                </a:lnTo>
                <a:lnTo>
                  <a:pt x="76973" y="116234"/>
                </a:lnTo>
                <a:lnTo>
                  <a:pt x="77409" y="116990"/>
                </a:lnTo>
                <a:lnTo>
                  <a:pt x="77151" y="121537"/>
                </a:lnTo>
                <a:lnTo>
                  <a:pt x="76937" y="122765"/>
                </a:lnTo>
                <a:lnTo>
                  <a:pt x="76499" y="123807"/>
                </a:lnTo>
                <a:lnTo>
                  <a:pt x="75627" y="124231"/>
                </a:lnTo>
                <a:lnTo>
                  <a:pt x="73988" y="125827"/>
                </a:lnTo>
                <a:lnTo>
                  <a:pt x="72843" y="127950"/>
                </a:lnTo>
                <a:lnTo>
                  <a:pt x="72591" y="129001"/>
                </a:lnTo>
                <a:lnTo>
                  <a:pt x="72880" y="131504"/>
                </a:lnTo>
                <a:lnTo>
                  <a:pt x="71931" y="135291"/>
                </a:lnTo>
                <a:lnTo>
                  <a:pt x="72464" y="135837"/>
                </a:lnTo>
                <a:lnTo>
                  <a:pt x="74041" y="136456"/>
                </a:lnTo>
                <a:lnTo>
                  <a:pt x="75467" y="136518"/>
                </a:lnTo>
                <a:lnTo>
                  <a:pt x="76409" y="136224"/>
                </a:lnTo>
                <a:lnTo>
                  <a:pt x="78057" y="133547"/>
                </a:lnTo>
                <a:lnTo>
                  <a:pt x="78056" y="132941"/>
                </a:lnTo>
                <a:lnTo>
                  <a:pt x="77809" y="131895"/>
                </a:lnTo>
                <a:lnTo>
                  <a:pt x="77372" y="131235"/>
                </a:lnTo>
                <a:lnTo>
                  <a:pt x="77959" y="129107"/>
                </a:lnTo>
                <a:lnTo>
                  <a:pt x="79944" y="127473"/>
                </a:lnTo>
                <a:lnTo>
                  <a:pt x="80821" y="126104"/>
                </a:lnTo>
                <a:lnTo>
                  <a:pt x="80873" y="124778"/>
                </a:lnTo>
                <a:lnTo>
                  <a:pt x="82081" y="121619"/>
                </a:lnTo>
                <a:lnTo>
                  <a:pt x="83172" y="118763"/>
                </a:lnTo>
                <a:lnTo>
                  <a:pt x="83209" y="117094"/>
                </a:lnTo>
                <a:lnTo>
                  <a:pt x="84410" y="114856"/>
                </a:lnTo>
                <a:lnTo>
                  <a:pt x="85012" y="112383"/>
                </a:lnTo>
                <a:lnTo>
                  <a:pt x="85483" y="103910"/>
                </a:lnTo>
                <a:lnTo>
                  <a:pt x="84883" y="101518"/>
                </a:lnTo>
                <a:lnTo>
                  <a:pt x="84536" y="98087"/>
                </a:lnTo>
                <a:lnTo>
                  <a:pt x="84657" y="96902"/>
                </a:lnTo>
                <a:lnTo>
                  <a:pt x="85417" y="95149"/>
                </a:lnTo>
                <a:lnTo>
                  <a:pt x="84630" y="89283"/>
                </a:lnTo>
                <a:lnTo>
                  <a:pt x="83996" y="88205"/>
                </a:lnTo>
                <a:lnTo>
                  <a:pt x="83359" y="86214"/>
                </a:lnTo>
                <a:lnTo>
                  <a:pt x="82466" y="81597"/>
                </a:lnTo>
                <a:lnTo>
                  <a:pt x="81791" y="80609"/>
                </a:lnTo>
                <a:lnTo>
                  <a:pt x="81447" y="78404"/>
                </a:lnTo>
                <a:lnTo>
                  <a:pt x="80920" y="75025"/>
                </a:lnTo>
                <a:lnTo>
                  <a:pt x="81835" y="70479"/>
                </a:lnTo>
                <a:lnTo>
                  <a:pt x="83040" y="68840"/>
                </a:lnTo>
                <a:lnTo>
                  <a:pt x="84629" y="67237"/>
                </a:lnTo>
                <a:lnTo>
                  <a:pt x="85439" y="65973"/>
                </a:lnTo>
                <a:lnTo>
                  <a:pt x="86691" y="64595"/>
                </a:lnTo>
                <a:lnTo>
                  <a:pt x="87743" y="64054"/>
                </a:lnTo>
                <a:lnTo>
                  <a:pt x="88235" y="64284"/>
                </a:lnTo>
                <a:lnTo>
                  <a:pt x="89573" y="63940"/>
                </a:lnTo>
                <a:lnTo>
                  <a:pt x="90439" y="63323"/>
                </a:lnTo>
                <a:lnTo>
                  <a:pt x="91027" y="62480"/>
                </a:lnTo>
                <a:lnTo>
                  <a:pt x="91192" y="61813"/>
                </a:lnTo>
                <a:lnTo>
                  <a:pt x="92486" y="60588"/>
                </a:lnTo>
                <a:lnTo>
                  <a:pt x="94445" y="58149"/>
                </a:lnTo>
                <a:lnTo>
                  <a:pt x="95503" y="57552"/>
                </a:lnTo>
                <a:lnTo>
                  <a:pt x="96726" y="57372"/>
                </a:lnTo>
                <a:lnTo>
                  <a:pt x="99918" y="55771"/>
                </a:lnTo>
                <a:lnTo>
                  <a:pt x="104075" y="55651"/>
                </a:lnTo>
                <a:lnTo>
                  <a:pt x="107667" y="55546"/>
                </a:lnTo>
                <a:lnTo>
                  <a:pt x="108716" y="55730"/>
                </a:lnTo>
                <a:lnTo>
                  <a:pt x="109605" y="55646"/>
                </a:lnTo>
                <a:lnTo>
                  <a:pt x="110429" y="54860"/>
                </a:lnTo>
                <a:lnTo>
                  <a:pt x="115712" y="53011"/>
                </a:lnTo>
                <a:lnTo>
                  <a:pt x="119159" y="50422"/>
                </a:lnTo>
                <a:lnTo>
                  <a:pt x="119287" y="49195"/>
                </a:lnTo>
                <a:lnTo>
                  <a:pt x="119138" y="48349"/>
                </a:lnTo>
                <a:lnTo>
                  <a:pt x="118735" y="47423"/>
                </a:lnTo>
                <a:lnTo>
                  <a:pt x="118164" y="46966"/>
                </a:lnTo>
                <a:lnTo>
                  <a:pt x="112974" y="46720"/>
                </a:lnTo>
                <a:lnTo>
                  <a:pt x="112221" y="47039"/>
                </a:lnTo>
                <a:lnTo>
                  <a:pt x="112195" y="47335"/>
                </a:lnTo>
                <a:lnTo>
                  <a:pt x="111865" y="47611"/>
                </a:lnTo>
                <a:lnTo>
                  <a:pt x="107699" y="46500"/>
                </a:lnTo>
                <a:lnTo>
                  <a:pt x="104877" y="44062"/>
                </a:lnTo>
                <a:lnTo>
                  <a:pt x="102978" y="42106"/>
                </a:lnTo>
                <a:lnTo>
                  <a:pt x="100474" y="36867"/>
                </a:lnTo>
                <a:lnTo>
                  <a:pt x="99657" y="34759"/>
                </a:lnTo>
                <a:lnTo>
                  <a:pt x="98821" y="31181"/>
                </a:lnTo>
                <a:lnTo>
                  <a:pt x="98818" y="30416"/>
                </a:lnTo>
                <a:lnTo>
                  <a:pt x="99226" y="29036"/>
                </a:lnTo>
                <a:lnTo>
                  <a:pt x="100575" y="27082"/>
                </a:lnTo>
                <a:lnTo>
                  <a:pt x="101505" y="24849"/>
                </a:lnTo>
                <a:lnTo>
                  <a:pt x="101730" y="23998"/>
                </a:lnTo>
                <a:lnTo>
                  <a:pt x="101708" y="23309"/>
                </a:lnTo>
                <a:lnTo>
                  <a:pt x="102694" y="21903"/>
                </a:lnTo>
                <a:lnTo>
                  <a:pt x="106456" y="19910"/>
                </a:lnTo>
                <a:lnTo>
                  <a:pt x="107091" y="19230"/>
                </a:lnTo>
                <a:lnTo>
                  <a:pt x="107516" y="18569"/>
                </a:lnTo>
                <a:lnTo>
                  <a:pt x="107793" y="17479"/>
                </a:lnTo>
                <a:lnTo>
                  <a:pt x="109699" y="15156"/>
                </a:lnTo>
                <a:lnTo>
                  <a:pt x="111641" y="11918"/>
                </a:lnTo>
                <a:lnTo>
                  <a:pt x="111731" y="10469"/>
                </a:lnTo>
                <a:lnTo>
                  <a:pt x="111488" y="9676"/>
                </a:lnTo>
                <a:lnTo>
                  <a:pt x="110606" y="8742"/>
                </a:lnTo>
                <a:lnTo>
                  <a:pt x="107670" y="7253"/>
                </a:lnTo>
                <a:lnTo>
                  <a:pt x="105878" y="7242"/>
                </a:lnTo>
                <a:lnTo>
                  <a:pt x="105084" y="6845"/>
                </a:lnTo>
                <a:lnTo>
                  <a:pt x="104783" y="6590"/>
                </a:lnTo>
                <a:lnTo>
                  <a:pt x="105345" y="6163"/>
                </a:lnTo>
                <a:lnTo>
                  <a:pt x="106450" y="6430"/>
                </a:lnTo>
                <a:lnTo>
                  <a:pt x="111307" y="5787"/>
                </a:lnTo>
                <a:lnTo>
                  <a:pt x="112522" y="5999"/>
                </a:lnTo>
                <a:lnTo>
                  <a:pt x="113853" y="6681"/>
                </a:lnTo>
                <a:lnTo>
                  <a:pt x="117533" y="5937"/>
                </a:lnTo>
                <a:lnTo>
                  <a:pt x="119875" y="6537"/>
                </a:lnTo>
                <a:lnTo>
                  <a:pt x="122789" y="5972"/>
                </a:lnTo>
                <a:lnTo>
                  <a:pt x="123379" y="5774"/>
                </a:lnTo>
                <a:lnTo>
                  <a:pt x="124213" y="5021"/>
                </a:lnTo>
                <a:lnTo>
                  <a:pt x="124706" y="3859"/>
                </a:lnTo>
                <a:lnTo>
                  <a:pt x="124700" y="2793"/>
                </a:lnTo>
                <a:lnTo>
                  <a:pt x="123484" y="1854"/>
                </a:lnTo>
                <a:lnTo>
                  <a:pt x="123382" y="1623"/>
                </a:lnTo>
                <a:lnTo>
                  <a:pt x="124368" y="649"/>
                </a:lnTo>
                <a:lnTo>
                  <a:pt x="124979" y="309"/>
                </a:lnTo>
                <a:lnTo>
                  <a:pt x="126898" y="870"/>
                </a:lnTo>
                <a:lnTo>
                  <a:pt x="127693" y="588"/>
                </a:lnTo>
                <a:lnTo>
                  <a:pt x="128304" y="0"/>
                </a:lnTo>
                <a:lnTo>
                  <a:pt x="128452" y="14"/>
                </a:lnTo>
                <a:lnTo>
                  <a:pt x="128998" y="68"/>
                </a:lnTo>
                <a:lnTo>
                  <a:pt x="129774" y="1123"/>
                </a:lnTo>
                <a:lnTo>
                  <a:pt x="130211" y="2487"/>
                </a:lnTo>
                <a:lnTo>
                  <a:pt x="133284" y="3315"/>
                </a:lnTo>
                <a:lnTo>
                  <a:pt x="133608" y="4156"/>
                </a:lnTo>
                <a:lnTo>
                  <a:pt x="136727" y="4869"/>
                </a:lnTo>
                <a:lnTo>
                  <a:pt x="140461" y="6644"/>
                </a:lnTo>
                <a:lnTo>
                  <a:pt x="143307" y="7663"/>
                </a:lnTo>
                <a:lnTo>
                  <a:pt x="144993" y="8444"/>
                </a:lnTo>
                <a:lnTo>
                  <a:pt x="145242" y="8871"/>
                </a:lnTo>
                <a:lnTo>
                  <a:pt x="146603" y="9705"/>
                </a:lnTo>
                <a:lnTo>
                  <a:pt x="153857" y="13442"/>
                </a:lnTo>
                <a:lnTo>
                  <a:pt x="155472" y="12925"/>
                </a:lnTo>
                <a:lnTo>
                  <a:pt x="155908" y="11702"/>
                </a:lnTo>
                <a:lnTo>
                  <a:pt x="156500" y="10986"/>
                </a:lnTo>
                <a:lnTo>
                  <a:pt x="157681" y="10794"/>
                </a:lnTo>
                <a:lnTo>
                  <a:pt x="158927" y="11380"/>
                </a:lnTo>
                <a:lnTo>
                  <a:pt x="161102" y="12048"/>
                </a:lnTo>
                <a:lnTo>
                  <a:pt x="164963" y="10414"/>
                </a:lnTo>
                <a:lnTo>
                  <a:pt x="168562" y="11294"/>
                </a:lnTo>
                <a:lnTo>
                  <a:pt x="170372" y="12101"/>
                </a:lnTo>
                <a:lnTo>
                  <a:pt x="175248" y="12667"/>
                </a:lnTo>
                <a:lnTo>
                  <a:pt x="176326" y="13470"/>
                </a:lnTo>
                <a:lnTo>
                  <a:pt x="177123" y="14063"/>
                </a:lnTo>
                <a:lnTo>
                  <a:pt x="178742" y="15932"/>
                </a:lnTo>
                <a:lnTo>
                  <a:pt x="181078" y="18012"/>
                </a:lnTo>
                <a:lnTo>
                  <a:pt x="182791" y="19216"/>
                </a:lnTo>
                <a:lnTo>
                  <a:pt x="183897" y="20484"/>
                </a:lnTo>
                <a:lnTo>
                  <a:pt x="184195" y="21149"/>
                </a:lnTo>
                <a:lnTo>
                  <a:pt x="184403" y="22888"/>
                </a:lnTo>
                <a:lnTo>
                  <a:pt x="185125" y="25110"/>
                </a:lnTo>
                <a:lnTo>
                  <a:pt x="185793" y="26355"/>
                </a:lnTo>
                <a:lnTo>
                  <a:pt x="186568" y="27227"/>
                </a:lnTo>
                <a:lnTo>
                  <a:pt x="187848" y="28028"/>
                </a:lnTo>
                <a:lnTo>
                  <a:pt x="189690" y="28609"/>
                </a:lnTo>
                <a:lnTo>
                  <a:pt x="191397" y="28514"/>
                </a:lnTo>
                <a:lnTo>
                  <a:pt x="192708" y="27781"/>
                </a:lnTo>
                <a:lnTo>
                  <a:pt x="192980" y="27429"/>
                </a:lnTo>
                <a:lnTo>
                  <a:pt x="193603" y="27218"/>
                </a:lnTo>
                <a:lnTo>
                  <a:pt x="195290" y="27246"/>
                </a:lnTo>
                <a:lnTo>
                  <a:pt x="196322" y="27586"/>
                </a:lnTo>
                <a:lnTo>
                  <a:pt x="198014" y="26972"/>
                </a:lnTo>
                <a:lnTo>
                  <a:pt x="201354" y="26611"/>
                </a:lnTo>
                <a:lnTo>
                  <a:pt x="204039" y="27148"/>
                </a:lnTo>
                <a:lnTo>
                  <a:pt x="206726" y="28991"/>
                </a:lnTo>
                <a:lnTo>
                  <a:pt x="209093" y="31274"/>
                </a:lnTo>
                <a:lnTo>
                  <a:pt x="210758" y="32477"/>
                </a:lnTo>
                <a:lnTo>
                  <a:pt x="214041" y="34013"/>
                </a:lnTo>
                <a:lnTo>
                  <a:pt x="215622" y="34125"/>
                </a:lnTo>
                <a:lnTo>
                  <a:pt x="216946" y="33822"/>
                </a:lnTo>
                <a:lnTo>
                  <a:pt x="218569" y="34367"/>
                </a:lnTo>
                <a:lnTo>
                  <a:pt x="220137" y="34150"/>
                </a:lnTo>
                <a:lnTo>
                  <a:pt x="221425" y="33666"/>
                </a:lnTo>
                <a:lnTo>
                  <a:pt x="223834" y="35443"/>
                </a:lnTo>
                <a:lnTo>
                  <a:pt x="226564" y="36486"/>
                </a:lnTo>
                <a:lnTo>
                  <a:pt x="228871" y="37764"/>
                </a:lnTo>
                <a:lnTo>
                  <a:pt x="233040" y="39540"/>
                </a:lnTo>
                <a:lnTo>
                  <a:pt x="235620" y="39827"/>
                </a:lnTo>
                <a:lnTo>
                  <a:pt x="237281" y="39127"/>
                </a:lnTo>
                <a:lnTo>
                  <a:pt x="237546" y="38863"/>
                </a:lnTo>
                <a:lnTo>
                  <a:pt x="237533" y="38145"/>
                </a:lnTo>
                <a:lnTo>
                  <a:pt x="238175" y="38079"/>
                </a:lnTo>
                <a:lnTo>
                  <a:pt x="239924" y="39183"/>
                </a:lnTo>
                <a:lnTo>
                  <a:pt x="240414" y="39208"/>
                </a:lnTo>
                <a:lnTo>
                  <a:pt x="241759" y="37624"/>
                </a:lnTo>
                <a:lnTo>
                  <a:pt x="242466" y="37727"/>
                </a:lnTo>
                <a:lnTo>
                  <a:pt x="243669" y="39293"/>
                </a:lnTo>
                <a:lnTo>
                  <a:pt x="246999" y="42701"/>
                </a:lnTo>
                <a:lnTo>
                  <a:pt x="248212" y="43384"/>
                </a:lnTo>
                <a:lnTo>
                  <a:pt x="249017" y="44122"/>
                </a:lnTo>
                <a:lnTo>
                  <a:pt x="249364" y="44823"/>
                </a:lnTo>
                <a:lnTo>
                  <a:pt x="251400" y="45917"/>
                </a:lnTo>
                <a:lnTo>
                  <a:pt x="252551" y="46076"/>
                </a:lnTo>
                <a:lnTo>
                  <a:pt x="252873" y="46367"/>
                </a:lnTo>
                <a:lnTo>
                  <a:pt x="253258" y="46960"/>
                </a:lnTo>
                <a:lnTo>
                  <a:pt x="252974" y="48752"/>
                </a:lnTo>
                <a:lnTo>
                  <a:pt x="251032" y="50189"/>
                </a:lnTo>
                <a:lnTo>
                  <a:pt x="251172" y="51030"/>
                </a:lnTo>
                <a:lnTo>
                  <a:pt x="251946" y="52380"/>
                </a:lnTo>
                <a:lnTo>
                  <a:pt x="253891" y="54592"/>
                </a:lnTo>
                <a:lnTo>
                  <a:pt x="254244" y="54993"/>
                </a:lnTo>
                <a:lnTo>
                  <a:pt x="254471" y="54973"/>
                </a:lnTo>
                <a:lnTo>
                  <a:pt x="255959" y="57396"/>
                </a:lnTo>
                <a:lnTo>
                  <a:pt x="256210" y="58568"/>
                </a:lnTo>
                <a:lnTo>
                  <a:pt x="256697" y="59246"/>
                </a:lnTo>
                <a:lnTo>
                  <a:pt x="257086" y="59618"/>
                </a:lnTo>
                <a:lnTo>
                  <a:pt x="258079" y="59656"/>
                </a:lnTo>
                <a:lnTo>
                  <a:pt x="259280" y="61273"/>
                </a:lnTo>
                <a:lnTo>
                  <a:pt x="261246" y="61621"/>
                </a:lnTo>
                <a:lnTo>
                  <a:pt x="261299" y="61858"/>
                </a:lnTo>
                <a:lnTo>
                  <a:pt x="261049" y="62184"/>
                </a:lnTo>
                <a:lnTo>
                  <a:pt x="261286" y="63242"/>
                </a:lnTo>
                <a:lnTo>
                  <a:pt x="262747" y="66748"/>
                </a:lnTo>
                <a:lnTo>
                  <a:pt x="263735" y="67674"/>
                </a:lnTo>
                <a:lnTo>
                  <a:pt x="264771" y="70181"/>
                </a:lnTo>
                <a:lnTo>
                  <a:pt x="264848" y="70989"/>
                </a:lnTo>
                <a:lnTo>
                  <a:pt x="266111" y="72876"/>
                </a:lnTo>
                <a:lnTo>
                  <a:pt x="266413" y="72980"/>
                </a:lnTo>
                <a:lnTo>
                  <a:pt x="267017" y="73719"/>
                </a:lnTo>
                <a:lnTo>
                  <a:pt x="267706" y="75023"/>
                </a:lnTo>
                <a:lnTo>
                  <a:pt x="267285" y="75515"/>
                </a:lnTo>
                <a:lnTo>
                  <a:pt x="265808" y="75358"/>
                </a:lnTo>
                <a:lnTo>
                  <a:pt x="264475" y="74829"/>
                </a:lnTo>
                <a:lnTo>
                  <a:pt x="261016" y="74199"/>
                </a:lnTo>
                <a:lnTo>
                  <a:pt x="259352" y="73317"/>
                </a:lnTo>
                <a:lnTo>
                  <a:pt x="258286" y="72021"/>
                </a:lnTo>
                <a:lnTo>
                  <a:pt x="255395" y="71445"/>
                </a:lnTo>
                <a:lnTo>
                  <a:pt x="252648" y="73449"/>
                </a:lnTo>
                <a:lnTo>
                  <a:pt x="252056" y="74357"/>
                </a:lnTo>
                <a:lnTo>
                  <a:pt x="251367" y="76424"/>
                </a:lnTo>
                <a:lnTo>
                  <a:pt x="251360" y="76856"/>
                </a:lnTo>
                <a:lnTo>
                  <a:pt x="252314" y="78615"/>
                </a:lnTo>
                <a:lnTo>
                  <a:pt x="253359" y="79055"/>
                </a:lnTo>
                <a:lnTo>
                  <a:pt x="253775" y="79477"/>
                </a:lnTo>
                <a:lnTo>
                  <a:pt x="253527" y="80512"/>
                </a:lnTo>
                <a:lnTo>
                  <a:pt x="253257" y="80553"/>
                </a:lnTo>
                <a:lnTo>
                  <a:pt x="252480" y="81892"/>
                </a:lnTo>
                <a:lnTo>
                  <a:pt x="253718" y="86450"/>
                </a:lnTo>
                <a:lnTo>
                  <a:pt x="254347" y="87780"/>
                </a:lnTo>
                <a:lnTo>
                  <a:pt x="254996" y="88676"/>
                </a:lnTo>
                <a:lnTo>
                  <a:pt x="255776" y="89327"/>
                </a:lnTo>
                <a:lnTo>
                  <a:pt x="257714" y="90034"/>
                </a:lnTo>
                <a:lnTo>
                  <a:pt x="258435" y="91467"/>
                </a:lnTo>
                <a:lnTo>
                  <a:pt x="258923" y="91814"/>
                </a:lnTo>
                <a:lnTo>
                  <a:pt x="262793" y="93342"/>
                </a:lnTo>
                <a:lnTo>
                  <a:pt x="265692" y="93603"/>
                </a:lnTo>
                <a:lnTo>
                  <a:pt x="266049" y="96308"/>
                </a:lnTo>
                <a:lnTo>
                  <a:pt x="266138" y="96985"/>
                </a:lnTo>
                <a:lnTo>
                  <a:pt x="266926" y="98208"/>
                </a:lnTo>
                <a:lnTo>
                  <a:pt x="268349" y="99541"/>
                </a:lnTo>
                <a:lnTo>
                  <a:pt x="269467" y="103925"/>
                </a:lnTo>
                <a:lnTo>
                  <a:pt x="269986" y="108207"/>
                </a:lnTo>
                <a:lnTo>
                  <a:pt x="269939" y="108663"/>
                </a:lnTo>
                <a:lnTo>
                  <a:pt x="270186" y="109722"/>
                </a:lnTo>
                <a:lnTo>
                  <a:pt x="271074" y="111695"/>
                </a:lnTo>
                <a:lnTo>
                  <a:pt x="271780" y="112525"/>
                </a:lnTo>
                <a:lnTo>
                  <a:pt x="272857" y="113345"/>
                </a:lnTo>
                <a:lnTo>
                  <a:pt x="273013" y="116389"/>
                </a:lnTo>
                <a:lnTo>
                  <a:pt x="272592" y="121000"/>
                </a:lnTo>
                <a:lnTo>
                  <a:pt x="271451" y="124066"/>
                </a:lnTo>
                <a:lnTo>
                  <a:pt x="271231" y="126735"/>
                </a:lnTo>
                <a:lnTo>
                  <a:pt x="271389" y="128417"/>
                </a:lnTo>
                <a:lnTo>
                  <a:pt x="272122" y="132117"/>
                </a:lnTo>
                <a:lnTo>
                  <a:pt x="272834" y="134037"/>
                </a:lnTo>
                <a:lnTo>
                  <a:pt x="273029" y="135065"/>
                </a:lnTo>
                <a:lnTo>
                  <a:pt x="272646" y="138308"/>
                </a:lnTo>
                <a:lnTo>
                  <a:pt x="272701" y="138635"/>
                </a:lnTo>
                <a:lnTo>
                  <a:pt x="273228" y="141764"/>
                </a:lnTo>
                <a:lnTo>
                  <a:pt x="273194" y="146975"/>
                </a:lnTo>
                <a:lnTo>
                  <a:pt x="273444" y="148834"/>
                </a:lnTo>
                <a:lnTo>
                  <a:pt x="273929" y="150535"/>
                </a:lnTo>
                <a:lnTo>
                  <a:pt x="274305" y="151218"/>
                </a:lnTo>
                <a:lnTo>
                  <a:pt x="274382" y="151783"/>
                </a:lnTo>
                <a:lnTo>
                  <a:pt x="273917" y="155856"/>
                </a:lnTo>
                <a:lnTo>
                  <a:pt x="274054" y="157646"/>
                </a:lnTo>
                <a:lnTo>
                  <a:pt x="274614" y="159753"/>
                </a:lnTo>
                <a:lnTo>
                  <a:pt x="274365" y="160734"/>
                </a:lnTo>
                <a:lnTo>
                  <a:pt x="273833" y="161208"/>
                </a:lnTo>
                <a:lnTo>
                  <a:pt x="273054" y="161000"/>
                </a:lnTo>
                <a:lnTo>
                  <a:pt x="271985" y="161133"/>
                </a:lnTo>
                <a:lnTo>
                  <a:pt x="271262" y="161843"/>
                </a:lnTo>
                <a:lnTo>
                  <a:pt x="269274" y="165386"/>
                </a:lnTo>
                <a:lnTo>
                  <a:pt x="268317" y="166440"/>
                </a:lnTo>
                <a:lnTo>
                  <a:pt x="268009" y="167329"/>
                </a:lnTo>
                <a:lnTo>
                  <a:pt x="267719" y="169286"/>
                </a:lnTo>
                <a:lnTo>
                  <a:pt x="267427" y="169677"/>
                </a:lnTo>
                <a:lnTo>
                  <a:pt x="266366" y="170379"/>
                </a:lnTo>
                <a:lnTo>
                  <a:pt x="265951" y="169440"/>
                </a:lnTo>
                <a:lnTo>
                  <a:pt x="264344" y="168998"/>
                </a:lnTo>
                <a:lnTo>
                  <a:pt x="262880" y="169060"/>
                </a:lnTo>
                <a:lnTo>
                  <a:pt x="261120" y="169757"/>
                </a:lnTo>
                <a:lnTo>
                  <a:pt x="260434" y="170221"/>
                </a:lnTo>
                <a:lnTo>
                  <a:pt x="259258" y="171915"/>
                </a:lnTo>
                <a:lnTo>
                  <a:pt x="258374" y="173719"/>
                </a:lnTo>
                <a:lnTo>
                  <a:pt x="257757" y="176421"/>
                </a:lnTo>
                <a:lnTo>
                  <a:pt x="257727" y="178495"/>
                </a:lnTo>
                <a:lnTo>
                  <a:pt x="257874" y="180068"/>
                </a:lnTo>
                <a:lnTo>
                  <a:pt x="257501" y="184427"/>
                </a:lnTo>
                <a:lnTo>
                  <a:pt x="257418" y="185391"/>
                </a:lnTo>
                <a:lnTo>
                  <a:pt x="257844" y="188973"/>
                </a:lnTo>
                <a:lnTo>
                  <a:pt x="258078" y="189823"/>
                </a:lnTo>
                <a:lnTo>
                  <a:pt x="257940" y="192137"/>
                </a:lnTo>
                <a:lnTo>
                  <a:pt x="256894" y="194109"/>
                </a:lnTo>
                <a:lnTo>
                  <a:pt x="256736" y="195072"/>
                </a:lnTo>
                <a:lnTo>
                  <a:pt x="256992" y="196243"/>
                </a:lnTo>
                <a:lnTo>
                  <a:pt x="257780" y="197728"/>
                </a:lnTo>
                <a:lnTo>
                  <a:pt x="256319" y="198202"/>
                </a:lnTo>
                <a:lnTo>
                  <a:pt x="254545" y="198276"/>
                </a:lnTo>
                <a:lnTo>
                  <a:pt x="252064" y="199114"/>
                </a:lnTo>
                <a:lnTo>
                  <a:pt x="249760" y="201457"/>
                </a:lnTo>
                <a:lnTo>
                  <a:pt x="249318" y="203478"/>
                </a:lnTo>
                <a:lnTo>
                  <a:pt x="250477" y="206621"/>
                </a:lnTo>
                <a:lnTo>
                  <a:pt x="249423" y="207453"/>
                </a:lnTo>
                <a:lnTo>
                  <a:pt x="246146" y="206342"/>
                </a:lnTo>
                <a:lnTo>
                  <a:pt x="244929" y="207767"/>
                </a:lnTo>
                <a:lnTo>
                  <a:pt x="244716" y="208138"/>
                </a:lnTo>
                <a:lnTo>
                  <a:pt x="243288" y="208802"/>
                </a:lnTo>
                <a:lnTo>
                  <a:pt x="241169" y="209096"/>
                </a:lnTo>
                <a:lnTo>
                  <a:pt x="237479" y="209155"/>
                </a:lnTo>
                <a:lnTo>
                  <a:pt x="235924" y="210317"/>
                </a:lnTo>
                <a:lnTo>
                  <a:pt x="235420" y="210956"/>
                </a:lnTo>
                <a:lnTo>
                  <a:pt x="235393" y="211514"/>
                </a:lnTo>
                <a:lnTo>
                  <a:pt x="234436" y="213140"/>
                </a:lnTo>
                <a:lnTo>
                  <a:pt x="233734" y="213427"/>
                </a:lnTo>
                <a:lnTo>
                  <a:pt x="233284" y="215059"/>
                </a:lnTo>
                <a:lnTo>
                  <a:pt x="233073" y="216591"/>
                </a:lnTo>
                <a:lnTo>
                  <a:pt x="233206" y="217990"/>
                </a:lnTo>
                <a:lnTo>
                  <a:pt x="231849" y="218842"/>
                </a:lnTo>
                <a:lnTo>
                  <a:pt x="231896" y="219786"/>
                </a:lnTo>
                <a:lnTo>
                  <a:pt x="232003" y="221923"/>
                </a:lnTo>
                <a:lnTo>
                  <a:pt x="232011" y="226507"/>
                </a:lnTo>
                <a:lnTo>
                  <a:pt x="232482" y="235072"/>
                </a:lnTo>
                <a:lnTo>
                  <a:pt x="232396" y="236372"/>
                </a:lnTo>
                <a:lnTo>
                  <a:pt x="231282" y="238674"/>
                </a:lnTo>
                <a:lnTo>
                  <a:pt x="230438" y="238672"/>
                </a:lnTo>
                <a:lnTo>
                  <a:pt x="230358" y="238889"/>
                </a:lnTo>
                <a:lnTo>
                  <a:pt x="230658" y="239925"/>
                </a:lnTo>
                <a:lnTo>
                  <a:pt x="232607" y="244052"/>
                </a:lnTo>
                <a:lnTo>
                  <a:pt x="235993" y="248904"/>
                </a:lnTo>
                <a:lnTo>
                  <a:pt x="237240" y="249799"/>
                </a:lnTo>
                <a:lnTo>
                  <a:pt x="241555" y="251561"/>
                </a:lnTo>
                <a:lnTo>
                  <a:pt x="243019" y="247986"/>
                </a:lnTo>
                <a:lnTo>
                  <a:pt x="244063" y="247591"/>
                </a:lnTo>
                <a:lnTo>
                  <a:pt x="246171" y="251333"/>
                </a:lnTo>
                <a:lnTo>
                  <a:pt x="250259" y="251990"/>
                </a:lnTo>
                <a:lnTo>
                  <a:pt x="252639" y="252642"/>
                </a:lnTo>
                <a:lnTo>
                  <a:pt x="255821" y="254891"/>
                </a:lnTo>
                <a:lnTo>
                  <a:pt x="257440" y="256035"/>
                </a:lnTo>
                <a:lnTo>
                  <a:pt x="260333" y="253901"/>
                </a:lnTo>
                <a:lnTo>
                  <a:pt x="263257" y="248968"/>
                </a:lnTo>
                <a:lnTo>
                  <a:pt x="264878" y="245139"/>
                </a:lnTo>
                <a:lnTo>
                  <a:pt x="264962" y="244993"/>
                </a:lnTo>
                <a:lnTo>
                  <a:pt x="266345" y="242589"/>
                </a:lnTo>
                <a:lnTo>
                  <a:pt x="267568" y="239986"/>
                </a:lnTo>
                <a:lnTo>
                  <a:pt x="268889" y="238883"/>
                </a:lnTo>
                <a:lnTo>
                  <a:pt x="269323" y="238416"/>
                </a:lnTo>
                <a:lnTo>
                  <a:pt x="269741" y="238205"/>
                </a:lnTo>
                <a:lnTo>
                  <a:pt x="269990" y="238282"/>
                </a:lnTo>
                <a:lnTo>
                  <a:pt x="270285" y="238758"/>
                </a:lnTo>
                <a:lnTo>
                  <a:pt x="271702" y="239319"/>
                </a:lnTo>
                <a:lnTo>
                  <a:pt x="273131" y="238035"/>
                </a:lnTo>
                <a:lnTo>
                  <a:pt x="273573" y="236345"/>
                </a:lnTo>
                <a:lnTo>
                  <a:pt x="273448" y="236070"/>
                </a:lnTo>
                <a:lnTo>
                  <a:pt x="273215" y="235557"/>
                </a:lnTo>
                <a:lnTo>
                  <a:pt x="271891" y="234761"/>
                </a:lnTo>
                <a:lnTo>
                  <a:pt x="270714" y="231373"/>
                </a:lnTo>
                <a:lnTo>
                  <a:pt x="271752" y="228539"/>
                </a:lnTo>
                <a:lnTo>
                  <a:pt x="272774" y="226262"/>
                </a:lnTo>
                <a:lnTo>
                  <a:pt x="272596" y="224284"/>
                </a:lnTo>
                <a:lnTo>
                  <a:pt x="273547" y="221913"/>
                </a:lnTo>
                <a:lnTo>
                  <a:pt x="273220" y="220115"/>
                </a:lnTo>
                <a:lnTo>
                  <a:pt x="274211" y="216714"/>
                </a:lnTo>
                <a:lnTo>
                  <a:pt x="275995" y="217478"/>
                </a:lnTo>
                <a:lnTo>
                  <a:pt x="275563" y="220230"/>
                </a:lnTo>
                <a:lnTo>
                  <a:pt x="276336" y="221810"/>
                </a:lnTo>
                <a:lnTo>
                  <a:pt x="278373" y="220613"/>
                </a:lnTo>
                <a:lnTo>
                  <a:pt x="279991" y="219168"/>
                </a:lnTo>
                <a:lnTo>
                  <a:pt x="281970" y="217633"/>
                </a:lnTo>
                <a:lnTo>
                  <a:pt x="282921" y="214326"/>
                </a:lnTo>
                <a:lnTo>
                  <a:pt x="281316" y="213898"/>
                </a:lnTo>
                <a:lnTo>
                  <a:pt x="279026" y="213601"/>
                </a:lnTo>
                <a:lnTo>
                  <a:pt x="276543" y="213379"/>
                </a:lnTo>
                <a:lnTo>
                  <a:pt x="275818" y="212156"/>
                </a:lnTo>
                <a:lnTo>
                  <a:pt x="278653" y="211829"/>
                </a:lnTo>
                <a:lnTo>
                  <a:pt x="283637" y="211252"/>
                </a:lnTo>
                <a:lnTo>
                  <a:pt x="284687" y="210484"/>
                </a:lnTo>
                <a:lnTo>
                  <a:pt x="286454" y="208273"/>
                </a:lnTo>
                <a:lnTo>
                  <a:pt x="287290" y="205883"/>
                </a:lnTo>
                <a:lnTo>
                  <a:pt x="287677" y="204213"/>
                </a:lnTo>
                <a:lnTo>
                  <a:pt x="287621" y="203658"/>
                </a:lnTo>
                <a:lnTo>
                  <a:pt x="290506" y="202284"/>
                </a:lnTo>
                <a:lnTo>
                  <a:pt x="293224" y="201603"/>
                </a:lnTo>
                <a:lnTo>
                  <a:pt x="294566" y="201527"/>
                </a:lnTo>
                <a:lnTo>
                  <a:pt x="297520" y="200158"/>
                </a:lnTo>
                <a:lnTo>
                  <a:pt x="298375" y="199563"/>
                </a:lnTo>
                <a:lnTo>
                  <a:pt x="299477" y="198419"/>
                </a:lnTo>
                <a:lnTo>
                  <a:pt x="300560" y="197965"/>
                </a:lnTo>
                <a:lnTo>
                  <a:pt x="303104" y="197845"/>
                </a:lnTo>
                <a:lnTo>
                  <a:pt x="304225" y="197386"/>
                </a:lnTo>
                <a:lnTo>
                  <a:pt x="304811" y="196938"/>
                </a:lnTo>
                <a:lnTo>
                  <a:pt x="305699" y="195614"/>
                </a:lnTo>
                <a:lnTo>
                  <a:pt x="306684" y="192277"/>
                </a:lnTo>
                <a:lnTo>
                  <a:pt x="307070" y="191717"/>
                </a:lnTo>
                <a:lnTo>
                  <a:pt x="309265" y="191210"/>
                </a:lnTo>
                <a:lnTo>
                  <a:pt x="309971" y="190808"/>
                </a:lnTo>
                <a:lnTo>
                  <a:pt x="311684" y="188379"/>
                </a:lnTo>
                <a:lnTo>
                  <a:pt x="312458" y="188305"/>
                </a:lnTo>
                <a:lnTo>
                  <a:pt x="312683" y="188578"/>
                </a:lnTo>
                <a:lnTo>
                  <a:pt x="313518" y="188589"/>
                </a:lnTo>
                <a:lnTo>
                  <a:pt x="315001" y="187457"/>
                </a:lnTo>
                <a:lnTo>
                  <a:pt x="316111" y="187144"/>
                </a:lnTo>
                <a:lnTo>
                  <a:pt x="318775" y="189175"/>
                </a:lnTo>
                <a:lnTo>
                  <a:pt x="320110" y="189705"/>
                </a:lnTo>
                <a:lnTo>
                  <a:pt x="324017" y="190118"/>
                </a:lnTo>
                <a:lnTo>
                  <a:pt x="327776" y="191230"/>
                </a:lnTo>
                <a:lnTo>
                  <a:pt x="328390" y="192326"/>
                </a:lnTo>
                <a:lnTo>
                  <a:pt x="328921" y="192787"/>
                </a:lnTo>
                <a:lnTo>
                  <a:pt x="330563" y="192843"/>
                </a:lnTo>
                <a:lnTo>
                  <a:pt x="332417" y="193903"/>
                </a:lnTo>
                <a:lnTo>
                  <a:pt x="333180" y="194600"/>
                </a:lnTo>
                <a:lnTo>
                  <a:pt x="334424" y="196517"/>
                </a:lnTo>
                <a:lnTo>
                  <a:pt x="336299" y="199100"/>
                </a:lnTo>
                <a:lnTo>
                  <a:pt x="336536" y="199236"/>
                </a:lnTo>
                <a:lnTo>
                  <a:pt x="338555" y="202702"/>
                </a:lnTo>
                <a:lnTo>
                  <a:pt x="340524" y="206676"/>
                </a:lnTo>
                <a:lnTo>
                  <a:pt x="342870" y="208287"/>
                </a:lnTo>
                <a:lnTo>
                  <a:pt x="344249" y="209998"/>
                </a:lnTo>
                <a:lnTo>
                  <a:pt x="344390" y="210733"/>
                </a:lnTo>
                <a:lnTo>
                  <a:pt x="344026" y="211032"/>
                </a:lnTo>
                <a:lnTo>
                  <a:pt x="344033" y="211257"/>
                </a:lnTo>
                <a:lnTo>
                  <a:pt x="344435" y="211837"/>
                </a:lnTo>
                <a:lnTo>
                  <a:pt x="345499" y="212458"/>
                </a:lnTo>
                <a:lnTo>
                  <a:pt x="348098" y="219885"/>
                </a:lnTo>
                <a:lnTo>
                  <a:pt x="348243" y="221428"/>
                </a:lnTo>
                <a:lnTo>
                  <a:pt x="348588" y="222537"/>
                </a:lnTo>
                <a:lnTo>
                  <a:pt x="349164" y="223324"/>
                </a:lnTo>
                <a:lnTo>
                  <a:pt x="350653" y="229263"/>
                </a:lnTo>
                <a:lnTo>
                  <a:pt x="351002" y="230654"/>
                </a:lnTo>
                <a:lnTo>
                  <a:pt x="351101" y="231815"/>
                </a:lnTo>
                <a:lnTo>
                  <a:pt x="352865" y="239867"/>
                </a:lnTo>
                <a:lnTo>
                  <a:pt x="353345" y="241408"/>
                </a:lnTo>
                <a:lnTo>
                  <a:pt x="353876" y="242393"/>
                </a:lnTo>
                <a:lnTo>
                  <a:pt x="355326" y="246857"/>
                </a:lnTo>
                <a:lnTo>
                  <a:pt x="357892" y="251589"/>
                </a:lnTo>
                <a:lnTo>
                  <a:pt x="358023" y="252300"/>
                </a:lnTo>
                <a:lnTo>
                  <a:pt x="359725" y="256153"/>
                </a:lnTo>
                <a:lnTo>
                  <a:pt x="361486" y="259199"/>
                </a:lnTo>
                <a:lnTo>
                  <a:pt x="361685" y="259912"/>
                </a:lnTo>
                <a:lnTo>
                  <a:pt x="361746" y="261056"/>
                </a:lnTo>
                <a:lnTo>
                  <a:pt x="363191" y="267627"/>
                </a:lnTo>
                <a:lnTo>
                  <a:pt x="363471" y="270031"/>
                </a:lnTo>
                <a:lnTo>
                  <a:pt x="364350" y="271731"/>
                </a:lnTo>
                <a:lnTo>
                  <a:pt x="364757" y="273866"/>
                </a:lnTo>
                <a:lnTo>
                  <a:pt x="364698" y="275187"/>
                </a:lnTo>
                <a:lnTo>
                  <a:pt x="367101" y="284873"/>
                </a:lnTo>
                <a:lnTo>
                  <a:pt x="367700" y="286357"/>
                </a:lnTo>
                <a:lnTo>
                  <a:pt x="368924" y="288164"/>
                </a:lnTo>
                <a:lnTo>
                  <a:pt x="369978" y="291477"/>
                </a:lnTo>
                <a:lnTo>
                  <a:pt x="370255" y="292345"/>
                </a:lnTo>
                <a:lnTo>
                  <a:pt x="371270" y="294426"/>
                </a:lnTo>
                <a:lnTo>
                  <a:pt x="372091" y="297497"/>
                </a:lnTo>
                <a:lnTo>
                  <a:pt x="372806" y="299346"/>
                </a:lnTo>
                <a:lnTo>
                  <a:pt x="374432" y="300951"/>
                </a:lnTo>
                <a:lnTo>
                  <a:pt x="376181" y="303964"/>
                </a:lnTo>
                <a:lnTo>
                  <a:pt x="380301" y="309979"/>
                </a:lnTo>
                <a:lnTo>
                  <a:pt x="380957" y="310174"/>
                </a:lnTo>
                <a:lnTo>
                  <a:pt x="380474" y="310944"/>
                </a:lnTo>
                <a:lnTo>
                  <a:pt x="380390" y="311345"/>
                </a:lnTo>
                <a:lnTo>
                  <a:pt x="380430" y="311783"/>
                </a:lnTo>
                <a:lnTo>
                  <a:pt x="380652" y="312331"/>
                </a:lnTo>
                <a:lnTo>
                  <a:pt x="380981" y="312814"/>
                </a:lnTo>
                <a:lnTo>
                  <a:pt x="381785" y="313612"/>
                </a:lnTo>
                <a:lnTo>
                  <a:pt x="381655" y="314940"/>
                </a:lnTo>
                <a:lnTo>
                  <a:pt x="380886" y="316895"/>
                </a:lnTo>
                <a:lnTo>
                  <a:pt x="379515" y="318902"/>
                </a:lnTo>
                <a:lnTo>
                  <a:pt x="379026" y="320344"/>
                </a:lnTo>
                <a:lnTo>
                  <a:pt x="378723" y="323577"/>
                </a:lnTo>
                <a:lnTo>
                  <a:pt x="378475" y="325370"/>
                </a:lnTo>
                <a:lnTo>
                  <a:pt x="378583" y="326109"/>
                </a:lnTo>
                <a:lnTo>
                  <a:pt x="379184" y="328808"/>
                </a:lnTo>
                <a:lnTo>
                  <a:pt x="379252" y="329648"/>
                </a:lnTo>
                <a:lnTo>
                  <a:pt x="379226" y="331598"/>
                </a:lnTo>
                <a:lnTo>
                  <a:pt x="378922" y="333100"/>
                </a:lnTo>
                <a:lnTo>
                  <a:pt x="378943" y="335171"/>
                </a:lnTo>
                <a:lnTo>
                  <a:pt x="379046" y="335544"/>
                </a:lnTo>
                <a:lnTo>
                  <a:pt x="379216" y="335923"/>
                </a:lnTo>
                <a:lnTo>
                  <a:pt x="380401" y="338021"/>
                </a:lnTo>
                <a:lnTo>
                  <a:pt x="381027" y="339762"/>
                </a:lnTo>
                <a:lnTo>
                  <a:pt x="381165" y="340666"/>
                </a:lnTo>
                <a:lnTo>
                  <a:pt x="380280" y="344352"/>
                </a:lnTo>
                <a:lnTo>
                  <a:pt x="380564" y="346266"/>
                </a:lnTo>
                <a:lnTo>
                  <a:pt x="379950" y="348515"/>
                </a:lnTo>
                <a:lnTo>
                  <a:pt x="379215" y="353099"/>
                </a:lnTo>
                <a:lnTo>
                  <a:pt x="379816" y="356495"/>
                </a:lnTo>
                <a:lnTo>
                  <a:pt x="379482" y="359481"/>
                </a:lnTo>
                <a:lnTo>
                  <a:pt x="379199" y="360328"/>
                </a:lnTo>
                <a:lnTo>
                  <a:pt x="377280" y="362596"/>
                </a:lnTo>
                <a:lnTo>
                  <a:pt x="377170" y="362802"/>
                </a:lnTo>
                <a:lnTo>
                  <a:pt x="376889" y="363644"/>
                </a:lnTo>
                <a:lnTo>
                  <a:pt x="376767" y="363858"/>
                </a:lnTo>
                <a:lnTo>
                  <a:pt x="375697" y="365141"/>
                </a:lnTo>
                <a:lnTo>
                  <a:pt x="375144" y="366041"/>
                </a:lnTo>
                <a:lnTo>
                  <a:pt x="375014" y="366279"/>
                </a:lnTo>
                <a:lnTo>
                  <a:pt x="374805" y="367728"/>
                </a:lnTo>
                <a:lnTo>
                  <a:pt x="374352" y="368222"/>
                </a:lnTo>
                <a:lnTo>
                  <a:pt x="373055" y="368690"/>
                </a:lnTo>
                <a:lnTo>
                  <a:pt x="372836" y="368693"/>
                </a:lnTo>
                <a:lnTo>
                  <a:pt x="372447" y="368558"/>
                </a:lnTo>
                <a:lnTo>
                  <a:pt x="371846" y="368130"/>
                </a:lnTo>
                <a:lnTo>
                  <a:pt x="371072" y="367925"/>
                </a:lnTo>
                <a:lnTo>
                  <a:pt x="370305" y="368069"/>
                </a:lnTo>
                <a:lnTo>
                  <a:pt x="369679" y="368429"/>
                </a:lnTo>
                <a:lnTo>
                  <a:pt x="369533" y="368532"/>
                </a:lnTo>
                <a:lnTo>
                  <a:pt x="369063" y="369100"/>
                </a:lnTo>
                <a:lnTo>
                  <a:pt x="368070" y="370325"/>
                </a:lnTo>
                <a:lnTo>
                  <a:pt x="367761" y="371225"/>
                </a:lnTo>
                <a:lnTo>
                  <a:pt x="366892" y="372976"/>
                </a:lnTo>
                <a:lnTo>
                  <a:pt x="366301" y="373522"/>
                </a:lnTo>
                <a:lnTo>
                  <a:pt x="365864" y="368970"/>
                </a:lnTo>
                <a:lnTo>
                  <a:pt x="364974" y="368805"/>
                </a:lnTo>
                <a:lnTo>
                  <a:pt x="365696" y="366592"/>
                </a:lnTo>
                <a:lnTo>
                  <a:pt x="364663" y="364995"/>
                </a:lnTo>
                <a:lnTo>
                  <a:pt x="363545" y="365487"/>
                </a:lnTo>
                <a:lnTo>
                  <a:pt x="362681" y="365043"/>
                </a:lnTo>
                <a:lnTo>
                  <a:pt x="362375" y="364212"/>
                </a:lnTo>
                <a:lnTo>
                  <a:pt x="363302" y="362965"/>
                </a:lnTo>
                <a:lnTo>
                  <a:pt x="364536" y="362803"/>
                </a:lnTo>
                <a:lnTo>
                  <a:pt x="365115" y="361977"/>
                </a:lnTo>
                <a:lnTo>
                  <a:pt x="364793" y="361228"/>
                </a:lnTo>
                <a:lnTo>
                  <a:pt x="363905" y="360572"/>
                </a:lnTo>
                <a:lnTo>
                  <a:pt x="363890" y="360310"/>
                </a:lnTo>
                <a:lnTo>
                  <a:pt x="365197" y="360157"/>
                </a:lnTo>
                <a:lnTo>
                  <a:pt x="366139" y="359886"/>
                </a:lnTo>
                <a:lnTo>
                  <a:pt x="365603" y="358529"/>
                </a:lnTo>
                <a:lnTo>
                  <a:pt x="366747" y="356922"/>
                </a:lnTo>
                <a:lnTo>
                  <a:pt x="368037" y="357815"/>
                </a:lnTo>
                <a:lnTo>
                  <a:pt x="368880" y="357642"/>
                </a:lnTo>
                <a:lnTo>
                  <a:pt x="369285" y="356093"/>
                </a:lnTo>
                <a:lnTo>
                  <a:pt x="368820" y="354425"/>
                </a:lnTo>
                <a:lnTo>
                  <a:pt x="367292" y="353764"/>
                </a:lnTo>
                <a:lnTo>
                  <a:pt x="366294" y="354281"/>
                </a:lnTo>
                <a:lnTo>
                  <a:pt x="365585" y="353595"/>
                </a:lnTo>
                <a:lnTo>
                  <a:pt x="364122" y="352771"/>
                </a:lnTo>
                <a:lnTo>
                  <a:pt x="363060" y="352566"/>
                </a:lnTo>
                <a:lnTo>
                  <a:pt x="361684" y="352845"/>
                </a:lnTo>
                <a:lnTo>
                  <a:pt x="361336" y="353648"/>
                </a:lnTo>
                <a:lnTo>
                  <a:pt x="361185" y="353680"/>
                </a:lnTo>
                <a:lnTo>
                  <a:pt x="359540" y="354034"/>
                </a:lnTo>
                <a:lnTo>
                  <a:pt x="357377" y="356008"/>
                </a:lnTo>
                <a:lnTo>
                  <a:pt x="356548" y="357893"/>
                </a:lnTo>
                <a:lnTo>
                  <a:pt x="355250" y="358535"/>
                </a:lnTo>
                <a:lnTo>
                  <a:pt x="354155" y="358344"/>
                </a:lnTo>
                <a:lnTo>
                  <a:pt x="353737" y="358548"/>
                </a:lnTo>
                <a:lnTo>
                  <a:pt x="352538" y="360389"/>
                </a:lnTo>
                <a:lnTo>
                  <a:pt x="352225" y="362253"/>
                </a:lnTo>
                <a:lnTo>
                  <a:pt x="352516" y="363460"/>
                </a:lnTo>
                <a:lnTo>
                  <a:pt x="353337" y="364007"/>
                </a:lnTo>
                <a:lnTo>
                  <a:pt x="355454" y="364613"/>
                </a:lnTo>
                <a:lnTo>
                  <a:pt x="355683" y="365220"/>
                </a:lnTo>
                <a:lnTo>
                  <a:pt x="355665" y="365928"/>
                </a:lnTo>
                <a:lnTo>
                  <a:pt x="355931" y="367117"/>
                </a:lnTo>
                <a:lnTo>
                  <a:pt x="356739" y="368392"/>
                </a:lnTo>
                <a:lnTo>
                  <a:pt x="356790" y="369236"/>
                </a:lnTo>
                <a:lnTo>
                  <a:pt x="356624" y="369412"/>
                </a:lnTo>
                <a:lnTo>
                  <a:pt x="356119" y="368891"/>
                </a:lnTo>
                <a:lnTo>
                  <a:pt x="355387" y="368680"/>
                </a:lnTo>
                <a:lnTo>
                  <a:pt x="353212" y="369060"/>
                </a:lnTo>
                <a:lnTo>
                  <a:pt x="352082" y="369598"/>
                </a:lnTo>
                <a:lnTo>
                  <a:pt x="351170" y="370645"/>
                </a:lnTo>
                <a:lnTo>
                  <a:pt x="350959" y="371291"/>
                </a:lnTo>
                <a:lnTo>
                  <a:pt x="350937" y="372146"/>
                </a:lnTo>
                <a:lnTo>
                  <a:pt x="350325" y="373118"/>
                </a:lnTo>
                <a:lnTo>
                  <a:pt x="350266" y="373264"/>
                </a:lnTo>
                <a:lnTo>
                  <a:pt x="349321" y="375579"/>
                </a:lnTo>
                <a:lnTo>
                  <a:pt x="349041" y="378440"/>
                </a:lnTo>
                <a:lnTo>
                  <a:pt x="349456" y="382031"/>
                </a:lnTo>
                <a:lnTo>
                  <a:pt x="351076" y="384400"/>
                </a:lnTo>
                <a:lnTo>
                  <a:pt x="350475" y="389846"/>
                </a:lnTo>
                <a:lnTo>
                  <a:pt x="350457" y="391088"/>
                </a:lnTo>
                <a:lnTo>
                  <a:pt x="350121" y="392242"/>
                </a:lnTo>
                <a:lnTo>
                  <a:pt x="349801" y="392793"/>
                </a:lnTo>
                <a:lnTo>
                  <a:pt x="348437" y="393920"/>
                </a:lnTo>
                <a:lnTo>
                  <a:pt x="348147" y="394428"/>
                </a:lnTo>
                <a:lnTo>
                  <a:pt x="347559" y="396398"/>
                </a:lnTo>
                <a:lnTo>
                  <a:pt x="348136" y="397230"/>
                </a:lnTo>
                <a:lnTo>
                  <a:pt x="346294" y="398110"/>
                </a:lnTo>
                <a:lnTo>
                  <a:pt x="345179" y="399247"/>
                </a:lnTo>
                <a:lnTo>
                  <a:pt x="342684" y="400535"/>
                </a:lnTo>
                <a:lnTo>
                  <a:pt x="340059" y="401280"/>
                </a:lnTo>
                <a:lnTo>
                  <a:pt x="336157" y="403385"/>
                </a:lnTo>
                <a:lnTo>
                  <a:pt x="334922" y="404714"/>
                </a:lnTo>
                <a:lnTo>
                  <a:pt x="333755" y="407209"/>
                </a:lnTo>
                <a:lnTo>
                  <a:pt x="333651" y="407743"/>
                </a:lnTo>
                <a:lnTo>
                  <a:pt x="333010" y="411015"/>
                </a:lnTo>
                <a:lnTo>
                  <a:pt x="331876" y="413917"/>
                </a:lnTo>
                <a:lnTo>
                  <a:pt x="331918" y="414419"/>
                </a:lnTo>
                <a:lnTo>
                  <a:pt x="332545" y="421836"/>
                </a:lnTo>
                <a:lnTo>
                  <a:pt x="334603" y="427652"/>
                </a:lnTo>
                <a:lnTo>
                  <a:pt x="334206" y="432418"/>
                </a:lnTo>
                <a:lnTo>
                  <a:pt x="332073" y="433070"/>
                </a:lnTo>
                <a:lnTo>
                  <a:pt x="331288" y="434685"/>
                </a:lnTo>
                <a:lnTo>
                  <a:pt x="329626" y="435836"/>
                </a:lnTo>
                <a:lnTo>
                  <a:pt x="329665" y="436403"/>
                </a:lnTo>
                <a:lnTo>
                  <a:pt x="329880" y="436451"/>
                </a:lnTo>
                <a:lnTo>
                  <a:pt x="330170" y="437528"/>
                </a:lnTo>
                <a:lnTo>
                  <a:pt x="330314" y="440123"/>
                </a:lnTo>
                <a:lnTo>
                  <a:pt x="330570" y="440329"/>
                </a:lnTo>
                <a:lnTo>
                  <a:pt x="331152" y="441500"/>
                </a:lnTo>
                <a:lnTo>
                  <a:pt x="330848" y="443014"/>
                </a:lnTo>
                <a:lnTo>
                  <a:pt x="330576" y="443231"/>
                </a:lnTo>
                <a:lnTo>
                  <a:pt x="328956" y="443620"/>
                </a:lnTo>
                <a:lnTo>
                  <a:pt x="329063" y="444768"/>
                </a:lnTo>
                <a:lnTo>
                  <a:pt x="328515" y="445749"/>
                </a:lnTo>
                <a:lnTo>
                  <a:pt x="327918" y="445761"/>
                </a:lnTo>
                <a:lnTo>
                  <a:pt x="327487" y="446064"/>
                </a:lnTo>
                <a:lnTo>
                  <a:pt x="325887" y="448171"/>
                </a:lnTo>
                <a:lnTo>
                  <a:pt x="325416" y="449833"/>
                </a:lnTo>
                <a:lnTo>
                  <a:pt x="325556" y="450930"/>
                </a:lnTo>
                <a:lnTo>
                  <a:pt x="324664" y="452530"/>
                </a:lnTo>
                <a:lnTo>
                  <a:pt x="322967" y="452117"/>
                </a:lnTo>
                <a:lnTo>
                  <a:pt x="322158" y="452197"/>
                </a:lnTo>
                <a:lnTo>
                  <a:pt x="321561" y="452496"/>
                </a:lnTo>
                <a:lnTo>
                  <a:pt x="320518" y="453552"/>
                </a:lnTo>
                <a:lnTo>
                  <a:pt x="319798" y="455028"/>
                </a:lnTo>
                <a:lnTo>
                  <a:pt x="319433" y="457298"/>
                </a:lnTo>
                <a:lnTo>
                  <a:pt x="319547" y="459475"/>
                </a:lnTo>
                <a:lnTo>
                  <a:pt x="319219" y="460746"/>
                </a:lnTo>
                <a:lnTo>
                  <a:pt x="317815" y="462472"/>
                </a:lnTo>
                <a:lnTo>
                  <a:pt x="317248" y="462851"/>
                </a:lnTo>
                <a:lnTo>
                  <a:pt x="316514" y="461839"/>
                </a:lnTo>
                <a:lnTo>
                  <a:pt x="315717" y="462409"/>
                </a:lnTo>
                <a:lnTo>
                  <a:pt x="314750" y="464795"/>
                </a:lnTo>
                <a:lnTo>
                  <a:pt x="313950" y="467747"/>
                </a:lnTo>
                <a:lnTo>
                  <a:pt x="312941" y="468904"/>
                </a:lnTo>
                <a:lnTo>
                  <a:pt x="311929" y="469521"/>
                </a:lnTo>
                <a:lnTo>
                  <a:pt x="311536" y="470255"/>
                </a:lnTo>
                <a:lnTo>
                  <a:pt x="311432" y="470836"/>
                </a:lnTo>
                <a:lnTo>
                  <a:pt x="311635" y="473248"/>
                </a:lnTo>
                <a:lnTo>
                  <a:pt x="312523" y="475544"/>
                </a:lnTo>
                <a:lnTo>
                  <a:pt x="313809" y="477788"/>
                </a:lnTo>
                <a:lnTo>
                  <a:pt x="314276" y="478903"/>
                </a:lnTo>
                <a:lnTo>
                  <a:pt x="313408" y="479494"/>
                </a:lnTo>
                <a:lnTo>
                  <a:pt x="311858" y="480047"/>
                </a:lnTo>
                <a:lnTo>
                  <a:pt x="311716" y="480298"/>
                </a:lnTo>
                <a:lnTo>
                  <a:pt x="307733" y="480993"/>
                </a:lnTo>
                <a:lnTo>
                  <a:pt x="307555" y="481045"/>
                </a:lnTo>
                <a:lnTo>
                  <a:pt x="307138" y="481119"/>
                </a:lnTo>
                <a:lnTo>
                  <a:pt x="299782" y="482487"/>
                </a:lnTo>
                <a:lnTo>
                  <a:pt x="299031" y="482622"/>
                </a:lnTo>
                <a:lnTo>
                  <a:pt x="298903" y="482641"/>
                </a:lnTo>
                <a:lnTo>
                  <a:pt x="295156" y="483356"/>
                </a:lnTo>
                <a:lnTo>
                  <a:pt x="294885" y="483409"/>
                </a:lnTo>
                <a:lnTo>
                  <a:pt x="292503" y="483859"/>
                </a:lnTo>
                <a:lnTo>
                  <a:pt x="290745" y="484180"/>
                </a:lnTo>
                <a:lnTo>
                  <a:pt x="288619" y="484654"/>
                </a:lnTo>
                <a:lnTo>
                  <a:pt x="283709" y="485572"/>
                </a:lnTo>
                <a:lnTo>
                  <a:pt x="274967" y="487129"/>
                </a:lnTo>
                <a:lnTo>
                  <a:pt x="273074" y="487549"/>
                </a:lnTo>
                <a:lnTo>
                  <a:pt x="271324" y="487817"/>
                </a:lnTo>
                <a:lnTo>
                  <a:pt x="262348" y="489498"/>
                </a:lnTo>
                <a:lnTo>
                  <a:pt x="260480" y="489784"/>
                </a:lnTo>
                <a:lnTo>
                  <a:pt x="250057" y="491733"/>
                </a:lnTo>
                <a:lnTo>
                  <a:pt x="229542" y="495394"/>
                </a:lnTo>
                <a:lnTo>
                  <a:pt x="226269" y="495933"/>
                </a:lnTo>
                <a:lnTo>
                  <a:pt x="225997" y="495980"/>
                </a:lnTo>
                <a:lnTo>
                  <a:pt x="222499" y="496583"/>
                </a:lnTo>
                <a:lnTo>
                  <a:pt x="194146" y="501269"/>
                </a:lnTo>
                <a:lnTo>
                  <a:pt x="189057" y="502218"/>
                </a:lnTo>
                <a:lnTo>
                  <a:pt x="188877" y="500820"/>
                </a:lnTo>
                <a:lnTo>
                  <a:pt x="188661" y="499220"/>
                </a:lnTo>
                <a:lnTo>
                  <a:pt x="188456" y="497704"/>
                </a:lnTo>
                <a:lnTo>
                  <a:pt x="188379" y="497128"/>
                </a:lnTo>
                <a:lnTo>
                  <a:pt x="188283" y="496453"/>
                </a:lnTo>
                <a:lnTo>
                  <a:pt x="188026" y="494354"/>
                </a:lnTo>
                <a:lnTo>
                  <a:pt x="186844" y="494531"/>
                </a:lnTo>
                <a:lnTo>
                  <a:pt x="186268" y="494616"/>
                </a:lnTo>
                <a:lnTo>
                  <a:pt x="176486" y="495950"/>
                </a:lnTo>
                <a:lnTo>
                  <a:pt x="173836" y="496317"/>
                </a:lnTo>
                <a:lnTo>
                  <a:pt x="172813" y="496475"/>
                </a:lnTo>
                <a:lnTo>
                  <a:pt x="166875" y="497199"/>
                </a:lnTo>
                <a:lnTo>
                  <a:pt x="166724" y="497196"/>
                </a:lnTo>
                <a:lnTo>
                  <a:pt x="159626" y="498155"/>
                </a:lnTo>
                <a:lnTo>
                  <a:pt x="159093" y="498219"/>
                </a:lnTo>
                <a:lnTo>
                  <a:pt x="154612" y="498815"/>
                </a:lnTo>
                <a:lnTo>
                  <a:pt x="152370" y="499089"/>
                </a:lnTo>
                <a:lnTo>
                  <a:pt x="149077" y="499500"/>
                </a:lnTo>
                <a:lnTo>
                  <a:pt x="145347" y="499986"/>
                </a:lnTo>
                <a:lnTo>
                  <a:pt x="143659" y="500178"/>
                </a:lnTo>
                <a:lnTo>
                  <a:pt x="143093" y="500242"/>
                </a:lnTo>
                <a:lnTo>
                  <a:pt x="142200" y="500347"/>
                </a:lnTo>
                <a:lnTo>
                  <a:pt x="141290" y="500477"/>
                </a:lnTo>
                <a:lnTo>
                  <a:pt x="140149" y="500623"/>
                </a:lnTo>
                <a:lnTo>
                  <a:pt x="138366" y="500859"/>
                </a:lnTo>
                <a:lnTo>
                  <a:pt x="135723" y="501198"/>
                </a:lnTo>
                <a:lnTo>
                  <a:pt x="131305" y="501777"/>
                </a:lnTo>
                <a:lnTo>
                  <a:pt x="130856" y="501836"/>
                </a:lnTo>
                <a:lnTo>
                  <a:pt x="123239" y="502834"/>
                </a:lnTo>
                <a:lnTo>
                  <a:pt x="123027" y="502840"/>
                </a:lnTo>
                <a:lnTo>
                  <a:pt x="114808" y="503903"/>
                </a:lnTo>
                <a:lnTo>
                  <a:pt x="113505" y="504083"/>
                </a:lnTo>
                <a:lnTo>
                  <a:pt x="113287" y="504104"/>
                </a:lnTo>
                <a:lnTo>
                  <a:pt x="112580" y="504183"/>
                </a:lnTo>
                <a:lnTo>
                  <a:pt x="111214" y="504356"/>
                </a:lnTo>
                <a:lnTo>
                  <a:pt x="110935" y="504394"/>
                </a:lnTo>
                <a:lnTo>
                  <a:pt x="110112" y="504495"/>
                </a:lnTo>
                <a:lnTo>
                  <a:pt x="104195" y="505225"/>
                </a:lnTo>
                <a:lnTo>
                  <a:pt x="101826" y="505514"/>
                </a:lnTo>
                <a:lnTo>
                  <a:pt x="99581" y="505781"/>
                </a:lnTo>
                <a:lnTo>
                  <a:pt x="98092" y="505975"/>
                </a:lnTo>
                <a:lnTo>
                  <a:pt x="90717" y="506830"/>
                </a:lnTo>
                <a:lnTo>
                  <a:pt x="90447" y="506865"/>
                </a:lnTo>
                <a:lnTo>
                  <a:pt x="89183" y="507008"/>
                </a:lnTo>
                <a:lnTo>
                  <a:pt x="81305" y="507901"/>
                </a:lnTo>
                <a:lnTo>
                  <a:pt x="79812" y="508067"/>
                </a:lnTo>
                <a:lnTo>
                  <a:pt x="75261" y="508539"/>
                </a:lnTo>
                <a:lnTo>
                  <a:pt x="73291" y="508770"/>
                </a:lnTo>
                <a:lnTo>
                  <a:pt x="67544" y="509446"/>
                </a:lnTo>
                <a:lnTo>
                  <a:pt x="67326" y="509467"/>
                </a:lnTo>
                <a:lnTo>
                  <a:pt x="59132" y="510500"/>
                </a:lnTo>
                <a:lnTo>
                  <a:pt x="58355" y="510591"/>
                </a:lnTo>
                <a:lnTo>
                  <a:pt x="54751" y="510986"/>
                </a:lnTo>
                <a:lnTo>
                  <a:pt x="33160" y="513545"/>
                </a:lnTo>
                <a:lnTo>
                  <a:pt x="31557" y="513740"/>
                </a:lnTo>
                <a:lnTo>
                  <a:pt x="31109" y="513790"/>
                </a:lnTo>
                <a:lnTo>
                  <a:pt x="20395" y="514972"/>
                </a:lnTo>
                <a:lnTo>
                  <a:pt x="10773" y="515998"/>
                </a:lnTo>
                <a:lnTo>
                  <a:pt x="10629" y="516015"/>
                </a:lnTo>
                <a:lnTo>
                  <a:pt x="5733" y="516521"/>
                </a:lnTo>
                <a:lnTo>
                  <a:pt x="5473" y="51654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5" name="pg225"/>
          <p:cNvSpPr/>
          <p:nvPr/>
        </p:nvSpPr>
        <p:spPr>
          <a:xfrm>
            <a:off x="5061986" y="2633590"/>
            <a:ext cx="597966" cy="290142"/>
          </a:xfrm>
          <a:custGeom>
            <a:avLst/>
            <a:gdLst/>
            <a:ahLst/>
            <a:cxnLst/>
            <a:rect l="0" t="0" r="0" b="0"/>
            <a:pathLst>
              <a:path w="597966" h="290142">
                <a:moveTo>
                  <a:pt x="0" y="129570"/>
                </a:moveTo>
                <a:lnTo>
                  <a:pt x="5630" y="124921"/>
                </a:lnTo>
                <a:lnTo>
                  <a:pt x="7333" y="123926"/>
                </a:lnTo>
                <a:lnTo>
                  <a:pt x="9158" y="124420"/>
                </a:lnTo>
                <a:lnTo>
                  <a:pt x="12530" y="122238"/>
                </a:lnTo>
                <a:lnTo>
                  <a:pt x="14827" y="121342"/>
                </a:lnTo>
                <a:lnTo>
                  <a:pt x="20885" y="118320"/>
                </a:lnTo>
                <a:lnTo>
                  <a:pt x="26169" y="116758"/>
                </a:lnTo>
                <a:lnTo>
                  <a:pt x="30738" y="114808"/>
                </a:lnTo>
                <a:lnTo>
                  <a:pt x="32127" y="113952"/>
                </a:lnTo>
                <a:lnTo>
                  <a:pt x="34700" y="111439"/>
                </a:lnTo>
                <a:lnTo>
                  <a:pt x="35477" y="110151"/>
                </a:lnTo>
                <a:lnTo>
                  <a:pt x="36431" y="109201"/>
                </a:lnTo>
                <a:lnTo>
                  <a:pt x="37786" y="108286"/>
                </a:lnTo>
                <a:lnTo>
                  <a:pt x="40846" y="105172"/>
                </a:lnTo>
                <a:lnTo>
                  <a:pt x="42850" y="102211"/>
                </a:lnTo>
                <a:lnTo>
                  <a:pt x="43135" y="101852"/>
                </a:lnTo>
                <a:lnTo>
                  <a:pt x="46249" y="97929"/>
                </a:lnTo>
                <a:lnTo>
                  <a:pt x="47585" y="96800"/>
                </a:lnTo>
                <a:lnTo>
                  <a:pt x="50942" y="94768"/>
                </a:lnTo>
                <a:lnTo>
                  <a:pt x="56778" y="92854"/>
                </a:lnTo>
                <a:lnTo>
                  <a:pt x="60714" y="92208"/>
                </a:lnTo>
                <a:lnTo>
                  <a:pt x="61811" y="92393"/>
                </a:lnTo>
                <a:lnTo>
                  <a:pt x="63416" y="92977"/>
                </a:lnTo>
                <a:lnTo>
                  <a:pt x="64090" y="93649"/>
                </a:lnTo>
                <a:lnTo>
                  <a:pt x="65414" y="93621"/>
                </a:lnTo>
                <a:lnTo>
                  <a:pt x="69474" y="91706"/>
                </a:lnTo>
                <a:lnTo>
                  <a:pt x="72318" y="90989"/>
                </a:lnTo>
                <a:lnTo>
                  <a:pt x="74097" y="90114"/>
                </a:lnTo>
                <a:lnTo>
                  <a:pt x="75354" y="90042"/>
                </a:lnTo>
                <a:lnTo>
                  <a:pt x="76045" y="90380"/>
                </a:lnTo>
                <a:lnTo>
                  <a:pt x="77720" y="90384"/>
                </a:lnTo>
                <a:lnTo>
                  <a:pt x="80612" y="89890"/>
                </a:lnTo>
                <a:lnTo>
                  <a:pt x="82417" y="89195"/>
                </a:lnTo>
                <a:lnTo>
                  <a:pt x="85927" y="87260"/>
                </a:lnTo>
                <a:lnTo>
                  <a:pt x="95842" y="80785"/>
                </a:lnTo>
                <a:lnTo>
                  <a:pt x="97536" y="79457"/>
                </a:lnTo>
                <a:lnTo>
                  <a:pt x="99580" y="77041"/>
                </a:lnTo>
                <a:lnTo>
                  <a:pt x="102038" y="72589"/>
                </a:lnTo>
                <a:lnTo>
                  <a:pt x="104003" y="70039"/>
                </a:lnTo>
                <a:lnTo>
                  <a:pt x="105095" y="68993"/>
                </a:lnTo>
                <a:lnTo>
                  <a:pt x="105951" y="68722"/>
                </a:lnTo>
                <a:lnTo>
                  <a:pt x="106436" y="69283"/>
                </a:lnTo>
                <a:lnTo>
                  <a:pt x="107045" y="69588"/>
                </a:lnTo>
                <a:lnTo>
                  <a:pt x="108702" y="69597"/>
                </a:lnTo>
                <a:lnTo>
                  <a:pt x="110659" y="69036"/>
                </a:lnTo>
                <a:lnTo>
                  <a:pt x="112536" y="67532"/>
                </a:lnTo>
                <a:lnTo>
                  <a:pt x="113407" y="67247"/>
                </a:lnTo>
                <a:lnTo>
                  <a:pt x="113968" y="67944"/>
                </a:lnTo>
                <a:lnTo>
                  <a:pt x="116035" y="67747"/>
                </a:lnTo>
                <a:lnTo>
                  <a:pt x="116960" y="67431"/>
                </a:lnTo>
                <a:lnTo>
                  <a:pt x="118121" y="66733"/>
                </a:lnTo>
                <a:lnTo>
                  <a:pt x="119182" y="65852"/>
                </a:lnTo>
                <a:lnTo>
                  <a:pt x="120354" y="64315"/>
                </a:lnTo>
                <a:lnTo>
                  <a:pt x="121130" y="62757"/>
                </a:lnTo>
                <a:lnTo>
                  <a:pt x="121770" y="61472"/>
                </a:lnTo>
                <a:lnTo>
                  <a:pt x="122458" y="59300"/>
                </a:lnTo>
                <a:lnTo>
                  <a:pt x="123059" y="55922"/>
                </a:lnTo>
                <a:lnTo>
                  <a:pt x="124132" y="54048"/>
                </a:lnTo>
                <a:lnTo>
                  <a:pt x="126825" y="52126"/>
                </a:lnTo>
                <a:lnTo>
                  <a:pt x="127421" y="51976"/>
                </a:lnTo>
                <a:lnTo>
                  <a:pt x="129944" y="48504"/>
                </a:lnTo>
                <a:lnTo>
                  <a:pt x="131943" y="47154"/>
                </a:lnTo>
                <a:lnTo>
                  <a:pt x="132938" y="47124"/>
                </a:lnTo>
                <a:lnTo>
                  <a:pt x="134029" y="46375"/>
                </a:lnTo>
                <a:lnTo>
                  <a:pt x="136617" y="42432"/>
                </a:lnTo>
                <a:lnTo>
                  <a:pt x="138932" y="39882"/>
                </a:lnTo>
                <a:lnTo>
                  <a:pt x="141064" y="37926"/>
                </a:lnTo>
                <a:lnTo>
                  <a:pt x="142338" y="37012"/>
                </a:lnTo>
                <a:lnTo>
                  <a:pt x="143670" y="36752"/>
                </a:lnTo>
                <a:lnTo>
                  <a:pt x="145013" y="35945"/>
                </a:lnTo>
                <a:lnTo>
                  <a:pt x="146094" y="35040"/>
                </a:lnTo>
                <a:lnTo>
                  <a:pt x="148144" y="34430"/>
                </a:lnTo>
                <a:lnTo>
                  <a:pt x="149019" y="33904"/>
                </a:lnTo>
                <a:lnTo>
                  <a:pt x="153739" y="28542"/>
                </a:lnTo>
                <a:lnTo>
                  <a:pt x="154630" y="27528"/>
                </a:lnTo>
                <a:lnTo>
                  <a:pt x="156339" y="24907"/>
                </a:lnTo>
                <a:lnTo>
                  <a:pt x="156789" y="23112"/>
                </a:lnTo>
                <a:lnTo>
                  <a:pt x="157592" y="21525"/>
                </a:lnTo>
                <a:lnTo>
                  <a:pt x="160638" y="17382"/>
                </a:lnTo>
                <a:lnTo>
                  <a:pt x="162932" y="15536"/>
                </a:lnTo>
                <a:lnTo>
                  <a:pt x="168180" y="12693"/>
                </a:lnTo>
                <a:lnTo>
                  <a:pt x="169806" y="11472"/>
                </a:lnTo>
                <a:lnTo>
                  <a:pt x="171215" y="10083"/>
                </a:lnTo>
                <a:lnTo>
                  <a:pt x="174973" y="8798"/>
                </a:lnTo>
                <a:lnTo>
                  <a:pt x="175893" y="8079"/>
                </a:lnTo>
                <a:lnTo>
                  <a:pt x="176572" y="7213"/>
                </a:lnTo>
                <a:lnTo>
                  <a:pt x="176648" y="6723"/>
                </a:lnTo>
                <a:lnTo>
                  <a:pt x="176541" y="6332"/>
                </a:lnTo>
                <a:lnTo>
                  <a:pt x="179443" y="4958"/>
                </a:lnTo>
                <a:lnTo>
                  <a:pt x="182023" y="4415"/>
                </a:lnTo>
                <a:lnTo>
                  <a:pt x="182904" y="4011"/>
                </a:lnTo>
                <a:lnTo>
                  <a:pt x="187370" y="2814"/>
                </a:lnTo>
                <a:lnTo>
                  <a:pt x="188123" y="2893"/>
                </a:lnTo>
                <a:lnTo>
                  <a:pt x="190446" y="2393"/>
                </a:lnTo>
                <a:lnTo>
                  <a:pt x="190401" y="1783"/>
                </a:lnTo>
                <a:lnTo>
                  <a:pt x="191038" y="1596"/>
                </a:lnTo>
                <a:lnTo>
                  <a:pt x="196115" y="688"/>
                </a:lnTo>
                <a:lnTo>
                  <a:pt x="200265" y="373"/>
                </a:lnTo>
                <a:lnTo>
                  <a:pt x="202525" y="363"/>
                </a:lnTo>
                <a:lnTo>
                  <a:pt x="202916" y="594"/>
                </a:lnTo>
                <a:lnTo>
                  <a:pt x="209712" y="288"/>
                </a:lnTo>
                <a:lnTo>
                  <a:pt x="211011" y="0"/>
                </a:lnTo>
                <a:lnTo>
                  <a:pt x="214869" y="1177"/>
                </a:lnTo>
                <a:lnTo>
                  <a:pt x="217173" y="2385"/>
                </a:lnTo>
                <a:lnTo>
                  <a:pt x="218525" y="3401"/>
                </a:lnTo>
                <a:lnTo>
                  <a:pt x="219390" y="7474"/>
                </a:lnTo>
                <a:lnTo>
                  <a:pt x="219286" y="8078"/>
                </a:lnTo>
                <a:lnTo>
                  <a:pt x="218551" y="8196"/>
                </a:lnTo>
                <a:lnTo>
                  <a:pt x="216728" y="7784"/>
                </a:lnTo>
                <a:lnTo>
                  <a:pt x="215989" y="7950"/>
                </a:lnTo>
                <a:lnTo>
                  <a:pt x="215373" y="8265"/>
                </a:lnTo>
                <a:lnTo>
                  <a:pt x="214927" y="8848"/>
                </a:lnTo>
                <a:lnTo>
                  <a:pt x="212060" y="9935"/>
                </a:lnTo>
                <a:lnTo>
                  <a:pt x="210890" y="10960"/>
                </a:lnTo>
                <a:lnTo>
                  <a:pt x="209892" y="10888"/>
                </a:lnTo>
                <a:lnTo>
                  <a:pt x="209197" y="10422"/>
                </a:lnTo>
                <a:lnTo>
                  <a:pt x="208023" y="9994"/>
                </a:lnTo>
                <a:lnTo>
                  <a:pt x="207311" y="9998"/>
                </a:lnTo>
                <a:lnTo>
                  <a:pt x="205176" y="10181"/>
                </a:lnTo>
                <a:lnTo>
                  <a:pt x="200283" y="11336"/>
                </a:lnTo>
                <a:lnTo>
                  <a:pt x="199026" y="11805"/>
                </a:lnTo>
                <a:lnTo>
                  <a:pt x="198509" y="13442"/>
                </a:lnTo>
                <a:lnTo>
                  <a:pt x="198532" y="14155"/>
                </a:lnTo>
                <a:lnTo>
                  <a:pt x="198857" y="14879"/>
                </a:lnTo>
                <a:lnTo>
                  <a:pt x="199574" y="15519"/>
                </a:lnTo>
                <a:lnTo>
                  <a:pt x="200209" y="15625"/>
                </a:lnTo>
                <a:lnTo>
                  <a:pt x="201031" y="16620"/>
                </a:lnTo>
                <a:lnTo>
                  <a:pt x="201129" y="17164"/>
                </a:lnTo>
                <a:lnTo>
                  <a:pt x="200777" y="17990"/>
                </a:lnTo>
                <a:lnTo>
                  <a:pt x="200546" y="18215"/>
                </a:lnTo>
                <a:lnTo>
                  <a:pt x="199538" y="18290"/>
                </a:lnTo>
                <a:lnTo>
                  <a:pt x="198706" y="18599"/>
                </a:lnTo>
                <a:lnTo>
                  <a:pt x="197106" y="19983"/>
                </a:lnTo>
                <a:lnTo>
                  <a:pt x="195011" y="22207"/>
                </a:lnTo>
                <a:lnTo>
                  <a:pt x="191895" y="23498"/>
                </a:lnTo>
                <a:lnTo>
                  <a:pt x="191485" y="23839"/>
                </a:lnTo>
                <a:lnTo>
                  <a:pt x="190637" y="25036"/>
                </a:lnTo>
                <a:lnTo>
                  <a:pt x="188808" y="28353"/>
                </a:lnTo>
                <a:lnTo>
                  <a:pt x="187831" y="28720"/>
                </a:lnTo>
                <a:lnTo>
                  <a:pt x="187155" y="29273"/>
                </a:lnTo>
                <a:lnTo>
                  <a:pt x="186122" y="31303"/>
                </a:lnTo>
                <a:lnTo>
                  <a:pt x="183784" y="34402"/>
                </a:lnTo>
                <a:lnTo>
                  <a:pt x="181253" y="35509"/>
                </a:lnTo>
                <a:lnTo>
                  <a:pt x="180348" y="35438"/>
                </a:lnTo>
                <a:lnTo>
                  <a:pt x="179731" y="35628"/>
                </a:lnTo>
                <a:lnTo>
                  <a:pt x="178456" y="37031"/>
                </a:lnTo>
                <a:lnTo>
                  <a:pt x="177905" y="38295"/>
                </a:lnTo>
                <a:lnTo>
                  <a:pt x="177641" y="40109"/>
                </a:lnTo>
                <a:lnTo>
                  <a:pt x="177772" y="42118"/>
                </a:lnTo>
                <a:lnTo>
                  <a:pt x="178123" y="42988"/>
                </a:lnTo>
                <a:lnTo>
                  <a:pt x="178374" y="43193"/>
                </a:lnTo>
                <a:lnTo>
                  <a:pt x="178784" y="43115"/>
                </a:lnTo>
                <a:lnTo>
                  <a:pt x="178795" y="43564"/>
                </a:lnTo>
                <a:lnTo>
                  <a:pt x="178220" y="44426"/>
                </a:lnTo>
                <a:lnTo>
                  <a:pt x="177611" y="44910"/>
                </a:lnTo>
                <a:lnTo>
                  <a:pt x="177445" y="44894"/>
                </a:lnTo>
                <a:lnTo>
                  <a:pt x="177298" y="44416"/>
                </a:lnTo>
                <a:lnTo>
                  <a:pt x="176880" y="44030"/>
                </a:lnTo>
                <a:lnTo>
                  <a:pt x="176219" y="43902"/>
                </a:lnTo>
                <a:lnTo>
                  <a:pt x="175479" y="44176"/>
                </a:lnTo>
                <a:lnTo>
                  <a:pt x="174726" y="44901"/>
                </a:lnTo>
                <a:lnTo>
                  <a:pt x="174207" y="46003"/>
                </a:lnTo>
                <a:lnTo>
                  <a:pt x="174200" y="46385"/>
                </a:lnTo>
                <a:lnTo>
                  <a:pt x="174354" y="46523"/>
                </a:lnTo>
                <a:lnTo>
                  <a:pt x="174469" y="47126"/>
                </a:lnTo>
                <a:lnTo>
                  <a:pt x="174437" y="47855"/>
                </a:lnTo>
                <a:lnTo>
                  <a:pt x="173839" y="49894"/>
                </a:lnTo>
                <a:lnTo>
                  <a:pt x="170479" y="52431"/>
                </a:lnTo>
                <a:lnTo>
                  <a:pt x="169932" y="52620"/>
                </a:lnTo>
                <a:lnTo>
                  <a:pt x="169694" y="53013"/>
                </a:lnTo>
                <a:lnTo>
                  <a:pt x="169504" y="53935"/>
                </a:lnTo>
                <a:lnTo>
                  <a:pt x="169563" y="55292"/>
                </a:lnTo>
                <a:lnTo>
                  <a:pt x="169340" y="57577"/>
                </a:lnTo>
                <a:lnTo>
                  <a:pt x="168850" y="60161"/>
                </a:lnTo>
                <a:lnTo>
                  <a:pt x="168394" y="61063"/>
                </a:lnTo>
                <a:lnTo>
                  <a:pt x="167502" y="62102"/>
                </a:lnTo>
                <a:lnTo>
                  <a:pt x="166149" y="64844"/>
                </a:lnTo>
                <a:lnTo>
                  <a:pt x="165650" y="65553"/>
                </a:lnTo>
                <a:lnTo>
                  <a:pt x="162957" y="66507"/>
                </a:lnTo>
                <a:lnTo>
                  <a:pt x="162847" y="69669"/>
                </a:lnTo>
                <a:lnTo>
                  <a:pt x="162743" y="70635"/>
                </a:lnTo>
                <a:lnTo>
                  <a:pt x="162531" y="72598"/>
                </a:lnTo>
                <a:lnTo>
                  <a:pt x="161220" y="77329"/>
                </a:lnTo>
                <a:lnTo>
                  <a:pt x="161437" y="81699"/>
                </a:lnTo>
                <a:lnTo>
                  <a:pt x="161155" y="84055"/>
                </a:lnTo>
                <a:lnTo>
                  <a:pt x="161315" y="84725"/>
                </a:lnTo>
                <a:lnTo>
                  <a:pt x="162315" y="87106"/>
                </a:lnTo>
                <a:lnTo>
                  <a:pt x="163459" y="89417"/>
                </a:lnTo>
                <a:lnTo>
                  <a:pt x="161837" y="90070"/>
                </a:lnTo>
                <a:lnTo>
                  <a:pt x="160770" y="92381"/>
                </a:lnTo>
                <a:lnTo>
                  <a:pt x="160911" y="93386"/>
                </a:lnTo>
                <a:lnTo>
                  <a:pt x="162685" y="94093"/>
                </a:lnTo>
                <a:lnTo>
                  <a:pt x="164383" y="92721"/>
                </a:lnTo>
                <a:lnTo>
                  <a:pt x="165479" y="89234"/>
                </a:lnTo>
                <a:lnTo>
                  <a:pt x="165791" y="88366"/>
                </a:lnTo>
                <a:lnTo>
                  <a:pt x="167159" y="85988"/>
                </a:lnTo>
                <a:lnTo>
                  <a:pt x="169418" y="82980"/>
                </a:lnTo>
                <a:lnTo>
                  <a:pt x="169581" y="81595"/>
                </a:lnTo>
                <a:lnTo>
                  <a:pt x="167700" y="81474"/>
                </a:lnTo>
                <a:lnTo>
                  <a:pt x="168692" y="78995"/>
                </a:lnTo>
                <a:lnTo>
                  <a:pt x="170071" y="78229"/>
                </a:lnTo>
                <a:lnTo>
                  <a:pt x="170569" y="80035"/>
                </a:lnTo>
                <a:lnTo>
                  <a:pt x="172156" y="79483"/>
                </a:lnTo>
                <a:lnTo>
                  <a:pt x="175133" y="75603"/>
                </a:lnTo>
                <a:lnTo>
                  <a:pt x="177389" y="73306"/>
                </a:lnTo>
                <a:lnTo>
                  <a:pt x="178944" y="72063"/>
                </a:lnTo>
                <a:lnTo>
                  <a:pt x="180228" y="70199"/>
                </a:lnTo>
                <a:lnTo>
                  <a:pt x="186394" y="66005"/>
                </a:lnTo>
                <a:lnTo>
                  <a:pt x="187319" y="65150"/>
                </a:lnTo>
                <a:lnTo>
                  <a:pt x="188284" y="64861"/>
                </a:lnTo>
                <a:lnTo>
                  <a:pt x="189246" y="65323"/>
                </a:lnTo>
                <a:lnTo>
                  <a:pt x="188009" y="67738"/>
                </a:lnTo>
                <a:lnTo>
                  <a:pt x="185143" y="71055"/>
                </a:lnTo>
                <a:lnTo>
                  <a:pt x="183195" y="72470"/>
                </a:lnTo>
                <a:lnTo>
                  <a:pt x="181899" y="73917"/>
                </a:lnTo>
                <a:lnTo>
                  <a:pt x="180885" y="75649"/>
                </a:lnTo>
                <a:lnTo>
                  <a:pt x="180322" y="77421"/>
                </a:lnTo>
                <a:lnTo>
                  <a:pt x="178102" y="82474"/>
                </a:lnTo>
                <a:lnTo>
                  <a:pt x="178154" y="83586"/>
                </a:lnTo>
                <a:lnTo>
                  <a:pt x="179495" y="83621"/>
                </a:lnTo>
                <a:lnTo>
                  <a:pt x="180607" y="80814"/>
                </a:lnTo>
                <a:lnTo>
                  <a:pt x="181230" y="78714"/>
                </a:lnTo>
                <a:lnTo>
                  <a:pt x="183540" y="75523"/>
                </a:lnTo>
                <a:lnTo>
                  <a:pt x="186346" y="72727"/>
                </a:lnTo>
                <a:lnTo>
                  <a:pt x="187461" y="72577"/>
                </a:lnTo>
                <a:lnTo>
                  <a:pt x="190351" y="71699"/>
                </a:lnTo>
                <a:lnTo>
                  <a:pt x="192423" y="70592"/>
                </a:lnTo>
                <a:lnTo>
                  <a:pt x="194023" y="70038"/>
                </a:lnTo>
                <a:lnTo>
                  <a:pt x="195449" y="70138"/>
                </a:lnTo>
                <a:lnTo>
                  <a:pt x="197259" y="70719"/>
                </a:lnTo>
                <a:lnTo>
                  <a:pt x="198323" y="71062"/>
                </a:lnTo>
                <a:lnTo>
                  <a:pt x="200713" y="71070"/>
                </a:lnTo>
                <a:lnTo>
                  <a:pt x="202256" y="71049"/>
                </a:lnTo>
                <a:lnTo>
                  <a:pt x="204756" y="70426"/>
                </a:lnTo>
                <a:lnTo>
                  <a:pt x="209435" y="69895"/>
                </a:lnTo>
                <a:lnTo>
                  <a:pt x="211812" y="71783"/>
                </a:lnTo>
                <a:lnTo>
                  <a:pt x="214303" y="72614"/>
                </a:lnTo>
                <a:lnTo>
                  <a:pt x="214716" y="72517"/>
                </a:lnTo>
                <a:lnTo>
                  <a:pt x="215836" y="71745"/>
                </a:lnTo>
                <a:lnTo>
                  <a:pt x="216692" y="71483"/>
                </a:lnTo>
                <a:lnTo>
                  <a:pt x="217030" y="71838"/>
                </a:lnTo>
                <a:lnTo>
                  <a:pt x="218804" y="72555"/>
                </a:lnTo>
                <a:lnTo>
                  <a:pt x="219720" y="72585"/>
                </a:lnTo>
                <a:lnTo>
                  <a:pt x="220224" y="72923"/>
                </a:lnTo>
                <a:lnTo>
                  <a:pt x="220325" y="73425"/>
                </a:lnTo>
                <a:lnTo>
                  <a:pt x="220146" y="73711"/>
                </a:lnTo>
                <a:lnTo>
                  <a:pt x="220354" y="74136"/>
                </a:lnTo>
                <a:lnTo>
                  <a:pt x="221331" y="74722"/>
                </a:lnTo>
                <a:lnTo>
                  <a:pt x="222194" y="74744"/>
                </a:lnTo>
                <a:lnTo>
                  <a:pt x="222911" y="74057"/>
                </a:lnTo>
                <a:lnTo>
                  <a:pt x="223388" y="74032"/>
                </a:lnTo>
                <a:lnTo>
                  <a:pt x="224089" y="75836"/>
                </a:lnTo>
                <a:lnTo>
                  <a:pt x="223967" y="76208"/>
                </a:lnTo>
                <a:lnTo>
                  <a:pt x="224294" y="77446"/>
                </a:lnTo>
                <a:lnTo>
                  <a:pt x="224601" y="78129"/>
                </a:lnTo>
                <a:lnTo>
                  <a:pt x="224995" y="78529"/>
                </a:lnTo>
                <a:lnTo>
                  <a:pt x="226169" y="78675"/>
                </a:lnTo>
                <a:lnTo>
                  <a:pt x="227763" y="78313"/>
                </a:lnTo>
                <a:lnTo>
                  <a:pt x="228447" y="77583"/>
                </a:lnTo>
                <a:lnTo>
                  <a:pt x="228178" y="76789"/>
                </a:lnTo>
                <a:lnTo>
                  <a:pt x="228211" y="76465"/>
                </a:lnTo>
                <a:lnTo>
                  <a:pt x="228750" y="76318"/>
                </a:lnTo>
                <a:lnTo>
                  <a:pt x="229333" y="76945"/>
                </a:lnTo>
                <a:lnTo>
                  <a:pt x="229563" y="78083"/>
                </a:lnTo>
                <a:lnTo>
                  <a:pt x="229508" y="78527"/>
                </a:lnTo>
                <a:lnTo>
                  <a:pt x="229748" y="78954"/>
                </a:lnTo>
                <a:lnTo>
                  <a:pt x="230635" y="79516"/>
                </a:lnTo>
                <a:lnTo>
                  <a:pt x="231575" y="79763"/>
                </a:lnTo>
                <a:lnTo>
                  <a:pt x="232370" y="79520"/>
                </a:lnTo>
                <a:lnTo>
                  <a:pt x="233114" y="79647"/>
                </a:lnTo>
                <a:lnTo>
                  <a:pt x="233640" y="80455"/>
                </a:lnTo>
                <a:lnTo>
                  <a:pt x="235540" y="82339"/>
                </a:lnTo>
                <a:lnTo>
                  <a:pt x="236677" y="82901"/>
                </a:lnTo>
                <a:lnTo>
                  <a:pt x="237429" y="86534"/>
                </a:lnTo>
                <a:lnTo>
                  <a:pt x="238383" y="89223"/>
                </a:lnTo>
                <a:lnTo>
                  <a:pt x="239313" y="90375"/>
                </a:lnTo>
                <a:lnTo>
                  <a:pt x="243924" y="93872"/>
                </a:lnTo>
                <a:lnTo>
                  <a:pt x="243963" y="95218"/>
                </a:lnTo>
                <a:lnTo>
                  <a:pt x="246148" y="98725"/>
                </a:lnTo>
                <a:lnTo>
                  <a:pt x="247069" y="99243"/>
                </a:lnTo>
                <a:lnTo>
                  <a:pt x="249260" y="99879"/>
                </a:lnTo>
                <a:lnTo>
                  <a:pt x="249432" y="100366"/>
                </a:lnTo>
                <a:lnTo>
                  <a:pt x="249412" y="101028"/>
                </a:lnTo>
                <a:lnTo>
                  <a:pt x="249847" y="102398"/>
                </a:lnTo>
                <a:lnTo>
                  <a:pt x="251036" y="103378"/>
                </a:lnTo>
                <a:lnTo>
                  <a:pt x="251816" y="103689"/>
                </a:lnTo>
                <a:lnTo>
                  <a:pt x="254490" y="103552"/>
                </a:lnTo>
                <a:lnTo>
                  <a:pt x="255239" y="104275"/>
                </a:lnTo>
                <a:lnTo>
                  <a:pt x="256900" y="104370"/>
                </a:lnTo>
                <a:lnTo>
                  <a:pt x="257260" y="105945"/>
                </a:lnTo>
                <a:lnTo>
                  <a:pt x="256397" y="106968"/>
                </a:lnTo>
                <a:lnTo>
                  <a:pt x="256430" y="107172"/>
                </a:lnTo>
                <a:lnTo>
                  <a:pt x="257546" y="109185"/>
                </a:lnTo>
                <a:lnTo>
                  <a:pt x="258187" y="109930"/>
                </a:lnTo>
                <a:lnTo>
                  <a:pt x="257001" y="110617"/>
                </a:lnTo>
                <a:lnTo>
                  <a:pt x="256807" y="111802"/>
                </a:lnTo>
                <a:lnTo>
                  <a:pt x="257315" y="112829"/>
                </a:lnTo>
                <a:lnTo>
                  <a:pt x="258078" y="113640"/>
                </a:lnTo>
                <a:lnTo>
                  <a:pt x="259440" y="114738"/>
                </a:lnTo>
                <a:lnTo>
                  <a:pt x="260853" y="115405"/>
                </a:lnTo>
                <a:lnTo>
                  <a:pt x="264380" y="116122"/>
                </a:lnTo>
                <a:lnTo>
                  <a:pt x="268836" y="116124"/>
                </a:lnTo>
                <a:lnTo>
                  <a:pt x="273577" y="115309"/>
                </a:lnTo>
                <a:lnTo>
                  <a:pt x="275806" y="114241"/>
                </a:lnTo>
                <a:lnTo>
                  <a:pt x="279887" y="114247"/>
                </a:lnTo>
                <a:lnTo>
                  <a:pt x="280789" y="114009"/>
                </a:lnTo>
                <a:lnTo>
                  <a:pt x="281544" y="113810"/>
                </a:lnTo>
                <a:lnTo>
                  <a:pt x="282192" y="112813"/>
                </a:lnTo>
                <a:lnTo>
                  <a:pt x="283858" y="111181"/>
                </a:lnTo>
                <a:lnTo>
                  <a:pt x="286444" y="110333"/>
                </a:lnTo>
                <a:lnTo>
                  <a:pt x="287736" y="109495"/>
                </a:lnTo>
                <a:lnTo>
                  <a:pt x="288711" y="108404"/>
                </a:lnTo>
                <a:lnTo>
                  <a:pt x="289434" y="108429"/>
                </a:lnTo>
                <a:lnTo>
                  <a:pt x="292205" y="108893"/>
                </a:lnTo>
                <a:lnTo>
                  <a:pt x="293389" y="110009"/>
                </a:lnTo>
                <a:lnTo>
                  <a:pt x="293624" y="110840"/>
                </a:lnTo>
                <a:lnTo>
                  <a:pt x="295299" y="113769"/>
                </a:lnTo>
                <a:lnTo>
                  <a:pt x="295437" y="114437"/>
                </a:lnTo>
                <a:lnTo>
                  <a:pt x="295193" y="114804"/>
                </a:lnTo>
                <a:lnTo>
                  <a:pt x="295457" y="115303"/>
                </a:lnTo>
                <a:lnTo>
                  <a:pt x="297196" y="116044"/>
                </a:lnTo>
                <a:lnTo>
                  <a:pt x="299207" y="115631"/>
                </a:lnTo>
                <a:lnTo>
                  <a:pt x="300550" y="116433"/>
                </a:lnTo>
                <a:lnTo>
                  <a:pt x="301085" y="117308"/>
                </a:lnTo>
                <a:lnTo>
                  <a:pt x="301216" y="118467"/>
                </a:lnTo>
                <a:lnTo>
                  <a:pt x="302015" y="118905"/>
                </a:lnTo>
                <a:lnTo>
                  <a:pt x="304181" y="119062"/>
                </a:lnTo>
                <a:lnTo>
                  <a:pt x="305253" y="118936"/>
                </a:lnTo>
                <a:lnTo>
                  <a:pt x="307019" y="118282"/>
                </a:lnTo>
                <a:lnTo>
                  <a:pt x="307290" y="116793"/>
                </a:lnTo>
                <a:lnTo>
                  <a:pt x="307325" y="115431"/>
                </a:lnTo>
                <a:lnTo>
                  <a:pt x="307689" y="114639"/>
                </a:lnTo>
                <a:lnTo>
                  <a:pt x="308866" y="113138"/>
                </a:lnTo>
                <a:lnTo>
                  <a:pt x="310490" y="112792"/>
                </a:lnTo>
                <a:lnTo>
                  <a:pt x="312045" y="112616"/>
                </a:lnTo>
                <a:lnTo>
                  <a:pt x="313303" y="112958"/>
                </a:lnTo>
                <a:lnTo>
                  <a:pt x="313759" y="113339"/>
                </a:lnTo>
                <a:lnTo>
                  <a:pt x="313832" y="113790"/>
                </a:lnTo>
                <a:lnTo>
                  <a:pt x="315863" y="116437"/>
                </a:lnTo>
                <a:lnTo>
                  <a:pt x="316560" y="117046"/>
                </a:lnTo>
                <a:lnTo>
                  <a:pt x="317002" y="117090"/>
                </a:lnTo>
                <a:lnTo>
                  <a:pt x="317773" y="114977"/>
                </a:lnTo>
                <a:lnTo>
                  <a:pt x="317458" y="113996"/>
                </a:lnTo>
                <a:lnTo>
                  <a:pt x="317541" y="112932"/>
                </a:lnTo>
                <a:lnTo>
                  <a:pt x="317405" y="109669"/>
                </a:lnTo>
                <a:lnTo>
                  <a:pt x="316305" y="109161"/>
                </a:lnTo>
                <a:lnTo>
                  <a:pt x="315688" y="108186"/>
                </a:lnTo>
                <a:lnTo>
                  <a:pt x="314623" y="104292"/>
                </a:lnTo>
                <a:lnTo>
                  <a:pt x="315629" y="102802"/>
                </a:lnTo>
                <a:lnTo>
                  <a:pt x="317024" y="101901"/>
                </a:lnTo>
                <a:lnTo>
                  <a:pt x="317283" y="102366"/>
                </a:lnTo>
                <a:lnTo>
                  <a:pt x="317700" y="102390"/>
                </a:lnTo>
                <a:lnTo>
                  <a:pt x="318895" y="102013"/>
                </a:lnTo>
                <a:lnTo>
                  <a:pt x="319172" y="101722"/>
                </a:lnTo>
                <a:lnTo>
                  <a:pt x="321695" y="104770"/>
                </a:lnTo>
                <a:lnTo>
                  <a:pt x="321764" y="106694"/>
                </a:lnTo>
                <a:lnTo>
                  <a:pt x="321635" y="107859"/>
                </a:lnTo>
                <a:lnTo>
                  <a:pt x="321490" y="108414"/>
                </a:lnTo>
                <a:lnTo>
                  <a:pt x="320991" y="108977"/>
                </a:lnTo>
                <a:lnTo>
                  <a:pt x="320730" y="110048"/>
                </a:lnTo>
                <a:lnTo>
                  <a:pt x="320742" y="110824"/>
                </a:lnTo>
                <a:lnTo>
                  <a:pt x="321668" y="111648"/>
                </a:lnTo>
                <a:lnTo>
                  <a:pt x="322460" y="111653"/>
                </a:lnTo>
                <a:lnTo>
                  <a:pt x="322952" y="110813"/>
                </a:lnTo>
                <a:lnTo>
                  <a:pt x="323091" y="110105"/>
                </a:lnTo>
                <a:lnTo>
                  <a:pt x="323537" y="109578"/>
                </a:lnTo>
                <a:lnTo>
                  <a:pt x="323776" y="109591"/>
                </a:lnTo>
                <a:lnTo>
                  <a:pt x="324183" y="111337"/>
                </a:lnTo>
                <a:lnTo>
                  <a:pt x="324119" y="112373"/>
                </a:lnTo>
                <a:lnTo>
                  <a:pt x="326151" y="113003"/>
                </a:lnTo>
                <a:lnTo>
                  <a:pt x="328227" y="109778"/>
                </a:lnTo>
                <a:lnTo>
                  <a:pt x="330753" y="107266"/>
                </a:lnTo>
                <a:lnTo>
                  <a:pt x="333013" y="104591"/>
                </a:lnTo>
                <a:lnTo>
                  <a:pt x="333794" y="103126"/>
                </a:lnTo>
                <a:lnTo>
                  <a:pt x="333873" y="102281"/>
                </a:lnTo>
                <a:lnTo>
                  <a:pt x="334822" y="101092"/>
                </a:lnTo>
                <a:lnTo>
                  <a:pt x="335608" y="100939"/>
                </a:lnTo>
                <a:lnTo>
                  <a:pt x="336975" y="101254"/>
                </a:lnTo>
                <a:lnTo>
                  <a:pt x="337574" y="101084"/>
                </a:lnTo>
                <a:lnTo>
                  <a:pt x="341328" y="98888"/>
                </a:lnTo>
                <a:lnTo>
                  <a:pt x="344544" y="96676"/>
                </a:lnTo>
                <a:lnTo>
                  <a:pt x="357134" y="85786"/>
                </a:lnTo>
                <a:lnTo>
                  <a:pt x="359135" y="83632"/>
                </a:lnTo>
                <a:lnTo>
                  <a:pt x="361058" y="82976"/>
                </a:lnTo>
                <a:lnTo>
                  <a:pt x="362839" y="84713"/>
                </a:lnTo>
                <a:lnTo>
                  <a:pt x="363524" y="84907"/>
                </a:lnTo>
                <a:lnTo>
                  <a:pt x="364566" y="84837"/>
                </a:lnTo>
                <a:lnTo>
                  <a:pt x="366682" y="84191"/>
                </a:lnTo>
                <a:lnTo>
                  <a:pt x="369682" y="82615"/>
                </a:lnTo>
                <a:lnTo>
                  <a:pt x="373130" y="81454"/>
                </a:lnTo>
                <a:lnTo>
                  <a:pt x="376573" y="80646"/>
                </a:lnTo>
                <a:lnTo>
                  <a:pt x="378955" y="79383"/>
                </a:lnTo>
                <a:lnTo>
                  <a:pt x="382754" y="78158"/>
                </a:lnTo>
                <a:lnTo>
                  <a:pt x="383891" y="78112"/>
                </a:lnTo>
                <a:lnTo>
                  <a:pt x="385890" y="78030"/>
                </a:lnTo>
                <a:lnTo>
                  <a:pt x="389895" y="78513"/>
                </a:lnTo>
                <a:lnTo>
                  <a:pt x="393687" y="78512"/>
                </a:lnTo>
                <a:lnTo>
                  <a:pt x="396741" y="78164"/>
                </a:lnTo>
                <a:lnTo>
                  <a:pt x="400541" y="77294"/>
                </a:lnTo>
                <a:lnTo>
                  <a:pt x="404289" y="77023"/>
                </a:lnTo>
                <a:lnTo>
                  <a:pt x="407491" y="77152"/>
                </a:lnTo>
                <a:lnTo>
                  <a:pt x="411275" y="76726"/>
                </a:lnTo>
                <a:lnTo>
                  <a:pt x="414033" y="76192"/>
                </a:lnTo>
                <a:lnTo>
                  <a:pt x="416272" y="75335"/>
                </a:lnTo>
                <a:lnTo>
                  <a:pt x="425217" y="70067"/>
                </a:lnTo>
                <a:lnTo>
                  <a:pt x="431468" y="65434"/>
                </a:lnTo>
                <a:lnTo>
                  <a:pt x="434107" y="64011"/>
                </a:lnTo>
                <a:lnTo>
                  <a:pt x="435668" y="63522"/>
                </a:lnTo>
                <a:lnTo>
                  <a:pt x="440997" y="61851"/>
                </a:lnTo>
                <a:lnTo>
                  <a:pt x="450297" y="61362"/>
                </a:lnTo>
                <a:lnTo>
                  <a:pt x="452549" y="60748"/>
                </a:lnTo>
                <a:lnTo>
                  <a:pt x="454683" y="59376"/>
                </a:lnTo>
                <a:lnTo>
                  <a:pt x="456292" y="58770"/>
                </a:lnTo>
                <a:lnTo>
                  <a:pt x="458373" y="58441"/>
                </a:lnTo>
                <a:lnTo>
                  <a:pt x="459292" y="58505"/>
                </a:lnTo>
                <a:lnTo>
                  <a:pt x="459526" y="58707"/>
                </a:lnTo>
                <a:lnTo>
                  <a:pt x="456888" y="62038"/>
                </a:lnTo>
                <a:lnTo>
                  <a:pt x="455474" y="64354"/>
                </a:lnTo>
                <a:lnTo>
                  <a:pt x="454673" y="66433"/>
                </a:lnTo>
                <a:lnTo>
                  <a:pt x="454294" y="68349"/>
                </a:lnTo>
                <a:lnTo>
                  <a:pt x="454281" y="69927"/>
                </a:lnTo>
                <a:lnTo>
                  <a:pt x="454585" y="71086"/>
                </a:lnTo>
                <a:lnTo>
                  <a:pt x="454778" y="77289"/>
                </a:lnTo>
                <a:lnTo>
                  <a:pt x="455031" y="80243"/>
                </a:lnTo>
                <a:lnTo>
                  <a:pt x="455475" y="82603"/>
                </a:lnTo>
                <a:lnTo>
                  <a:pt x="456015" y="84130"/>
                </a:lnTo>
                <a:lnTo>
                  <a:pt x="456405" y="85855"/>
                </a:lnTo>
                <a:lnTo>
                  <a:pt x="456603" y="85911"/>
                </a:lnTo>
                <a:lnTo>
                  <a:pt x="456880" y="86790"/>
                </a:lnTo>
                <a:lnTo>
                  <a:pt x="456799" y="87218"/>
                </a:lnTo>
                <a:lnTo>
                  <a:pt x="455327" y="88075"/>
                </a:lnTo>
                <a:lnTo>
                  <a:pt x="454778" y="88752"/>
                </a:lnTo>
                <a:lnTo>
                  <a:pt x="454611" y="89558"/>
                </a:lnTo>
                <a:lnTo>
                  <a:pt x="454899" y="90984"/>
                </a:lnTo>
                <a:lnTo>
                  <a:pt x="455501" y="92247"/>
                </a:lnTo>
                <a:lnTo>
                  <a:pt x="457120" y="94061"/>
                </a:lnTo>
                <a:lnTo>
                  <a:pt x="457884" y="94538"/>
                </a:lnTo>
                <a:lnTo>
                  <a:pt x="458815" y="94829"/>
                </a:lnTo>
                <a:lnTo>
                  <a:pt x="462735" y="94740"/>
                </a:lnTo>
                <a:lnTo>
                  <a:pt x="463867" y="94096"/>
                </a:lnTo>
                <a:lnTo>
                  <a:pt x="464432" y="93135"/>
                </a:lnTo>
                <a:lnTo>
                  <a:pt x="465257" y="92796"/>
                </a:lnTo>
                <a:lnTo>
                  <a:pt x="465630" y="93858"/>
                </a:lnTo>
                <a:lnTo>
                  <a:pt x="466854" y="94984"/>
                </a:lnTo>
                <a:lnTo>
                  <a:pt x="467463" y="95208"/>
                </a:lnTo>
                <a:lnTo>
                  <a:pt x="469336" y="95223"/>
                </a:lnTo>
                <a:lnTo>
                  <a:pt x="470865" y="94849"/>
                </a:lnTo>
                <a:lnTo>
                  <a:pt x="471964" y="94311"/>
                </a:lnTo>
                <a:lnTo>
                  <a:pt x="473109" y="95364"/>
                </a:lnTo>
                <a:lnTo>
                  <a:pt x="473792" y="96714"/>
                </a:lnTo>
                <a:lnTo>
                  <a:pt x="475085" y="97113"/>
                </a:lnTo>
                <a:lnTo>
                  <a:pt x="477534" y="96519"/>
                </a:lnTo>
                <a:lnTo>
                  <a:pt x="480030" y="95277"/>
                </a:lnTo>
                <a:lnTo>
                  <a:pt x="483659" y="92956"/>
                </a:lnTo>
                <a:lnTo>
                  <a:pt x="486245" y="90660"/>
                </a:lnTo>
                <a:lnTo>
                  <a:pt x="487133" y="90071"/>
                </a:lnTo>
                <a:lnTo>
                  <a:pt x="489295" y="90456"/>
                </a:lnTo>
                <a:lnTo>
                  <a:pt x="491182" y="89875"/>
                </a:lnTo>
                <a:lnTo>
                  <a:pt x="492625" y="91297"/>
                </a:lnTo>
                <a:lnTo>
                  <a:pt x="493597" y="93047"/>
                </a:lnTo>
                <a:lnTo>
                  <a:pt x="495144" y="94258"/>
                </a:lnTo>
                <a:lnTo>
                  <a:pt x="494616" y="94966"/>
                </a:lnTo>
                <a:lnTo>
                  <a:pt x="494326" y="96055"/>
                </a:lnTo>
                <a:lnTo>
                  <a:pt x="494713" y="96915"/>
                </a:lnTo>
                <a:lnTo>
                  <a:pt x="495275" y="97996"/>
                </a:lnTo>
                <a:lnTo>
                  <a:pt x="496397" y="98047"/>
                </a:lnTo>
                <a:lnTo>
                  <a:pt x="499003" y="97068"/>
                </a:lnTo>
                <a:lnTo>
                  <a:pt x="502695" y="93990"/>
                </a:lnTo>
                <a:lnTo>
                  <a:pt x="503548" y="93734"/>
                </a:lnTo>
                <a:lnTo>
                  <a:pt x="504851" y="94518"/>
                </a:lnTo>
                <a:lnTo>
                  <a:pt x="505469" y="94220"/>
                </a:lnTo>
                <a:lnTo>
                  <a:pt x="506139" y="93300"/>
                </a:lnTo>
                <a:lnTo>
                  <a:pt x="506519" y="91635"/>
                </a:lnTo>
                <a:lnTo>
                  <a:pt x="506392" y="90546"/>
                </a:lnTo>
                <a:lnTo>
                  <a:pt x="505633" y="90072"/>
                </a:lnTo>
                <a:lnTo>
                  <a:pt x="506804" y="87224"/>
                </a:lnTo>
                <a:lnTo>
                  <a:pt x="508701" y="85462"/>
                </a:lnTo>
                <a:lnTo>
                  <a:pt x="510888" y="85388"/>
                </a:lnTo>
                <a:lnTo>
                  <a:pt x="512472" y="83942"/>
                </a:lnTo>
                <a:lnTo>
                  <a:pt x="515058" y="83755"/>
                </a:lnTo>
                <a:lnTo>
                  <a:pt x="515589" y="83947"/>
                </a:lnTo>
                <a:lnTo>
                  <a:pt x="516726" y="84481"/>
                </a:lnTo>
                <a:lnTo>
                  <a:pt x="519579" y="84982"/>
                </a:lnTo>
                <a:lnTo>
                  <a:pt x="521030" y="84777"/>
                </a:lnTo>
                <a:lnTo>
                  <a:pt x="521967" y="84368"/>
                </a:lnTo>
                <a:lnTo>
                  <a:pt x="522698" y="83548"/>
                </a:lnTo>
                <a:lnTo>
                  <a:pt x="524518" y="79172"/>
                </a:lnTo>
                <a:lnTo>
                  <a:pt x="527147" y="78055"/>
                </a:lnTo>
                <a:lnTo>
                  <a:pt x="528745" y="79449"/>
                </a:lnTo>
                <a:lnTo>
                  <a:pt x="529718" y="79399"/>
                </a:lnTo>
                <a:lnTo>
                  <a:pt x="530778" y="78988"/>
                </a:lnTo>
                <a:lnTo>
                  <a:pt x="531278" y="78569"/>
                </a:lnTo>
                <a:lnTo>
                  <a:pt x="531857" y="78350"/>
                </a:lnTo>
                <a:lnTo>
                  <a:pt x="532779" y="78481"/>
                </a:lnTo>
                <a:lnTo>
                  <a:pt x="533410" y="79537"/>
                </a:lnTo>
                <a:lnTo>
                  <a:pt x="533922" y="79876"/>
                </a:lnTo>
                <a:lnTo>
                  <a:pt x="534721" y="81444"/>
                </a:lnTo>
                <a:lnTo>
                  <a:pt x="534144" y="85757"/>
                </a:lnTo>
                <a:lnTo>
                  <a:pt x="533250" y="92312"/>
                </a:lnTo>
                <a:lnTo>
                  <a:pt x="534663" y="97878"/>
                </a:lnTo>
                <a:lnTo>
                  <a:pt x="536944" y="101941"/>
                </a:lnTo>
                <a:lnTo>
                  <a:pt x="538293" y="103624"/>
                </a:lnTo>
                <a:lnTo>
                  <a:pt x="537281" y="104633"/>
                </a:lnTo>
                <a:lnTo>
                  <a:pt x="538435" y="110298"/>
                </a:lnTo>
                <a:lnTo>
                  <a:pt x="540145" y="111515"/>
                </a:lnTo>
                <a:lnTo>
                  <a:pt x="539535" y="113504"/>
                </a:lnTo>
                <a:lnTo>
                  <a:pt x="538806" y="114513"/>
                </a:lnTo>
                <a:lnTo>
                  <a:pt x="538244" y="114728"/>
                </a:lnTo>
                <a:lnTo>
                  <a:pt x="537442" y="114934"/>
                </a:lnTo>
                <a:lnTo>
                  <a:pt x="536520" y="116055"/>
                </a:lnTo>
                <a:lnTo>
                  <a:pt x="536351" y="116126"/>
                </a:lnTo>
                <a:lnTo>
                  <a:pt x="536092" y="116022"/>
                </a:lnTo>
                <a:lnTo>
                  <a:pt x="536054" y="115863"/>
                </a:lnTo>
                <a:lnTo>
                  <a:pt x="536003" y="115669"/>
                </a:lnTo>
                <a:lnTo>
                  <a:pt x="535319" y="115098"/>
                </a:lnTo>
                <a:lnTo>
                  <a:pt x="533311" y="115105"/>
                </a:lnTo>
                <a:lnTo>
                  <a:pt x="530255" y="115965"/>
                </a:lnTo>
                <a:lnTo>
                  <a:pt x="529237" y="117099"/>
                </a:lnTo>
                <a:lnTo>
                  <a:pt x="528178" y="119437"/>
                </a:lnTo>
                <a:lnTo>
                  <a:pt x="528749" y="121087"/>
                </a:lnTo>
                <a:lnTo>
                  <a:pt x="528757" y="122665"/>
                </a:lnTo>
                <a:lnTo>
                  <a:pt x="528509" y="123198"/>
                </a:lnTo>
                <a:lnTo>
                  <a:pt x="531309" y="124403"/>
                </a:lnTo>
                <a:lnTo>
                  <a:pt x="533321" y="123736"/>
                </a:lnTo>
                <a:lnTo>
                  <a:pt x="534657" y="121325"/>
                </a:lnTo>
                <a:lnTo>
                  <a:pt x="535176" y="121534"/>
                </a:lnTo>
                <a:lnTo>
                  <a:pt x="539155" y="121161"/>
                </a:lnTo>
                <a:lnTo>
                  <a:pt x="540116" y="121785"/>
                </a:lnTo>
                <a:lnTo>
                  <a:pt x="540349" y="122406"/>
                </a:lnTo>
                <a:lnTo>
                  <a:pt x="541776" y="124458"/>
                </a:lnTo>
                <a:lnTo>
                  <a:pt x="542194" y="124777"/>
                </a:lnTo>
                <a:lnTo>
                  <a:pt x="542769" y="124857"/>
                </a:lnTo>
                <a:lnTo>
                  <a:pt x="545229" y="124544"/>
                </a:lnTo>
                <a:lnTo>
                  <a:pt x="548353" y="125905"/>
                </a:lnTo>
                <a:lnTo>
                  <a:pt x="548118" y="126993"/>
                </a:lnTo>
                <a:lnTo>
                  <a:pt x="547426" y="126788"/>
                </a:lnTo>
                <a:lnTo>
                  <a:pt x="546406" y="127657"/>
                </a:lnTo>
                <a:lnTo>
                  <a:pt x="545716" y="128544"/>
                </a:lnTo>
                <a:lnTo>
                  <a:pt x="545217" y="129799"/>
                </a:lnTo>
                <a:lnTo>
                  <a:pt x="545068" y="130729"/>
                </a:lnTo>
                <a:lnTo>
                  <a:pt x="545197" y="131240"/>
                </a:lnTo>
                <a:lnTo>
                  <a:pt x="545750" y="131785"/>
                </a:lnTo>
                <a:lnTo>
                  <a:pt x="547129" y="132616"/>
                </a:lnTo>
                <a:lnTo>
                  <a:pt x="549580" y="135308"/>
                </a:lnTo>
                <a:lnTo>
                  <a:pt x="551608" y="136290"/>
                </a:lnTo>
                <a:lnTo>
                  <a:pt x="553221" y="137525"/>
                </a:lnTo>
                <a:lnTo>
                  <a:pt x="555494" y="137821"/>
                </a:lnTo>
                <a:lnTo>
                  <a:pt x="556527" y="137522"/>
                </a:lnTo>
                <a:lnTo>
                  <a:pt x="557120" y="137135"/>
                </a:lnTo>
                <a:lnTo>
                  <a:pt x="557577" y="137349"/>
                </a:lnTo>
                <a:lnTo>
                  <a:pt x="558033" y="138385"/>
                </a:lnTo>
                <a:lnTo>
                  <a:pt x="558443" y="138639"/>
                </a:lnTo>
                <a:lnTo>
                  <a:pt x="560476" y="139145"/>
                </a:lnTo>
                <a:lnTo>
                  <a:pt x="561381" y="140579"/>
                </a:lnTo>
                <a:lnTo>
                  <a:pt x="563807" y="140913"/>
                </a:lnTo>
                <a:lnTo>
                  <a:pt x="564195" y="140652"/>
                </a:lnTo>
                <a:lnTo>
                  <a:pt x="565595" y="136634"/>
                </a:lnTo>
                <a:lnTo>
                  <a:pt x="566951" y="136855"/>
                </a:lnTo>
                <a:lnTo>
                  <a:pt x="568319" y="139138"/>
                </a:lnTo>
                <a:lnTo>
                  <a:pt x="570489" y="139648"/>
                </a:lnTo>
                <a:lnTo>
                  <a:pt x="571838" y="138404"/>
                </a:lnTo>
                <a:lnTo>
                  <a:pt x="572534" y="136537"/>
                </a:lnTo>
                <a:lnTo>
                  <a:pt x="572296" y="134880"/>
                </a:lnTo>
                <a:lnTo>
                  <a:pt x="571222" y="132600"/>
                </a:lnTo>
                <a:lnTo>
                  <a:pt x="569195" y="132245"/>
                </a:lnTo>
                <a:lnTo>
                  <a:pt x="567542" y="130393"/>
                </a:lnTo>
                <a:lnTo>
                  <a:pt x="566030" y="126852"/>
                </a:lnTo>
                <a:lnTo>
                  <a:pt x="566640" y="126154"/>
                </a:lnTo>
                <a:lnTo>
                  <a:pt x="566928" y="126103"/>
                </a:lnTo>
                <a:lnTo>
                  <a:pt x="568704" y="126671"/>
                </a:lnTo>
                <a:lnTo>
                  <a:pt x="569947" y="127544"/>
                </a:lnTo>
                <a:lnTo>
                  <a:pt x="570686" y="127750"/>
                </a:lnTo>
                <a:lnTo>
                  <a:pt x="572009" y="127413"/>
                </a:lnTo>
                <a:lnTo>
                  <a:pt x="574392" y="127215"/>
                </a:lnTo>
                <a:lnTo>
                  <a:pt x="574754" y="126806"/>
                </a:lnTo>
                <a:lnTo>
                  <a:pt x="574922" y="125881"/>
                </a:lnTo>
                <a:lnTo>
                  <a:pt x="576232" y="125398"/>
                </a:lnTo>
                <a:lnTo>
                  <a:pt x="579911" y="125245"/>
                </a:lnTo>
                <a:lnTo>
                  <a:pt x="582066" y="124467"/>
                </a:lnTo>
                <a:lnTo>
                  <a:pt x="582897" y="124562"/>
                </a:lnTo>
                <a:lnTo>
                  <a:pt x="583876" y="125195"/>
                </a:lnTo>
                <a:lnTo>
                  <a:pt x="585402" y="125705"/>
                </a:lnTo>
                <a:lnTo>
                  <a:pt x="586878" y="125545"/>
                </a:lnTo>
                <a:lnTo>
                  <a:pt x="587432" y="126224"/>
                </a:lnTo>
                <a:lnTo>
                  <a:pt x="587880" y="127229"/>
                </a:lnTo>
                <a:lnTo>
                  <a:pt x="587976" y="127842"/>
                </a:lnTo>
                <a:lnTo>
                  <a:pt x="588734" y="128727"/>
                </a:lnTo>
                <a:lnTo>
                  <a:pt x="589747" y="128953"/>
                </a:lnTo>
                <a:lnTo>
                  <a:pt x="590529" y="130210"/>
                </a:lnTo>
                <a:lnTo>
                  <a:pt x="591048" y="131465"/>
                </a:lnTo>
                <a:lnTo>
                  <a:pt x="591551" y="133379"/>
                </a:lnTo>
                <a:lnTo>
                  <a:pt x="592404" y="134490"/>
                </a:lnTo>
                <a:lnTo>
                  <a:pt x="595853" y="135447"/>
                </a:lnTo>
                <a:lnTo>
                  <a:pt x="596405" y="135364"/>
                </a:lnTo>
                <a:lnTo>
                  <a:pt x="597121" y="135679"/>
                </a:lnTo>
                <a:lnTo>
                  <a:pt x="597829" y="136522"/>
                </a:lnTo>
                <a:lnTo>
                  <a:pt x="597966" y="137018"/>
                </a:lnTo>
                <a:lnTo>
                  <a:pt x="597468" y="138658"/>
                </a:lnTo>
                <a:lnTo>
                  <a:pt x="596926" y="139129"/>
                </a:lnTo>
                <a:lnTo>
                  <a:pt x="595788" y="144216"/>
                </a:lnTo>
                <a:lnTo>
                  <a:pt x="595328" y="144997"/>
                </a:lnTo>
                <a:lnTo>
                  <a:pt x="594644" y="145720"/>
                </a:lnTo>
                <a:lnTo>
                  <a:pt x="591734" y="146910"/>
                </a:lnTo>
                <a:lnTo>
                  <a:pt x="589868" y="146767"/>
                </a:lnTo>
                <a:lnTo>
                  <a:pt x="585390" y="145387"/>
                </a:lnTo>
                <a:lnTo>
                  <a:pt x="582988" y="144097"/>
                </a:lnTo>
                <a:lnTo>
                  <a:pt x="580613" y="145703"/>
                </a:lnTo>
                <a:lnTo>
                  <a:pt x="577936" y="146258"/>
                </a:lnTo>
                <a:lnTo>
                  <a:pt x="576719" y="145992"/>
                </a:lnTo>
                <a:lnTo>
                  <a:pt x="575879" y="146070"/>
                </a:lnTo>
                <a:lnTo>
                  <a:pt x="573933" y="146701"/>
                </a:lnTo>
                <a:lnTo>
                  <a:pt x="573766" y="147118"/>
                </a:lnTo>
                <a:lnTo>
                  <a:pt x="572274" y="147172"/>
                </a:lnTo>
                <a:lnTo>
                  <a:pt x="570929" y="146844"/>
                </a:lnTo>
                <a:lnTo>
                  <a:pt x="570631" y="146166"/>
                </a:lnTo>
                <a:lnTo>
                  <a:pt x="570180" y="145941"/>
                </a:lnTo>
                <a:lnTo>
                  <a:pt x="568963" y="146331"/>
                </a:lnTo>
                <a:lnTo>
                  <a:pt x="568607" y="146725"/>
                </a:lnTo>
                <a:lnTo>
                  <a:pt x="567920" y="146749"/>
                </a:lnTo>
                <a:lnTo>
                  <a:pt x="567271" y="145486"/>
                </a:lnTo>
                <a:lnTo>
                  <a:pt x="566790" y="145499"/>
                </a:lnTo>
                <a:lnTo>
                  <a:pt x="565111" y="144959"/>
                </a:lnTo>
                <a:lnTo>
                  <a:pt x="563737" y="144318"/>
                </a:lnTo>
                <a:lnTo>
                  <a:pt x="563579" y="144093"/>
                </a:lnTo>
                <a:lnTo>
                  <a:pt x="561091" y="144773"/>
                </a:lnTo>
                <a:lnTo>
                  <a:pt x="560337" y="145821"/>
                </a:lnTo>
                <a:lnTo>
                  <a:pt x="557575" y="145293"/>
                </a:lnTo>
                <a:lnTo>
                  <a:pt x="554742" y="145495"/>
                </a:lnTo>
                <a:lnTo>
                  <a:pt x="553878" y="146326"/>
                </a:lnTo>
                <a:lnTo>
                  <a:pt x="552125" y="146877"/>
                </a:lnTo>
                <a:lnTo>
                  <a:pt x="546601" y="146197"/>
                </a:lnTo>
                <a:lnTo>
                  <a:pt x="545784" y="146757"/>
                </a:lnTo>
                <a:lnTo>
                  <a:pt x="544411" y="146242"/>
                </a:lnTo>
                <a:lnTo>
                  <a:pt x="544182" y="145750"/>
                </a:lnTo>
                <a:lnTo>
                  <a:pt x="543818" y="145613"/>
                </a:lnTo>
                <a:lnTo>
                  <a:pt x="543559" y="145693"/>
                </a:lnTo>
                <a:lnTo>
                  <a:pt x="541354" y="146381"/>
                </a:lnTo>
                <a:lnTo>
                  <a:pt x="538838" y="147887"/>
                </a:lnTo>
                <a:lnTo>
                  <a:pt x="538290" y="147578"/>
                </a:lnTo>
                <a:lnTo>
                  <a:pt x="533200" y="148490"/>
                </a:lnTo>
                <a:lnTo>
                  <a:pt x="531969" y="150099"/>
                </a:lnTo>
                <a:lnTo>
                  <a:pt x="525575" y="150969"/>
                </a:lnTo>
                <a:lnTo>
                  <a:pt x="523842" y="153026"/>
                </a:lnTo>
                <a:lnTo>
                  <a:pt x="522034" y="154485"/>
                </a:lnTo>
                <a:lnTo>
                  <a:pt x="517137" y="151873"/>
                </a:lnTo>
                <a:lnTo>
                  <a:pt x="516116" y="150098"/>
                </a:lnTo>
                <a:lnTo>
                  <a:pt x="515578" y="149660"/>
                </a:lnTo>
                <a:lnTo>
                  <a:pt x="514026" y="150987"/>
                </a:lnTo>
                <a:lnTo>
                  <a:pt x="512404" y="150109"/>
                </a:lnTo>
                <a:lnTo>
                  <a:pt x="512106" y="149592"/>
                </a:lnTo>
                <a:lnTo>
                  <a:pt x="512105" y="149194"/>
                </a:lnTo>
                <a:lnTo>
                  <a:pt x="511924" y="148868"/>
                </a:lnTo>
                <a:lnTo>
                  <a:pt x="509901" y="148782"/>
                </a:lnTo>
                <a:lnTo>
                  <a:pt x="509377" y="149343"/>
                </a:lnTo>
                <a:lnTo>
                  <a:pt x="509649" y="151292"/>
                </a:lnTo>
                <a:lnTo>
                  <a:pt x="508759" y="151752"/>
                </a:lnTo>
                <a:lnTo>
                  <a:pt x="508120" y="151731"/>
                </a:lnTo>
                <a:lnTo>
                  <a:pt x="507891" y="151350"/>
                </a:lnTo>
                <a:lnTo>
                  <a:pt x="507782" y="150696"/>
                </a:lnTo>
                <a:lnTo>
                  <a:pt x="507919" y="149027"/>
                </a:lnTo>
                <a:lnTo>
                  <a:pt x="507425" y="147309"/>
                </a:lnTo>
                <a:lnTo>
                  <a:pt x="506551" y="145712"/>
                </a:lnTo>
                <a:lnTo>
                  <a:pt x="506205" y="145341"/>
                </a:lnTo>
                <a:lnTo>
                  <a:pt x="504387" y="144394"/>
                </a:lnTo>
                <a:lnTo>
                  <a:pt x="502948" y="144767"/>
                </a:lnTo>
                <a:lnTo>
                  <a:pt x="502553" y="145375"/>
                </a:lnTo>
                <a:lnTo>
                  <a:pt x="500644" y="145655"/>
                </a:lnTo>
                <a:lnTo>
                  <a:pt x="496979" y="143253"/>
                </a:lnTo>
                <a:lnTo>
                  <a:pt x="496168" y="142995"/>
                </a:lnTo>
                <a:lnTo>
                  <a:pt x="495341" y="143377"/>
                </a:lnTo>
                <a:lnTo>
                  <a:pt x="494639" y="144029"/>
                </a:lnTo>
                <a:lnTo>
                  <a:pt x="493845" y="145522"/>
                </a:lnTo>
                <a:lnTo>
                  <a:pt x="493514" y="146545"/>
                </a:lnTo>
                <a:lnTo>
                  <a:pt x="493683" y="147774"/>
                </a:lnTo>
                <a:lnTo>
                  <a:pt x="494854" y="152325"/>
                </a:lnTo>
                <a:lnTo>
                  <a:pt x="495043" y="152504"/>
                </a:lnTo>
                <a:lnTo>
                  <a:pt x="495034" y="153009"/>
                </a:lnTo>
                <a:lnTo>
                  <a:pt x="494861" y="153306"/>
                </a:lnTo>
                <a:lnTo>
                  <a:pt x="493484" y="153536"/>
                </a:lnTo>
                <a:lnTo>
                  <a:pt x="491918" y="154198"/>
                </a:lnTo>
                <a:lnTo>
                  <a:pt x="491409" y="155023"/>
                </a:lnTo>
                <a:lnTo>
                  <a:pt x="490923" y="157006"/>
                </a:lnTo>
                <a:lnTo>
                  <a:pt x="490944" y="157499"/>
                </a:lnTo>
                <a:lnTo>
                  <a:pt x="491631" y="158524"/>
                </a:lnTo>
                <a:lnTo>
                  <a:pt x="492920" y="159022"/>
                </a:lnTo>
                <a:lnTo>
                  <a:pt x="493492" y="159827"/>
                </a:lnTo>
                <a:lnTo>
                  <a:pt x="493594" y="160351"/>
                </a:lnTo>
                <a:lnTo>
                  <a:pt x="491973" y="161692"/>
                </a:lnTo>
                <a:lnTo>
                  <a:pt x="493603" y="165597"/>
                </a:lnTo>
                <a:lnTo>
                  <a:pt x="494229" y="166505"/>
                </a:lnTo>
                <a:lnTo>
                  <a:pt x="495660" y="167912"/>
                </a:lnTo>
                <a:lnTo>
                  <a:pt x="495609" y="168246"/>
                </a:lnTo>
                <a:lnTo>
                  <a:pt x="495289" y="168514"/>
                </a:lnTo>
                <a:lnTo>
                  <a:pt x="494065" y="168747"/>
                </a:lnTo>
                <a:lnTo>
                  <a:pt x="493925" y="168951"/>
                </a:lnTo>
                <a:lnTo>
                  <a:pt x="493829" y="170156"/>
                </a:lnTo>
                <a:lnTo>
                  <a:pt x="492038" y="170577"/>
                </a:lnTo>
                <a:lnTo>
                  <a:pt x="487752" y="168275"/>
                </a:lnTo>
                <a:lnTo>
                  <a:pt x="484237" y="167082"/>
                </a:lnTo>
                <a:lnTo>
                  <a:pt x="483479" y="166004"/>
                </a:lnTo>
                <a:lnTo>
                  <a:pt x="483429" y="165072"/>
                </a:lnTo>
                <a:lnTo>
                  <a:pt x="482886" y="164006"/>
                </a:lnTo>
                <a:lnTo>
                  <a:pt x="481944" y="163893"/>
                </a:lnTo>
                <a:lnTo>
                  <a:pt x="480052" y="162936"/>
                </a:lnTo>
                <a:lnTo>
                  <a:pt x="479393" y="162272"/>
                </a:lnTo>
                <a:lnTo>
                  <a:pt x="477298" y="161576"/>
                </a:lnTo>
                <a:lnTo>
                  <a:pt x="475942" y="160884"/>
                </a:lnTo>
                <a:lnTo>
                  <a:pt x="473859" y="158013"/>
                </a:lnTo>
                <a:lnTo>
                  <a:pt x="470269" y="154729"/>
                </a:lnTo>
                <a:lnTo>
                  <a:pt x="467389" y="152618"/>
                </a:lnTo>
                <a:lnTo>
                  <a:pt x="466430" y="152166"/>
                </a:lnTo>
                <a:lnTo>
                  <a:pt x="462690" y="151115"/>
                </a:lnTo>
                <a:lnTo>
                  <a:pt x="459776" y="150844"/>
                </a:lnTo>
                <a:lnTo>
                  <a:pt x="458512" y="150497"/>
                </a:lnTo>
                <a:lnTo>
                  <a:pt x="455952" y="149139"/>
                </a:lnTo>
                <a:lnTo>
                  <a:pt x="455011" y="148822"/>
                </a:lnTo>
                <a:lnTo>
                  <a:pt x="454040" y="148808"/>
                </a:lnTo>
                <a:lnTo>
                  <a:pt x="450803" y="149612"/>
                </a:lnTo>
                <a:lnTo>
                  <a:pt x="450260" y="150023"/>
                </a:lnTo>
                <a:lnTo>
                  <a:pt x="447884" y="148362"/>
                </a:lnTo>
                <a:lnTo>
                  <a:pt x="444069" y="148218"/>
                </a:lnTo>
                <a:lnTo>
                  <a:pt x="442154" y="147655"/>
                </a:lnTo>
                <a:lnTo>
                  <a:pt x="439499" y="146211"/>
                </a:lnTo>
                <a:lnTo>
                  <a:pt x="437734" y="145691"/>
                </a:lnTo>
                <a:lnTo>
                  <a:pt x="436014" y="145973"/>
                </a:lnTo>
                <a:lnTo>
                  <a:pt x="435211" y="146735"/>
                </a:lnTo>
                <a:lnTo>
                  <a:pt x="434027" y="147474"/>
                </a:lnTo>
                <a:lnTo>
                  <a:pt x="432761" y="145965"/>
                </a:lnTo>
                <a:lnTo>
                  <a:pt x="431117" y="145430"/>
                </a:lnTo>
                <a:lnTo>
                  <a:pt x="429845" y="145525"/>
                </a:lnTo>
                <a:lnTo>
                  <a:pt x="428663" y="146441"/>
                </a:lnTo>
                <a:lnTo>
                  <a:pt x="428660" y="146672"/>
                </a:lnTo>
                <a:lnTo>
                  <a:pt x="428860" y="146814"/>
                </a:lnTo>
                <a:lnTo>
                  <a:pt x="428396" y="147797"/>
                </a:lnTo>
                <a:lnTo>
                  <a:pt x="425363" y="146783"/>
                </a:lnTo>
                <a:lnTo>
                  <a:pt x="423695" y="146922"/>
                </a:lnTo>
                <a:lnTo>
                  <a:pt x="422657" y="147327"/>
                </a:lnTo>
                <a:lnTo>
                  <a:pt x="421955" y="147847"/>
                </a:lnTo>
                <a:lnTo>
                  <a:pt x="420491" y="149481"/>
                </a:lnTo>
                <a:lnTo>
                  <a:pt x="415881" y="156173"/>
                </a:lnTo>
                <a:lnTo>
                  <a:pt x="415027" y="159003"/>
                </a:lnTo>
                <a:lnTo>
                  <a:pt x="412769" y="162360"/>
                </a:lnTo>
                <a:lnTo>
                  <a:pt x="412400" y="163650"/>
                </a:lnTo>
                <a:lnTo>
                  <a:pt x="411709" y="164565"/>
                </a:lnTo>
                <a:lnTo>
                  <a:pt x="408977" y="165754"/>
                </a:lnTo>
                <a:lnTo>
                  <a:pt x="406591" y="165394"/>
                </a:lnTo>
                <a:lnTo>
                  <a:pt x="404941" y="165625"/>
                </a:lnTo>
                <a:lnTo>
                  <a:pt x="402518" y="165153"/>
                </a:lnTo>
                <a:lnTo>
                  <a:pt x="400744" y="164593"/>
                </a:lnTo>
                <a:lnTo>
                  <a:pt x="399018" y="164493"/>
                </a:lnTo>
                <a:lnTo>
                  <a:pt x="398420" y="164646"/>
                </a:lnTo>
                <a:lnTo>
                  <a:pt x="397762" y="165118"/>
                </a:lnTo>
                <a:lnTo>
                  <a:pt x="397310" y="166235"/>
                </a:lnTo>
                <a:lnTo>
                  <a:pt x="396511" y="166642"/>
                </a:lnTo>
                <a:lnTo>
                  <a:pt x="394868" y="166478"/>
                </a:lnTo>
                <a:lnTo>
                  <a:pt x="394504" y="166511"/>
                </a:lnTo>
                <a:lnTo>
                  <a:pt x="393045" y="166642"/>
                </a:lnTo>
                <a:lnTo>
                  <a:pt x="392147" y="166920"/>
                </a:lnTo>
                <a:lnTo>
                  <a:pt x="390911" y="168086"/>
                </a:lnTo>
                <a:lnTo>
                  <a:pt x="389905" y="169547"/>
                </a:lnTo>
                <a:lnTo>
                  <a:pt x="389759" y="170832"/>
                </a:lnTo>
                <a:lnTo>
                  <a:pt x="389864" y="171564"/>
                </a:lnTo>
                <a:lnTo>
                  <a:pt x="390677" y="172003"/>
                </a:lnTo>
                <a:lnTo>
                  <a:pt x="391356" y="172626"/>
                </a:lnTo>
                <a:lnTo>
                  <a:pt x="391096" y="172989"/>
                </a:lnTo>
                <a:lnTo>
                  <a:pt x="390492" y="172869"/>
                </a:lnTo>
                <a:lnTo>
                  <a:pt x="387402" y="171297"/>
                </a:lnTo>
                <a:lnTo>
                  <a:pt x="383367" y="169997"/>
                </a:lnTo>
                <a:lnTo>
                  <a:pt x="378756" y="169149"/>
                </a:lnTo>
                <a:lnTo>
                  <a:pt x="376909" y="168982"/>
                </a:lnTo>
                <a:lnTo>
                  <a:pt x="374953" y="169041"/>
                </a:lnTo>
                <a:lnTo>
                  <a:pt x="372521" y="169571"/>
                </a:lnTo>
                <a:lnTo>
                  <a:pt x="370737" y="170697"/>
                </a:lnTo>
                <a:lnTo>
                  <a:pt x="370398" y="171095"/>
                </a:lnTo>
                <a:lnTo>
                  <a:pt x="369619" y="171277"/>
                </a:lnTo>
                <a:lnTo>
                  <a:pt x="366307" y="170495"/>
                </a:lnTo>
                <a:lnTo>
                  <a:pt x="365317" y="170636"/>
                </a:lnTo>
                <a:lnTo>
                  <a:pt x="364326" y="171261"/>
                </a:lnTo>
                <a:lnTo>
                  <a:pt x="363746" y="172609"/>
                </a:lnTo>
                <a:lnTo>
                  <a:pt x="363397" y="172994"/>
                </a:lnTo>
                <a:lnTo>
                  <a:pt x="362181" y="173254"/>
                </a:lnTo>
                <a:lnTo>
                  <a:pt x="361550" y="172856"/>
                </a:lnTo>
                <a:lnTo>
                  <a:pt x="359659" y="173894"/>
                </a:lnTo>
                <a:lnTo>
                  <a:pt x="356795" y="177556"/>
                </a:lnTo>
                <a:lnTo>
                  <a:pt x="356219" y="178761"/>
                </a:lnTo>
                <a:lnTo>
                  <a:pt x="356269" y="185496"/>
                </a:lnTo>
                <a:lnTo>
                  <a:pt x="355106" y="187823"/>
                </a:lnTo>
                <a:lnTo>
                  <a:pt x="355005" y="191414"/>
                </a:lnTo>
                <a:lnTo>
                  <a:pt x="355399" y="192266"/>
                </a:lnTo>
                <a:lnTo>
                  <a:pt x="354472" y="193375"/>
                </a:lnTo>
                <a:lnTo>
                  <a:pt x="353960" y="193534"/>
                </a:lnTo>
                <a:lnTo>
                  <a:pt x="351736" y="193729"/>
                </a:lnTo>
                <a:lnTo>
                  <a:pt x="351155" y="193091"/>
                </a:lnTo>
                <a:lnTo>
                  <a:pt x="349952" y="193430"/>
                </a:lnTo>
                <a:lnTo>
                  <a:pt x="349250" y="194012"/>
                </a:lnTo>
                <a:lnTo>
                  <a:pt x="349001" y="194558"/>
                </a:lnTo>
                <a:lnTo>
                  <a:pt x="348999" y="194938"/>
                </a:lnTo>
                <a:lnTo>
                  <a:pt x="349198" y="195347"/>
                </a:lnTo>
                <a:lnTo>
                  <a:pt x="349151" y="195779"/>
                </a:lnTo>
                <a:lnTo>
                  <a:pt x="348951" y="196778"/>
                </a:lnTo>
                <a:lnTo>
                  <a:pt x="348387" y="197723"/>
                </a:lnTo>
                <a:lnTo>
                  <a:pt x="347080" y="198347"/>
                </a:lnTo>
                <a:lnTo>
                  <a:pt x="346692" y="198243"/>
                </a:lnTo>
                <a:lnTo>
                  <a:pt x="346139" y="198095"/>
                </a:lnTo>
                <a:lnTo>
                  <a:pt x="345056" y="198507"/>
                </a:lnTo>
                <a:lnTo>
                  <a:pt x="344609" y="199900"/>
                </a:lnTo>
                <a:lnTo>
                  <a:pt x="343696" y="199675"/>
                </a:lnTo>
                <a:lnTo>
                  <a:pt x="342944" y="199142"/>
                </a:lnTo>
                <a:lnTo>
                  <a:pt x="342083" y="199475"/>
                </a:lnTo>
                <a:lnTo>
                  <a:pt x="341829" y="200081"/>
                </a:lnTo>
                <a:lnTo>
                  <a:pt x="341563" y="201501"/>
                </a:lnTo>
                <a:lnTo>
                  <a:pt x="341612" y="203446"/>
                </a:lnTo>
                <a:lnTo>
                  <a:pt x="341054" y="204744"/>
                </a:lnTo>
                <a:lnTo>
                  <a:pt x="340747" y="205088"/>
                </a:lnTo>
                <a:lnTo>
                  <a:pt x="340393" y="205159"/>
                </a:lnTo>
                <a:lnTo>
                  <a:pt x="337773" y="204423"/>
                </a:lnTo>
                <a:lnTo>
                  <a:pt x="336951" y="205074"/>
                </a:lnTo>
                <a:lnTo>
                  <a:pt x="336626" y="205980"/>
                </a:lnTo>
                <a:lnTo>
                  <a:pt x="337035" y="208780"/>
                </a:lnTo>
                <a:lnTo>
                  <a:pt x="337012" y="210714"/>
                </a:lnTo>
                <a:lnTo>
                  <a:pt x="336501" y="210875"/>
                </a:lnTo>
                <a:lnTo>
                  <a:pt x="334926" y="210541"/>
                </a:lnTo>
                <a:lnTo>
                  <a:pt x="334179" y="210952"/>
                </a:lnTo>
                <a:lnTo>
                  <a:pt x="333820" y="211400"/>
                </a:lnTo>
                <a:lnTo>
                  <a:pt x="333641" y="211982"/>
                </a:lnTo>
                <a:lnTo>
                  <a:pt x="335115" y="216625"/>
                </a:lnTo>
                <a:lnTo>
                  <a:pt x="335311" y="218316"/>
                </a:lnTo>
                <a:lnTo>
                  <a:pt x="334623" y="217590"/>
                </a:lnTo>
                <a:lnTo>
                  <a:pt x="333751" y="217068"/>
                </a:lnTo>
                <a:lnTo>
                  <a:pt x="332474" y="217491"/>
                </a:lnTo>
                <a:lnTo>
                  <a:pt x="330876" y="216961"/>
                </a:lnTo>
                <a:lnTo>
                  <a:pt x="328894" y="215621"/>
                </a:lnTo>
                <a:lnTo>
                  <a:pt x="328681" y="214935"/>
                </a:lnTo>
                <a:lnTo>
                  <a:pt x="328011" y="213990"/>
                </a:lnTo>
                <a:lnTo>
                  <a:pt x="326901" y="213986"/>
                </a:lnTo>
                <a:lnTo>
                  <a:pt x="325803" y="211760"/>
                </a:lnTo>
                <a:lnTo>
                  <a:pt x="325647" y="210633"/>
                </a:lnTo>
                <a:lnTo>
                  <a:pt x="325763" y="209797"/>
                </a:lnTo>
                <a:lnTo>
                  <a:pt x="326578" y="208843"/>
                </a:lnTo>
                <a:lnTo>
                  <a:pt x="328000" y="209063"/>
                </a:lnTo>
                <a:lnTo>
                  <a:pt x="329054" y="208449"/>
                </a:lnTo>
                <a:lnTo>
                  <a:pt x="329814" y="207078"/>
                </a:lnTo>
                <a:lnTo>
                  <a:pt x="329735" y="206240"/>
                </a:lnTo>
                <a:lnTo>
                  <a:pt x="329389" y="206052"/>
                </a:lnTo>
                <a:lnTo>
                  <a:pt x="329066" y="204887"/>
                </a:lnTo>
                <a:lnTo>
                  <a:pt x="329699" y="203769"/>
                </a:lnTo>
                <a:lnTo>
                  <a:pt x="330973" y="203173"/>
                </a:lnTo>
                <a:lnTo>
                  <a:pt x="331983" y="201193"/>
                </a:lnTo>
                <a:lnTo>
                  <a:pt x="331614" y="199262"/>
                </a:lnTo>
                <a:lnTo>
                  <a:pt x="331693" y="196957"/>
                </a:lnTo>
                <a:lnTo>
                  <a:pt x="332845" y="196640"/>
                </a:lnTo>
                <a:lnTo>
                  <a:pt x="333348" y="197103"/>
                </a:lnTo>
                <a:lnTo>
                  <a:pt x="334643" y="197451"/>
                </a:lnTo>
                <a:lnTo>
                  <a:pt x="335826" y="196963"/>
                </a:lnTo>
                <a:lnTo>
                  <a:pt x="336244" y="195642"/>
                </a:lnTo>
                <a:lnTo>
                  <a:pt x="335838" y="195277"/>
                </a:lnTo>
                <a:lnTo>
                  <a:pt x="335738" y="194917"/>
                </a:lnTo>
                <a:lnTo>
                  <a:pt x="336066" y="194051"/>
                </a:lnTo>
                <a:lnTo>
                  <a:pt x="336498" y="193508"/>
                </a:lnTo>
                <a:lnTo>
                  <a:pt x="337178" y="193554"/>
                </a:lnTo>
                <a:lnTo>
                  <a:pt x="337655" y="193040"/>
                </a:lnTo>
                <a:lnTo>
                  <a:pt x="337725" y="192370"/>
                </a:lnTo>
                <a:lnTo>
                  <a:pt x="337303" y="191322"/>
                </a:lnTo>
                <a:lnTo>
                  <a:pt x="337504" y="190135"/>
                </a:lnTo>
                <a:lnTo>
                  <a:pt x="337912" y="189550"/>
                </a:lnTo>
                <a:lnTo>
                  <a:pt x="338258" y="189454"/>
                </a:lnTo>
                <a:lnTo>
                  <a:pt x="338788" y="188949"/>
                </a:lnTo>
                <a:lnTo>
                  <a:pt x="339432" y="187266"/>
                </a:lnTo>
                <a:lnTo>
                  <a:pt x="339462" y="186775"/>
                </a:lnTo>
                <a:lnTo>
                  <a:pt x="339097" y="184581"/>
                </a:lnTo>
                <a:lnTo>
                  <a:pt x="338698" y="183671"/>
                </a:lnTo>
                <a:lnTo>
                  <a:pt x="337868" y="182824"/>
                </a:lnTo>
                <a:lnTo>
                  <a:pt x="336743" y="182176"/>
                </a:lnTo>
                <a:lnTo>
                  <a:pt x="335481" y="181819"/>
                </a:lnTo>
                <a:lnTo>
                  <a:pt x="334172" y="182179"/>
                </a:lnTo>
                <a:lnTo>
                  <a:pt x="333516" y="183951"/>
                </a:lnTo>
                <a:lnTo>
                  <a:pt x="332768" y="185088"/>
                </a:lnTo>
                <a:lnTo>
                  <a:pt x="331900" y="185265"/>
                </a:lnTo>
                <a:lnTo>
                  <a:pt x="330962" y="186325"/>
                </a:lnTo>
                <a:lnTo>
                  <a:pt x="330439" y="187405"/>
                </a:lnTo>
                <a:lnTo>
                  <a:pt x="330728" y="189454"/>
                </a:lnTo>
                <a:lnTo>
                  <a:pt x="329699" y="190739"/>
                </a:lnTo>
                <a:lnTo>
                  <a:pt x="323111" y="190038"/>
                </a:lnTo>
                <a:lnTo>
                  <a:pt x="322432" y="189700"/>
                </a:lnTo>
                <a:lnTo>
                  <a:pt x="321022" y="187874"/>
                </a:lnTo>
                <a:lnTo>
                  <a:pt x="320367" y="187565"/>
                </a:lnTo>
                <a:lnTo>
                  <a:pt x="319620" y="187712"/>
                </a:lnTo>
                <a:lnTo>
                  <a:pt x="317693" y="188803"/>
                </a:lnTo>
                <a:lnTo>
                  <a:pt x="317588" y="189504"/>
                </a:lnTo>
                <a:lnTo>
                  <a:pt x="318086" y="192515"/>
                </a:lnTo>
                <a:lnTo>
                  <a:pt x="318554" y="192807"/>
                </a:lnTo>
                <a:lnTo>
                  <a:pt x="318852" y="193456"/>
                </a:lnTo>
                <a:lnTo>
                  <a:pt x="319106" y="194708"/>
                </a:lnTo>
                <a:lnTo>
                  <a:pt x="318267" y="196895"/>
                </a:lnTo>
                <a:lnTo>
                  <a:pt x="317113" y="198821"/>
                </a:lnTo>
                <a:lnTo>
                  <a:pt x="315525" y="200196"/>
                </a:lnTo>
                <a:lnTo>
                  <a:pt x="315400" y="200814"/>
                </a:lnTo>
                <a:lnTo>
                  <a:pt x="315710" y="201365"/>
                </a:lnTo>
                <a:lnTo>
                  <a:pt x="315677" y="201817"/>
                </a:lnTo>
                <a:lnTo>
                  <a:pt x="314439" y="203856"/>
                </a:lnTo>
                <a:lnTo>
                  <a:pt x="314339" y="205454"/>
                </a:lnTo>
                <a:lnTo>
                  <a:pt x="314693" y="206253"/>
                </a:lnTo>
                <a:lnTo>
                  <a:pt x="312141" y="208048"/>
                </a:lnTo>
                <a:lnTo>
                  <a:pt x="311558" y="207888"/>
                </a:lnTo>
                <a:lnTo>
                  <a:pt x="309982" y="208113"/>
                </a:lnTo>
                <a:lnTo>
                  <a:pt x="309257" y="208429"/>
                </a:lnTo>
                <a:lnTo>
                  <a:pt x="307956" y="210021"/>
                </a:lnTo>
                <a:lnTo>
                  <a:pt x="306000" y="210485"/>
                </a:lnTo>
                <a:lnTo>
                  <a:pt x="304579" y="213503"/>
                </a:lnTo>
                <a:lnTo>
                  <a:pt x="304325" y="213252"/>
                </a:lnTo>
                <a:lnTo>
                  <a:pt x="304156" y="212039"/>
                </a:lnTo>
                <a:lnTo>
                  <a:pt x="303854" y="211206"/>
                </a:lnTo>
                <a:lnTo>
                  <a:pt x="302799" y="210752"/>
                </a:lnTo>
                <a:lnTo>
                  <a:pt x="302397" y="209635"/>
                </a:lnTo>
                <a:lnTo>
                  <a:pt x="302398" y="207889"/>
                </a:lnTo>
                <a:lnTo>
                  <a:pt x="302689" y="206754"/>
                </a:lnTo>
                <a:lnTo>
                  <a:pt x="302575" y="203742"/>
                </a:lnTo>
                <a:lnTo>
                  <a:pt x="301878" y="202199"/>
                </a:lnTo>
                <a:lnTo>
                  <a:pt x="301510" y="199004"/>
                </a:lnTo>
                <a:lnTo>
                  <a:pt x="300683" y="196809"/>
                </a:lnTo>
                <a:lnTo>
                  <a:pt x="298979" y="194373"/>
                </a:lnTo>
                <a:lnTo>
                  <a:pt x="297700" y="193621"/>
                </a:lnTo>
                <a:lnTo>
                  <a:pt x="296649" y="193938"/>
                </a:lnTo>
                <a:lnTo>
                  <a:pt x="295968" y="194382"/>
                </a:lnTo>
                <a:lnTo>
                  <a:pt x="295085" y="196012"/>
                </a:lnTo>
                <a:lnTo>
                  <a:pt x="294746" y="197214"/>
                </a:lnTo>
                <a:lnTo>
                  <a:pt x="294769" y="198574"/>
                </a:lnTo>
                <a:lnTo>
                  <a:pt x="295124" y="201311"/>
                </a:lnTo>
                <a:lnTo>
                  <a:pt x="294788" y="202916"/>
                </a:lnTo>
                <a:lnTo>
                  <a:pt x="294860" y="203862"/>
                </a:lnTo>
                <a:lnTo>
                  <a:pt x="295096" y="204523"/>
                </a:lnTo>
                <a:lnTo>
                  <a:pt x="295707" y="204677"/>
                </a:lnTo>
                <a:lnTo>
                  <a:pt x="295980" y="205088"/>
                </a:lnTo>
                <a:lnTo>
                  <a:pt x="295737" y="206500"/>
                </a:lnTo>
                <a:lnTo>
                  <a:pt x="295423" y="207030"/>
                </a:lnTo>
                <a:lnTo>
                  <a:pt x="294858" y="208833"/>
                </a:lnTo>
                <a:lnTo>
                  <a:pt x="295929" y="209995"/>
                </a:lnTo>
                <a:lnTo>
                  <a:pt x="292943" y="211239"/>
                </a:lnTo>
                <a:lnTo>
                  <a:pt x="292636" y="211573"/>
                </a:lnTo>
                <a:lnTo>
                  <a:pt x="292652" y="211991"/>
                </a:lnTo>
                <a:lnTo>
                  <a:pt x="291751" y="213244"/>
                </a:lnTo>
                <a:lnTo>
                  <a:pt x="290279" y="213921"/>
                </a:lnTo>
                <a:lnTo>
                  <a:pt x="286858" y="216755"/>
                </a:lnTo>
                <a:lnTo>
                  <a:pt x="285073" y="220110"/>
                </a:lnTo>
                <a:lnTo>
                  <a:pt x="283245" y="224887"/>
                </a:lnTo>
                <a:lnTo>
                  <a:pt x="282438" y="226277"/>
                </a:lnTo>
                <a:lnTo>
                  <a:pt x="280425" y="231054"/>
                </a:lnTo>
                <a:lnTo>
                  <a:pt x="280367" y="231297"/>
                </a:lnTo>
                <a:lnTo>
                  <a:pt x="278897" y="237472"/>
                </a:lnTo>
                <a:lnTo>
                  <a:pt x="277731" y="240832"/>
                </a:lnTo>
                <a:lnTo>
                  <a:pt x="276695" y="242254"/>
                </a:lnTo>
                <a:lnTo>
                  <a:pt x="275761" y="244550"/>
                </a:lnTo>
                <a:lnTo>
                  <a:pt x="275728" y="245161"/>
                </a:lnTo>
                <a:lnTo>
                  <a:pt x="275884" y="245817"/>
                </a:lnTo>
                <a:lnTo>
                  <a:pt x="276230" y="246397"/>
                </a:lnTo>
                <a:lnTo>
                  <a:pt x="276610" y="246593"/>
                </a:lnTo>
                <a:lnTo>
                  <a:pt x="276505" y="247192"/>
                </a:lnTo>
                <a:lnTo>
                  <a:pt x="275907" y="248488"/>
                </a:lnTo>
                <a:lnTo>
                  <a:pt x="274735" y="249555"/>
                </a:lnTo>
                <a:lnTo>
                  <a:pt x="274088" y="250604"/>
                </a:lnTo>
                <a:lnTo>
                  <a:pt x="273812" y="252035"/>
                </a:lnTo>
                <a:lnTo>
                  <a:pt x="271630" y="254681"/>
                </a:lnTo>
                <a:lnTo>
                  <a:pt x="271233" y="257168"/>
                </a:lnTo>
                <a:lnTo>
                  <a:pt x="268908" y="261495"/>
                </a:lnTo>
                <a:lnTo>
                  <a:pt x="268563" y="262881"/>
                </a:lnTo>
                <a:lnTo>
                  <a:pt x="268572" y="264382"/>
                </a:lnTo>
                <a:lnTo>
                  <a:pt x="266550" y="267078"/>
                </a:lnTo>
                <a:lnTo>
                  <a:pt x="263085" y="273525"/>
                </a:lnTo>
                <a:lnTo>
                  <a:pt x="260319" y="277859"/>
                </a:lnTo>
                <a:lnTo>
                  <a:pt x="259160" y="278910"/>
                </a:lnTo>
                <a:lnTo>
                  <a:pt x="257452" y="281276"/>
                </a:lnTo>
                <a:lnTo>
                  <a:pt x="256380" y="283811"/>
                </a:lnTo>
                <a:lnTo>
                  <a:pt x="255824" y="285669"/>
                </a:lnTo>
                <a:lnTo>
                  <a:pt x="255697" y="286792"/>
                </a:lnTo>
                <a:lnTo>
                  <a:pt x="255979" y="287910"/>
                </a:lnTo>
                <a:lnTo>
                  <a:pt x="256980" y="289191"/>
                </a:lnTo>
                <a:lnTo>
                  <a:pt x="257916" y="289917"/>
                </a:lnTo>
                <a:lnTo>
                  <a:pt x="257936" y="290057"/>
                </a:lnTo>
                <a:lnTo>
                  <a:pt x="257798" y="290142"/>
                </a:lnTo>
                <a:lnTo>
                  <a:pt x="255734" y="289682"/>
                </a:lnTo>
                <a:lnTo>
                  <a:pt x="255123" y="289453"/>
                </a:lnTo>
                <a:lnTo>
                  <a:pt x="254476" y="289315"/>
                </a:lnTo>
                <a:lnTo>
                  <a:pt x="254396" y="289163"/>
                </a:lnTo>
                <a:lnTo>
                  <a:pt x="254215" y="289070"/>
                </a:lnTo>
                <a:lnTo>
                  <a:pt x="253822" y="289147"/>
                </a:lnTo>
                <a:lnTo>
                  <a:pt x="252768" y="289196"/>
                </a:lnTo>
                <a:lnTo>
                  <a:pt x="252365" y="288955"/>
                </a:lnTo>
                <a:lnTo>
                  <a:pt x="251977" y="289126"/>
                </a:lnTo>
                <a:lnTo>
                  <a:pt x="251615" y="289074"/>
                </a:lnTo>
                <a:lnTo>
                  <a:pt x="251555" y="288548"/>
                </a:lnTo>
                <a:lnTo>
                  <a:pt x="250983" y="287917"/>
                </a:lnTo>
                <a:lnTo>
                  <a:pt x="250621" y="287710"/>
                </a:lnTo>
                <a:lnTo>
                  <a:pt x="250481" y="287572"/>
                </a:lnTo>
                <a:lnTo>
                  <a:pt x="249873" y="286541"/>
                </a:lnTo>
                <a:lnTo>
                  <a:pt x="249834" y="286406"/>
                </a:lnTo>
                <a:lnTo>
                  <a:pt x="250020" y="285909"/>
                </a:lnTo>
                <a:lnTo>
                  <a:pt x="249208" y="284863"/>
                </a:lnTo>
                <a:lnTo>
                  <a:pt x="248776" y="284497"/>
                </a:lnTo>
                <a:lnTo>
                  <a:pt x="248408" y="284276"/>
                </a:lnTo>
                <a:lnTo>
                  <a:pt x="248163" y="284174"/>
                </a:lnTo>
                <a:lnTo>
                  <a:pt x="247673" y="284140"/>
                </a:lnTo>
                <a:lnTo>
                  <a:pt x="247411" y="284040"/>
                </a:lnTo>
                <a:lnTo>
                  <a:pt x="247043" y="283770"/>
                </a:lnTo>
                <a:lnTo>
                  <a:pt x="246962" y="283613"/>
                </a:lnTo>
                <a:lnTo>
                  <a:pt x="246650" y="283279"/>
                </a:lnTo>
                <a:lnTo>
                  <a:pt x="246049" y="283064"/>
                </a:lnTo>
                <a:lnTo>
                  <a:pt x="245552" y="282619"/>
                </a:lnTo>
                <a:lnTo>
                  <a:pt x="245395" y="282347"/>
                </a:lnTo>
                <a:lnTo>
                  <a:pt x="245095" y="282111"/>
                </a:lnTo>
                <a:lnTo>
                  <a:pt x="244810" y="281976"/>
                </a:lnTo>
                <a:lnTo>
                  <a:pt x="244340" y="281857"/>
                </a:lnTo>
                <a:lnTo>
                  <a:pt x="244291" y="281720"/>
                </a:lnTo>
                <a:lnTo>
                  <a:pt x="244352" y="281186"/>
                </a:lnTo>
                <a:lnTo>
                  <a:pt x="243545" y="278857"/>
                </a:lnTo>
                <a:lnTo>
                  <a:pt x="243537" y="278715"/>
                </a:lnTo>
                <a:lnTo>
                  <a:pt x="243684" y="278213"/>
                </a:lnTo>
                <a:lnTo>
                  <a:pt x="243926" y="277876"/>
                </a:lnTo>
                <a:lnTo>
                  <a:pt x="244612" y="277398"/>
                </a:lnTo>
                <a:lnTo>
                  <a:pt x="244747" y="277207"/>
                </a:lnTo>
                <a:lnTo>
                  <a:pt x="244710" y="276807"/>
                </a:lnTo>
                <a:lnTo>
                  <a:pt x="244572" y="276388"/>
                </a:lnTo>
                <a:lnTo>
                  <a:pt x="244566" y="276039"/>
                </a:lnTo>
                <a:lnTo>
                  <a:pt x="244900" y="275464"/>
                </a:lnTo>
                <a:lnTo>
                  <a:pt x="244954" y="275020"/>
                </a:lnTo>
                <a:lnTo>
                  <a:pt x="244885" y="274829"/>
                </a:lnTo>
                <a:lnTo>
                  <a:pt x="244607" y="274666"/>
                </a:lnTo>
                <a:lnTo>
                  <a:pt x="244564" y="274476"/>
                </a:lnTo>
                <a:lnTo>
                  <a:pt x="244634" y="274259"/>
                </a:lnTo>
                <a:lnTo>
                  <a:pt x="245182" y="273521"/>
                </a:lnTo>
                <a:lnTo>
                  <a:pt x="245662" y="273322"/>
                </a:lnTo>
                <a:lnTo>
                  <a:pt x="245586" y="272677"/>
                </a:lnTo>
                <a:lnTo>
                  <a:pt x="245673" y="271498"/>
                </a:lnTo>
                <a:lnTo>
                  <a:pt x="245746" y="271033"/>
                </a:lnTo>
                <a:lnTo>
                  <a:pt x="245604" y="270799"/>
                </a:lnTo>
                <a:lnTo>
                  <a:pt x="246049" y="269923"/>
                </a:lnTo>
                <a:lnTo>
                  <a:pt x="246390" y="269594"/>
                </a:lnTo>
                <a:lnTo>
                  <a:pt x="246386" y="269266"/>
                </a:lnTo>
                <a:lnTo>
                  <a:pt x="246240" y="268711"/>
                </a:lnTo>
                <a:lnTo>
                  <a:pt x="246288" y="268104"/>
                </a:lnTo>
                <a:lnTo>
                  <a:pt x="246627" y="267305"/>
                </a:lnTo>
                <a:lnTo>
                  <a:pt x="246864" y="266960"/>
                </a:lnTo>
                <a:lnTo>
                  <a:pt x="247031" y="266197"/>
                </a:lnTo>
                <a:lnTo>
                  <a:pt x="247016" y="265978"/>
                </a:lnTo>
                <a:lnTo>
                  <a:pt x="247649" y="264949"/>
                </a:lnTo>
                <a:lnTo>
                  <a:pt x="247948" y="264663"/>
                </a:lnTo>
                <a:lnTo>
                  <a:pt x="248529" y="263556"/>
                </a:lnTo>
                <a:lnTo>
                  <a:pt x="248708" y="263445"/>
                </a:lnTo>
                <a:lnTo>
                  <a:pt x="248830" y="263291"/>
                </a:lnTo>
                <a:lnTo>
                  <a:pt x="248979" y="262888"/>
                </a:lnTo>
                <a:lnTo>
                  <a:pt x="248872" y="262272"/>
                </a:lnTo>
                <a:lnTo>
                  <a:pt x="248894" y="262124"/>
                </a:lnTo>
                <a:lnTo>
                  <a:pt x="249028" y="261920"/>
                </a:lnTo>
                <a:lnTo>
                  <a:pt x="249358" y="261676"/>
                </a:lnTo>
                <a:lnTo>
                  <a:pt x="249914" y="260559"/>
                </a:lnTo>
                <a:lnTo>
                  <a:pt x="249901" y="259837"/>
                </a:lnTo>
                <a:lnTo>
                  <a:pt x="249810" y="259165"/>
                </a:lnTo>
                <a:lnTo>
                  <a:pt x="249727" y="258984"/>
                </a:lnTo>
                <a:lnTo>
                  <a:pt x="249519" y="258812"/>
                </a:lnTo>
                <a:lnTo>
                  <a:pt x="249263" y="258787"/>
                </a:lnTo>
                <a:lnTo>
                  <a:pt x="248944" y="258271"/>
                </a:lnTo>
                <a:lnTo>
                  <a:pt x="248965" y="257762"/>
                </a:lnTo>
                <a:lnTo>
                  <a:pt x="248838" y="257205"/>
                </a:lnTo>
                <a:lnTo>
                  <a:pt x="248758" y="257032"/>
                </a:lnTo>
                <a:lnTo>
                  <a:pt x="247261" y="256164"/>
                </a:lnTo>
                <a:lnTo>
                  <a:pt x="247170" y="256034"/>
                </a:lnTo>
                <a:lnTo>
                  <a:pt x="247064" y="255500"/>
                </a:lnTo>
                <a:lnTo>
                  <a:pt x="246355" y="255261"/>
                </a:lnTo>
                <a:lnTo>
                  <a:pt x="246044" y="254825"/>
                </a:lnTo>
                <a:lnTo>
                  <a:pt x="245655" y="254726"/>
                </a:lnTo>
                <a:lnTo>
                  <a:pt x="245337" y="254749"/>
                </a:lnTo>
                <a:lnTo>
                  <a:pt x="244857" y="255041"/>
                </a:lnTo>
                <a:lnTo>
                  <a:pt x="244495" y="255382"/>
                </a:lnTo>
                <a:lnTo>
                  <a:pt x="244305" y="255604"/>
                </a:lnTo>
                <a:lnTo>
                  <a:pt x="244202" y="255938"/>
                </a:lnTo>
                <a:lnTo>
                  <a:pt x="243335" y="256490"/>
                </a:lnTo>
                <a:lnTo>
                  <a:pt x="242239" y="258215"/>
                </a:lnTo>
                <a:lnTo>
                  <a:pt x="241918" y="258842"/>
                </a:lnTo>
                <a:lnTo>
                  <a:pt x="241887" y="259018"/>
                </a:lnTo>
                <a:lnTo>
                  <a:pt x="240790" y="259632"/>
                </a:lnTo>
                <a:lnTo>
                  <a:pt x="240834" y="259927"/>
                </a:lnTo>
                <a:lnTo>
                  <a:pt x="240633" y="260234"/>
                </a:lnTo>
                <a:lnTo>
                  <a:pt x="239952" y="260430"/>
                </a:lnTo>
                <a:lnTo>
                  <a:pt x="239309" y="260147"/>
                </a:lnTo>
                <a:lnTo>
                  <a:pt x="239118" y="260164"/>
                </a:lnTo>
                <a:lnTo>
                  <a:pt x="238900" y="260183"/>
                </a:lnTo>
                <a:lnTo>
                  <a:pt x="238125" y="260445"/>
                </a:lnTo>
                <a:lnTo>
                  <a:pt x="237668" y="260132"/>
                </a:lnTo>
                <a:lnTo>
                  <a:pt x="237454" y="260050"/>
                </a:lnTo>
                <a:lnTo>
                  <a:pt x="236576" y="260116"/>
                </a:lnTo>
                <a:lnTo>
                  <a:pt x="235773" y="260485"/>
                </a:lnTo>
                <a:lnTo>
                  <a:pt x="234637" y="260424"/>
                </a:lnTo>
                <a:lnTo>
                  <a:pt x="234503" y="260678"/>
                </a:lnTo>
                <a:lnTo>
                  <a:pt x="234326" y="260717"/>
                </a:lnTo>
                <a:lnTo>
                  <a:pt x="234062" y="260561"/>
                </a:lnTo>
                <a:lnTo>
                  <a:pt x="233814" y="260555"/>
                </a:lnTo>
                <a:lnTo>
                  <a:pt x="233596" y="260733"/>
                </a:lnTo>
                <a:lnTo>
                  <a:pt x="233523" y="261302"/>
                </a:lnTo>
                <a:lnTo>
                  <a:pt x="233422" y="261480"/>
                </a:lnTo>
                <a:lnTo>
                  <a:pt x="232591" y="262110"/>
                </a:lnTo>
                <a:lnTo>
                  <a:pt x="232302" y="261932"/>
                </a:lnTo>
                <a:lnTo>
                  <a:pt x="232411" y="261634"/>
                </a:lnTo>
                <a:lnTo>
                  <a:pt x="232332" y="261289"/>
                </a:lnTo>
                <a:lnTo>
                  <a:pt x="232103" y="261063"/>
                </a:lnTo>
                <a:lnTo>
                  <a:pt x="231589" y="261004"/>
                </a:lnTo>
                <a:lnTo>
                  <a:pt x="231384" y="260923"/>
                </a:lnTo>
                <a:lnTo>
                  <a:pt x="231136" y="260720"/>
                </a:lnTo>
                <a:lnTo>
                  <a:pt x="230995" y="260517"/>
                </a:lnTo>
                <a:lnTo>
                  <a:pt x="230946" y="260373"/>
                </a:lnTo>
                <a:lnTo>
                  <a:pt x="230885" y="260100"/>
                </a:lnTo>
                <a:lnTo>
                  <a:pt x="230744" y="259875"/>
                </a:lnTo>
                <a:lnTo>
                  <a:pt x="230608" y="259839"/>
                </a:lnTo>
                <a:lnTo>
                  <a:pt x="230223" y="258510"/>
                </a:lnTo>
                <a:lnTo>
                  <a:pt x="230173" y="258266"/>
                </a:lnTo>
                <a:lnTo>
                  <a:pt x="229794" y="257869"/>
                </a:lnTo>
                <a:lnTo>
                  <a:pt x="229790" y="257582"/>
                </a:lnTo>
                <a:lnTo>
                  <a:pt x="229926" y="257322"/>
                </a:lnTo>
                <a:lnTo>
                  <a:pt x="230135" y="257084"/>
                </a:lnTo>
                <a:lnTo>
                  <a:pt x="230648" y="256771"/>
                </a:lnTo>
                <a:lnTo>
                  <a:pt x="231066" y="256359"/>
                </a:lnTo>
                <a:lnTo>
                  <a:pt x="231232" y="255738"/>
                </a:lnTo>
                <a:lnTo>
                  <a:pt x="230928" y="255250"/>
                </a:lnTo>
                <a:lnTo>
                  <a:pt x="230963" y="255037"/>
                </a:lnTo>
                <a:lnTo>
                  <a:pt x="231632" y="254604"/>
                </a:lnTo>
                <a:lnTo>
                  <a:pt x="231751" y="254351"/>
                </a:lnTo>
                <a:lnTo>
                  <a:pt x="231654" y="253660"/>
                </a:lnTo>
                <a:lnTo>
                  <a:pt x="231553" y="253401"/>
                </a:lnTo>
                <a:lnTo>
                  <a:pt x="231426" y="253238"/>
                </a:lnTo>
                <a:lnTo>
                  <a:pt x="231009" y="252907"/>
                </a:lnTo>
                <a:lnTo>
                  <a:pt x="230557" y="252032"/>
                </a:lnTo>
                <a:lnTo>
                  <a:pt x="230510" y="251282"/>
                </a:lnTo>
                <a:lnTo>
                  <a:pt x="230311" y="250869"/>
                </a:lnTo>
                <a:lnTo>
                  <a:pt x="230316" y="250695"/>
                </a:lnTo>
                <a:lnTo>
                  <a:pt x="230786" y="249792"/>
                </a:lnTo>
                <a:lnTo>
                  <a:pt x="231432" y="249382"/>
                </a:lnTo>
                <a:lnTo>
                  <a:pt x="231607" y="248840"/>
                </a:lnTo>
                <a:lnTo>
                  <a:pt x="232337" y="248463"/>
                </a:lnTo>
                <a:lnTo>
                  <a:pt x="232560" y="248104"/>
                </a:lnTo>
                <a:lnTo>
                  <a:pt x="232594" y="247924"/>
                </a:lnTo>
                <a:lnTo>
                  <a:pt x="232991" y="247506"/>
                </a:lnTo>
                <a:lnTo>
                  <a:pt x="233518" y="247221"/>
                </a:lnTo>
                <a:lnTo>
                  <a:pt x="234164" y="246636"/>
                </a:lnTo>
                <a:lnTo>
                  <a:pt x="234142" y="246398"/>
                </a:lnTo>
                <a:lnTo>
                  <a:pt x="234248" y="246153"/>
                </a:lnTo>
                <a:lnTo>
                  <a:pt x="234678" y="245472"/>
                </a:lnTo>
                <a:lnTo>
                  <a:pt x="234654" y="245321"/>
                </a:lnTo>
                <a:lnTo>
                  <a:pt x="234492" y="245008"/>
                </a:lnTo>
                <a:lnTo>
                  <a:pt x="234510" y="244750"/>
                </a:lnTo>
                <a:lnTo>
                  <a:pt x="235121" y="243939"/>
                </a:lnTo>
                <a:lnTo>
                  <a:pt x="235155" y="243760"/>
                </a:lnTo>
                <a:lnTo>
                  <a:pt x="235142" y="243153"/>
                </a:lnTo>
                <a:lnTo>
                  <a:pt x="235226" y="242746"/>
                </a:lnTo>
                <a:lnTo>
                  <a:pt x="235437" y="242267"/>
                </a:lnTo>
                <a:lnTo>
                  <a:pt x="235476" y="242066"/>
                </a:lnTo>
                <a:lnTo>
                  <a:pt x="235376" y="241448"/>
                </a:lnTo>
                <a:lnTo>
                  <a:pt x="234880" y="241340"/>
                </a:lnTo>
                <a:lnTo>
                  <a:pt x="234485" y="240393"/>
                </a:lnTo>
                <a:lnTo>
                  <a:pt x="234193" y="239126"/>
                </a:lnTo>
                <a:lnTo>
                  <a:pt x="234069" y="238324"/>
                </a:lnTo>
                <a:lnTo>
                  <a:pt x="234048" y="237938"/>
                </a:lnTo>
                <a:lnTo>
                  <a:pt x="234116" y="237603"/>
                </a:lnTo>
                <a:lnTo>
                  <a:pt x="234099" y="237449"/>
                </a:lnTo>
                <a:lnTo>
                  <a:pt x="233711" y="236836"/>
                </a:lnTo>
                <a:lnTo>
                  <a:pt x="233083" y="236265"/>
                </a:lnTo>
                <a:lnTo>
                  <a:pt x="232606" y="235880"/>
                </a:lnTo>
                <a:lnTo>
                  <a:pt x="231838" y="235518"/>
                </a:lnTo>
                <a:lnTo>
                  <a:pt x="231296" y="235095"/>
                </a:lnTo>
                <a:lnTo>
                  <a:pt x="231206" y="234723"/>
                </a:lnTo>
                <a:lnTo>
                  <a:pt x="231303" y="234031"/>
                </a:lnTo>
                <a:lnTo>
                  <a:pt x="231496" y="233920"/>
                </a:lnTo>
                <a:lnTo>
                  <a:pt x="232883" y="234231"/>
                </a:lnTo>
                <a:lnTo>
                  <a:pt x="233569" y="234451"/>
                </a:lnTo>
                <a:lnTo>
                  <a:pt x="234316" y="234469"/>
                </a:lnTo>
                <a:lnTo>
                  <a:pt x="234749" y="234311"/>
                </a:lnTo>
                <a:lnTo>
                  <a:pt x="234866" y="234170"/>
                </a:lnTo>
                <a:lnTo>
                  <a:pt x="235022" y="233925"/>
                </a:lnTo>
                <a:lnTo>
                  <a:pt x="235039" y="233676"/>
                </a:lnTo>
                <a:lnTo>
                  <a:pt x="235044" y="232812"/>
                </a:lnTo>
                <a:lnTo>
                  <a:pt x="234945" y="232019"/>
                </a:lnTo>
                <a:lnTo>
                  <a:pt x="234993" y="231834"/>
                </a:lnTo>
                <a:lnTo>
                  <a:pt x="235076" y="231686"/>
                </a:lnTo>
                <a:lnTo>
                  <a:pt x="235434" y="231437"/>
                </a:lnTo>
                <a:lnTo>
                  <a:pt x="235749" y="231057"/>
                </a:lnTo>
                <a:lnTo>
                  <a:pt x="235719" y="229906"/>
                </a:lnTo>
                <a:lnTo>
                  <a:pt x="235458" y="228517"/>
                </a:lnTo>
                <a:lnTo>
                  <a:pt x="235120" y="227881"/>
                </a:lnTo>
                <a:lnTo>
                  <a:pt x="234132" y="227710"/>
                </a:lnTo>
                <a:lnTo>
                  <a:pt x="233775" y="227486"/>
                </a:lnTo>
                <a:lnTo>
                  <a:pt x="233710" y="227092"/>
                </a:lnTo>
                <a:lnTo>
                  <a:pt x="233622" y="226910"/>
                </a:lnTo>
                <a:lnTo>
                  <a:pt x="232913" y="226320"/>
                </a:lnTo>
                <a:lnTo>
                  <a:pt x="232304" y="225164"/>
                </a:lnTo>
                <a:lnTo>
                  <a:pt x="231632" y="224585"/>
                </a:lnTo>
                <a:lnTo>
                  <a:pt x="231222" y="224419"/>
                </a:lnTo>
                <a:lnTo>
                  <a:pt x="231007" y="224248"/>
                </a:lnTo>
                <a:lnTo>
                  <a:pt x="230884" y="223507"/>
                </a:lnTo>
                <a:lnTo>
                  <a:pt x="231020" y="223138"/>
                </a:lnTo>
                <a:lnTo>
                  <a:pt x="231020" y="222898"/>
                </a:lnTo>
                <a:lnTo>
                  <a:pt x="230891" y="222687"/>
                </a:lnTo>
                <a:lnTo>
                  <a:pt x="230900" y="222325"/>
                </a:lnTo>
                <a:lnTo>
                  <a:pt x="232563" y="221695"/>
                </a:lnTo>
                <a:lnTo>
                  <a:pt x="232897" y="221210"/>
                </a:lnTo>
                <a:lnTo>
                  <a:pt x="233187" y="221034"/>
                </a:lnTo>
                <a:lnTo>
                  <a:pt x="234389" y="220593"/>
                </a:lnTo>
                <a:lnTo>
                  <a:pt x="234394" y="220404"/>
                </a:lnTo>
                <a:lnTo>
                  <a:pt x="234329" y="219803"/>
                </a:lnTo>
                <a:lnTo>
                  <a:pt x="234175" y="219483"/>
                </a:lnTo>
                <a:lnTo>
                  <a:pt x="233652" y="219023"/>
                </a:lnTo>
                <a:lnTo>
                  <a:pt x="232355" y="218321"/>
                </a:lnTo>
                <a:lnTo>
                  <a:pt x="232064" y="218110"/>
                </a:lnTo>
                <a:lnTo>
                  <a:pt x="231650" y="217587"/>
                </a:lnTo>
                <a:lnTo>
                  <a:pt x="231964" y="217157"/>
                </a:lnTo>
                <a:lnTo>
                  <a:pt x="231946" y="216983"/>
                </a:lnTo>
                <a:lnTo>
                  <a:pt x="231856" y="216760"/>
                </a:lnTo>
                <a:lnTo>
                  <a:pt x="231448" y="216380"/>
                </a:lnTo>
                <a:lnTo>
                  <a:pt x="231247" y="216267"/>
                </a:lnTo>
                <a:lnTo>
                  <a:pt x="229562" y="215981"/>
                </a:lnTo>
                <a:lnTo>
                  <a:pt x="229031" y="215787"/>
                </a:lnTo>
                <a:lnTo>
                  <a:pt x="228154" y="215223"/>
                </a:lnTo>
                <a:lnTo>
                  <a:pt x="227353" y="214707"/>
                </a:lnTo>
                <a:lnTo>
                  <a:pt x="226472" y="213529"/>
                </a:lnTo>
                <a:lnTo>
                  <a:pt x="226510" y="212787"/>
                </a:lnTo>
                <a:lnTo>
                  <a:pt x="226385" y="212476"/>
                </a:lnTo>
                <a:lnTo>
                  <a:pt x="225999" y="212045"/>
                </a:lnTo>
                <a:lnTo>
                  <a:pt x="225538" y="211970"/>
                </a:lnTo>
                <a:lnTo>
                  <a:pt x="225285" y="211567"/>
                </a:lnTo>
                <a:lnTo>
                  <a:pt x="224930" y="211483"/>
                </a:lnTo>
                <a:lnTo>
                  <a:pt x="224721" y="211511"/>
                </a:lnTo>
                <a:lnTo>
                  <a:pt x="223901" y="211681"/>
                </a:lnTo>
                <a:lnTo>
                  <a:pt x="223568" y="211932"/>
                </a:lnTo>
                <a:lnTo>
                  <a:pt x="223365" y="211925"/>
                </a:lnTo>
                <a:lnTo>
                  <a:pt x="223212" y="211817"/>
                </a:lnTo>
                <a:lnTo>
                  <a:pt x="223065" y="211452"/>
                </a:lnTo>
                <a:lnTo>
                  <a:pt x="222928" y="211294"/>
                </a:lnTo>
                <a:lnTo>
                  <a:pt x="222639" y="211145"/>
                </a:lnTo>
                <a:lnTo>
                  <a:pt x="222477" y="211171"/>
                </a:lnTo>
                <a:lnTo>
                  <a:pt x="222389" y="211301"/>
                </a:lnTo>
                <a:lnTo>
                  <a:pt x="221283" y="211570"/>
                </a:lnTo>
                <a:lnTo>
                  <a:pt x="220856" y="211289"/>
                </a:lnTo>
                <a:lnTo>
                  <a:pt x="220630" y="211215"/>
                </a:lnTo>
                <a:lnTo>
                  <a:pt x="220189" y="211539"/>
                </a:lnTo>
                <a:lnTo>
                  <a:pt x="219379" y="211700"/>
                </a:lnTo>
                <a:lnTo>
                  <a:pt x="218479" y="211664"/>
                </a:lnTo>
                <a:lnTo>
                  <a:pt x="218078" y="211832"/>
                </a:lnTo>
                <a:lnTo>
                  <a:pt x="217709" y="211762"/>
                </a:lnTo>
                <a:lnTo>
                  <a:pt x="217585" y="211620"/>
                </a:lnTo>
                <a:lnTo>
                  <a:pt x="217632" y="211450"/>
                </a:lnTo>
                <a:lnTo>
                  <a:pt x="217338" y="211078"/>
                </a:lnTo>
                <a:lnTo>
                  <a:pt x="216841" y="210841"/>
                </a:lnTo>
                <a:lnTo>
                  <a:pt x="216456" y="210792"/>
                </a:lnTo>
                <a:lnTo>
                  <a:pt x="215602" y="210554"/>
                </a:lnTo>
                <a:lnTo>
                  <a:pt x="215803" y="209902"/>
                </a:lnTo>
                <a:lnTo>
                  <a:pt x="215936" y="209842"/>
                </a:lnTo>
                <a:lnTo>
                  <a:pt x="215992" y="209601"/>
                </a:lnTo>
                <a:lnTo>
                  <a:pt x="215772" y="208882"/>
                </a:lnTo>
                <a:lnTo>
                  <a:pt x="215196" y="207682"/>
                </a:lnTo>
                <a:lnTo>
                  <a:pt x="215013" y="207482"/>
                </a:lnTo>
                <a:lnTo>
                  <a:pt x="214868" y="207426"/>
                </a:lnTo>
                <a:lnTo>
                  <a:pt x="214487" y="207457"/>
                </a:lnTo>
                <a:lnTo>
                  <a:pt x="214013" y="207669"/>
                </a:lnTo>
                <a:lnTo>
                  <a:pt x="213567" y="207947"/>
                </a:lnTo>
                <a:lnTo>
                  <a:pt x="212659" y="208001"/>
                </a:lnTo>
                <a:lnTo>
                  <a:pt x="212171" y="208341"/>
                </a:lnTo>
                <a:lnTo>
                  <a:pt x="211870" y="208481"/>
                </a:lnTo>
                <a:lnTo>
                  <a:pt x="211535" y="208508"/>
                </a:lnTo>
                <a:lnTo>
                  <a:pt x="211319" y="208456"/>
                </a:lnTo>
                <a:lnTo>
                  <a:pt x="210755" y="208582"/>
                </a:lnTo>
                <a:lnTo>
                  <a:pt x="210730" y="208929"/>
                </a:lnTo>
                <a:lnTo>
                  <a:pt x="210435" y="209296"/>
                </a:lnTo>
                <a:lnTo>
                  <a:pt x="210121" y="209471"/>
                </a:lnTo>
                <a:lnTo>
                  <a:pt x="209957" y="209682"/>
                </a:lnTo>
                <a:lnTo>
                  <a:pt x="209306" y="209776"/>
                </a:lnTo>
                <a:lnTo>
                  <a:pt x="208124" y="209945"/>
                </a:lnTo>
                <a:lnTo>
                  <a:pt x="207741" y="209814"/>
                </a:lnTo>
                <a:lnTo>
                  <a:pt x="207539" y="209506"/>
                </a:lnTo>
                <a:lnTo>
                  <a:pt x="207411" y="209431"/>
                </a:lnTo>
                <a:lnTo>
                  <a:pt x="206656" y="209534"/>
                </a:lnTo>
                <a:lnTo>
                  <a:pt x="206177" y="209460"/>
                </a:lnTo>
                <a:lnTo>
                  <a:pt x="205646" y="208949"/>
                </a:lnTo>
                <a:lnTo>
                  <a:pt x="205321" y="208834"/>
                </a:lnTo>
                <a:lnTo>
                  <a:pt x="204982" y="208096"/>
                </a:lnTo>
                <a:lnTo>
                  <a:pt x="205039" y="207933"/>
                </a:lnTo>
                <a:lnTo>
                  <a:pt x="205038" y="207777"/>
                </a:lnTo>
                <a:lnTo>
                  <a:pt x="204824" y="207479"/>
                </a:lnTo>
                <a:lnTo>
                  <a:pt x="204642" y="207383"/>
                </a:lnTo>
                <a:lnTo>
                  <a:pt x="204077" y="207375"/>
                </a:lnTo>
                <a:lnTo>
                  <a:pt x="202863" y="206843"/>
                </a:lnTo>
                <a:lnTo>
                  <a:pt x="202636" y="206614"/>
                </a:lnTo>
                <a:lnTo>
                  <a:pt x="202180" y="205700"/>
                </a:lnTo>
                <a:lnTo>
                  <a:pt x="202239" y="205364"/>
                </a:lnTo>
                <a:lnTo>
                  <a:pt x="202345" y="205177"/>
                </a:lnTo>
                <a:lnTo>
                  <a:pt x="202798" y="204632"/>
                </a:lnTo>
                <a:lnTo>
                  <a:pt x="203188" y="204299"/>
                </a:lnTo>
                <a:lnTo>
                  <a:pt x="203339" y="203860"/>
                </a:lnTo>
                <a:lnTo>
                  <a:pt x="203835" y="203206"/>
                </a:lnTo>
                <a:lnTo>
                  <a:pt x="204038" y="203025"/>
                </a:lnTo>
                <a:lnTo>
                  <a:pt x="204261" y="202967"/>
                </a:lnTo>
                <a:lnTo>
                  <a:pt x="204454" y="202753"/>
                </a:lnTo>
                <a:lnTo>
                  <a:pt x="205060" y="201572"/>
                </a:lnTo>
                <a:lnTo>
                  <a:pt x="205808" y="200792"/>
                </a:lnTo>
                <a:lnTo>
                  <a:pt x="205910" y="200584"/>
                </a:lnTo>
                <a:lnTo>
                  <a:pt x="206061" y="199952"/>
                </a:lnTo>
                <a:lnTo>
                  <a:pt x="206317" y="199600"/>
                </a:lnTo>
                <a:lnTo>
                  <a:pt x="206684" y="199722"/>
                </a:lnTo>
                <a:lnTo>
                  <a:pt x="206877" y="199579"/>
                </a:lnTo>
                <a:lnTo>
                  <a:pt x="206966" y="198688"/>
                </a:lnTo>
                <a:lnTo>
                  <a:pt x="206854" y="198247"/>
                </a:lnTo>
                <a:lnTo>
                  <a:pt x="206125" y="197706"/>
                </a:lnTo>
                <a:lnTo>
                  <a:pt x="205930" y="197641"/>
                </a:lnTo>
                <a:lnTo>
                  <a:pt x="204926" y="197878"/>
                </a:lnTo>
                <a:lnTo>
                  <a:pt x="204537" y="197771"/>
                </a:lnTo>
                <a:lnTo>
                  <a:pt x="204374" y="197501"/>
                </a:lnTo>
                <a:lnTo>
                  <a:pt x="203859" y="195866"/>
                </a:lnTo>
                <a:lnTo>
                  <a:pt x="203803" y="195410"/>
                </a:lnTo>
                <a:lnTo>
                  <a:pt x="203800" y="194967"/>
                </a:lnTo>
                <a:lnTo>
                  <a:pt x="203866" y="194656"/>
                </a:lnTo>
                <a:lnTo>
                  <a:pt x="204046" y="194180"/>
                </a:lnTo>
                <a:lnTo>
                  <a:pt x="204265" y="193934"/>
                </a:lnTo>
                <a:lnTo>
                  <a:pt x="204574" y="193715"/>
                </a:lnTo>
                <a:lnTo>
                  <a:pt x="204555" y="193558"/>
                </a:lnTo>
                <a:lnTo>
                  <a:pt x="204437" y="193309"/>
                </a:lnTo>
                <a:lnTo>
                  <a:pt x="203835" y="192797"/>
                </a:lnTo>
                <a:lnTo>
                  <a:pt x="203680" y="192780"/>
                </a:lnTo>
                <a:lnTo>
                  <a:pt x="202643" y="192930"/>
                </a:lnTo>
                <a:lnTo>
                  <a:pt x="202507" y="193012"/>
                </a:lnTo>
                <a:lnTo>
                  <a:pt x="202224" y="193087"/>
                </a:lnTo>
                <a:lnTo>
                  <a:pt x="201719" y="192830"/>
                </a:lnTo>
                <a:lnTo>
                  <a:pt x="201815" y="192644"/>
                </a:lnTo>
                <a:lnTo>
                  <a:pt x="201685" y="192469"/>
                </a:lnTo>
                <a:lnTo>
                  <a:pt x="200472" y="192031"/>
                </a:lnTo>
                <a:lnTo>
                  <a:pt x="199966" y="191634"/>
                </a:lnTo>
                <a:lnTo>
                  <a:pt x="199959" y="191496"/>
                </a:lnTo>
                <a:lnTo>
                  <a:pt x="198858" y="191134"/>
                </a:lnTo>
                <a:lnTo>
                  <a:pt x="198417" y="191265"/>
                </a:lnTo>
                <a:lnTo>
                  <a:pt x="197878" y="191176"/>
                </a:lnTo>
                <a:lnTo>
                  <a:pt x="197644" y="191006"/>
                </a:lnTo>
                <a:lnTo>
                  <a:pt x="197350" y="190553"/>
                </a:lnTo>
                <a:lnTo>
                  <a:pt x="197113" y="190300"/>
                </a:lnTo>
                <a:lnTo>
                  <a:pt x="196046" y="189769"/>
                </a:lnTo>
                <a:lnTo>
                  <a:pt x="195851" y="189721"/>
                </a:lnTo>
                <a:lnTo>
                  <a:pt x="195365" y="189724"/>
                </a:lnTo>
                <a:lnTo>
                  <a:pt x="195018" y="190159"/>
                </a:lnTo>
                <a:lnTo>
                  <a:pt x="195094" y="190729"/>
                </a:lnTo>
                <a:lnTo>
                  <a:pt x="194442" y="190901"/>
                </a:lnTo>
                <a:lnTo>
                  <a:pt x="194304" y="190883"/>
                </a:lnTo>
                <a:lnTo>
                  <a:pt x="193945" y="190613"/>
                </a:lnTo>
                <a:lnTo>
                  <a:pt x="193316" y="190481"/>
                </a:lnTo>
                <a:lnTo>
                  <a:pt x="193177" y="190469"/>
                </a:lnTo>
                <a:lnTo>
                  <a:pt x="192827" y="190629"/>
                </a:lnTo>
                <a:lnTo>
                  <a:pt x="192390" y="190705"/>
                </a:lnTo>
                <a:lnTo>
                  <a:pt x="191812" y="190563"/>
                </a:lnTo>
                <a:lnTo>
                  <a:pt x="191553" y="190416"/>
                </a:lnTo>
                <a:lnTo>
                  <a:pt x="191367" y="190213"/>
                </a:lnTo>
                <a:lnTo>
                  <a:pt x="191233" y="189977"/>
                </a:lnTo>
                <a:lnTo>
                  <a:pt x="191134" y="189682"/>
                </a:lnTo>
                <a:lnTo>
                  <a:pt x="191165" y="189415"/>
                </a:lnTo>
                <a:lnTo>
                  <a:pt x="191085" y="188895"/>
                </a:lnTo>
                <a:lnTo>
                  <a:pt x="190755" y="188906"/>
                </a:lnTo>
                <a:lnTo>
                  <a:pt x="190350" y="188895"/>
                </a:lnTo>
                <a:lnTo>
                  <a:pt x="190219" y="189006"/>
                </a:lnTo>
                <a:lnTo>
                  <a:pt x="190009" y="189427"/>
                </a:lnTo>
                <a:lnTo>
                  <a:pt x="189257" y="189746"/>
                </a:lnTo>
                <a:lnTo>
                  <a:pt x="188005" y="190158"/>
                </a:lnTo>
                <a:lnTo>
                  <a:pt x="187276" y="190718"/>
                </a:lnTo>
                <a:lnTo>
                  <a:pt x="187027" y="190724"/>
                </a:lnTo>
                <a:lnTo>
                  <a:pt x="186853" y="190429"/>
                </a:lnTo>
                <a:lnTo>
                  <a:pt x="186483" y="190165"/>
                </a:lnTo>
                <a:lnTo>
                  <a:pt x="185715" y="189839"/>
                </a:lnTo>
                <a:lnTo>
                  <a:pt x="185066" y="189701"/>
                </a:lnTo>
                <a:lnTo>
                  <a:pt x="184766" y="189853"/>
                </a:lnTo>
                <a:lnTo>
                  <a:pt x="184052" y="189412"/>
                </a:lnTo>
                <a:lnTo>
                  <a:pt x="183876" y="189193"/>
                </a:lnTo>
                <a:lnTo>
                  <a:pt x="183459" y="188877"/>
                </a:lnTo>
                <a:lnTo>
                  <a:pt x="179304" y="186427"/>
                </a:lnTo>
                <a:lnTo>
                  <a:pt x="178887" y="186640"/>
                </a:lnTo>
                <a:lnTo>
                  <a:pt x="178990" y="186894"/>
                </a:lnTo>
                <a:lnTo>
                  <a:pt x="178663" y="187598"/>
                </a:lnTo>
                <a:lnTo>
                  <a:pt x="178136" y="187929"/>
                </a:lnTo>
                <a:lnTo>
                  <a:pt x="177817" y="187972"/>
                </a:lnTo>
                <a:lnTo>
                  <a:pt x="177481" y="187889"/>
                </a:lnTo>
                <a:lnTo>
                  <a:pt x="176800" y="188205"/>
                </a:lnTo>
                <a:lnTo>
                  <a:pt x="176518" y="188684"/>
                </a:lnTo>
                <a:lnTo>
                  <a:pt x="176343" y="188719"/>
                </a:lnTo>
                <a:lnTo>
                  <a:pt x="176032" y="188569"/>
                </a:lnTo>
                <a:lnTo>
                  <a:pt x="175782" y="188371"/>
                </a:lnTo>
                <a:lnTo>
                  <a:pt x="175826" y="188166"/>
                </a:lnTo>
                <a:lnTo>
                  <a:pt x="175711" y="187958"/>
                </a:lnTo>
                <a:lnTo>
                  <a:pt x="175457" y="187712"/>
                </a:lnTo>
                <a:lnTo>
                  <a:pt x="174754" y="187515"/>
                </a:lnTo>
                <a:lnTo>
                  <a:pt x="174584" y="187293"/>
                </a:lnTo>
                <a:lnTo>
                  <a:pt x="174222" y="187037"/>
                </a:lnTo>
                <a:lnTo>
                  <a:pt x="173933" y="187035"/>
                </a:lnTo>
                <a:lnTo>
                  <a:pt x="173458" y="187191"/>
                </a:lnTo>
                <a:lnTo>
                  <a:pt x="173318" y="187153"/>
                </a:lnTo>
                <a:lnTo>
                  <a:pt x="172945" y="186784"/>
                </a:lnTo>
                <a:lnTo>
                  <a:pt x="172949" y="186444"/>
                </a:lnTo>
                <a:lnTo>
                  <a:pt x="172891" y="186282"/>
                </a:lnTo>
                <a:lnTo>
                  <a:pt x="172503" y="186085"/>
                </a:lnTo>
                <a:lnTo>
                  <a:pt x="171900" y="185980"/>
                </a:lnTo>
                <a:lnTo>
                  <a:pt x="171442" y="185981"/>
                </a:lnTo>
                <a:lnTo>
                  <a:pt x="171138" y="186285"/>
                </a:lnTo>
                <a:lnTo>
                  <a:pt x="171123" y="186556"/>
                </a:lnTo>
                <a:lnTo>
                  <a:pt x="171240" y="186786"/>
                </a:lnTo>
                <a:lnTo>
                  <a:pt x="171092" y="187026"/>
                </a:lnTo>
                <a:lnTo>
                  <a:pt x="170848" y="187175"/>
                </a:lnTo>
                <a:lnTo>
                  <a:pt x="170192" y="187339"/>
                </a:lnTo>
                <a:lnTo>
                  <a:pt x="169688" y="187235"/>
                </a:lnTo>
                <a:lnTo>
                  <a:pt x="169234" y="186905"/>
                </a:lnTo>
                <a:lnTo>
                  <a:pt x="169161" y="186762"/>
                </a:lnTo>
                <a:lnTo>
                  <a:pt x="169235" y="186427"/>
                </a:lnTo>
                <a:lnTo>
                  <a:pt x="168943" y="186274"/>
                </a:lnTo>
                <a:lnTo>
                  <a:pt x="168303" y="184730"/>
                </a:lnTo>
                <a:lnTo>
                  <a:pt x="168239" y="184271"/>
                </a:lnTo>
                <a:lnTo>
                  <a:pt x="168142" y="184135"/>
                </a:lnTo>
                <a:lnTo>
                  <a:pt x="167934" y="184046"/>
                </a:lnTo>
                <a:lnTo>
                  <a:pt x="167490" y="183992"/>
                </a:lnTo>
                <a:lnTo>
                  <a:pt x="166765" y="184108"/>
                </a:lnTo>
                <a:lnTo>
                  <a:pt x="166448" y="183975"/>
                </a:lnTo>
                <a:lnTo>
                  <a:pt x="165871" y="184137"/>
                </a:lnTo>
                <a:lnTo>
                  <a:pt x="165776" y="184372"/>
                </a:lnTo>
                <a:lnTo>
                  <a:pt x="165459" y="184810"/>
                </a:lnTo>
                <a:lnTo>
                  <a:pt x="165293" y="184953"/>
                </a:lnTo>
                <a:lnTo>
                  <a:pt x="164475" y="185133"/>
                </a:lnTo>
                <a:lnTo>
                  <a:pt x="164090" y="184910"/>
                </a:lnTo>
                <a:lnTo>
                  <a:pt x="163184" y="184900"/>
                </a:lnTo>
                <a:lnTo>
                  <a:pt x="162686" y="185179"/>
                </a:lnTo>
                <a:lnTo>
                  <a:pt x="162584" y="185437"/>
                </a:lnTo>
                <a:lnTo>
                  <a:pt x="161980" y="186089"/>
                </a:lnTo>
                <a:lnTo>
                  <a:pt x="161218" y="186326"/>
                </a:lnTo>
                <a:lnTo>
                  <a:pt x="160886" y="185614"/>
                </a:lnTo>
                <a:lnTo>
                  <a:pt x="160763" y="185186"/>
                </a:lnTo>
                <a:lnTo>
                  <a:pt x="160374" y="184912"/>
                </a:lnTo>
                <a:lnTo>
                  <a:pt x="160088" y="184941"/>
                </a:lnTo>
                <a:lnTo>
                  <a:pt x="159887" y="185134"/>
                </a:lnTo>
                <a:lnTo>
                  <a:pt x="159646" y="185798"/>
                </a:lnTo>
                <a:lnTo>
                  <a:pt x="159385" y="186770"/>
                </a:lnTo>
                <a:lnTo>
                  <a:pt x="159426" y="187326"/>
                </a:lnTo>
                <a:lnTo>
                  <a:pt x="159387" y="188344"/>
                </a:lnTo>
                <a:lnTo>
                  <a:pt x="159311" y="188580"/>
                </a:lnTo>
                <a:lnTo>
                  <a:pt x="159132" y="188729"/>
                </a:lnTo>
                <a:lnTo>
                  <a:pt x="158477" y="188671"/>
                </a:lnTo>
                <a:lnTo>
                  <a:pt x="157556" y="188885"/>
                </a:lnTo>
                <a:lnTo>
                  <a:pt x="157518" y="189191"/>
                </a:lnTo>
                <a:lnTo>
                  <a:pt x="157356" y="189225"/>
                </a:lnTo>
                <a:lnTo>
                  <a:pt x="155576" y="188846"/>
                </a:lnTo>
                <a:lnTo>
                  <a:pt x="155277" y="188930"/>
                </a:lnTo>
                <a:lnTo>
                  <a:pt x="154967" y="188831"/>
                </a:lnTo>
                <a:lnTo>
                  <a:pt x="154988" y="188644"/>
                </a:lnTo>
                <a:lnTo>
                  <a:pt x="155005" y="188406"/>
                </a:lnTo>
                <a:lnTo>
                  <a:pt x="154683" y="188211"/>
                </a:lnTo>
                <a:lnTo>
                  <a:pt x="154403" y="187627"/>
                </a:lnTo>
                <a:lnTo>
                  <a:pt x="154232" y="187005"/>
                </a:lnTo>
                <a:lnTo>
                  <a:pt x="153904" y="186357"/>
                </a:lnTo>
                <a:lnTo>
                  <a:pt x="153485" y="186026"/>
                </a:lnTo>
                <a:lnTo>
                  <a:pt x="153121" y="185979"/>
                </a:lnTo>
                <a:lnTo>
                  <a:pt x="152392" y="185887"/>
                </a:lnTo>
                <a:lnTo>
                  <a:pt x="151762" y="185636"/>
                </a:lnTo>
                <a:lnTo>
                  <a:pt x="151249" y="185650"/>
                </a:lnTo>
                <a:lnTo>
                  <a:pt x="150786" y="185919"/>
                </a:lnTo>
                <a:lnTo>
                  <a:pt x="150592" y="186387"/>
                </a:lnTo>
                <a:lnTo>
                  <a:pt x="150128" y="186351"/>
                </a:lnTo>
                <a:lnTo>
                  <a:pt x="149821" y="185718"/>
                </a:lnTo>
                <a:lnTo>
                  <a:pt x="149801" y="185298"/>
                </a:lnTo>
                <a:lnTo>
                  <a:pt x="149460" y="185020"/>
                </a:lnTo>
                <a:lnTo>
                  <a:pt x="148936" y="184814"/>
                </a:lnTo>
                <a:lnTo>
                  <a:pt x="148130" y="184788"/>
                </a:lnTo>
                <a:lnTo>
                  <a:pt x="147596" y="185021"/>
                </a:lnTo>
                <a:lnTo>
                  <a:pt x="147128" y="185336"/>
                </a:lnTo>
                <a:lnTo>
                  <a:pt x="146981" y="185488"/>
                </a:lnTo>
                <a:lnTo>
                  <a:pt x="146812" y="185786"/>
                </a:lnTo>
                <a:lnTo>
                  <a:pt x="146495" y="185858"/>
                </a:lnTo>
                <a:lnTo>
                  <a:pt x="145747" y="185829"/>
                </a:lnTo>
                <a:lnTo>
                  <a:pt x="145677" y="186034"/>
                </a:lnTo>
                <a:lnTo>
                  <a:pt x="145155" y="186455"/>
                </a:lnTo>
                <a:lnTo>
                  <a:pt x="144841" y="186544"/>
                </a:lnTo>
                <a:lnTo>
                  <a:pt x="144642" y="186422"/>
                </a:lnTo>
                <a:lnTo>
                  <a:pt x="144443" y="185897"/>
                </a:lnTo>
                <a:lnTo>
                  <a:pt x="144411" y="185646"/>
                </a:lnTo>
                <a:lnTo>
                  <a:pt x="144428" y="185475"/>
                </a:lnTo>
                <a:lnTo>
                  <a:pt x="144799" y="184883"/>
                </a:lnTo>
                <a:lnTo>
                  <a:pt x="144726" y="184519"/>
                </a:lnTo>
                <a:lnTo>
                  <a:pt x="144273" y="184454"/>
                </a:lnTo>
                <a:lnTo>
                  <a:pt x="143648" y="184588"/>
                </a:lnTo>
                <a:lnTo>
                  <a:pt x="143255" y="184417"/>
                </a:lnTo>
                <a:lnTo>
                  <a:pt x="142911" y="184902"/>
                </a:lnTo>
                <a:lnTo>
                  <a:pt x="143323" y="185261"/>
                </a:lnTo>
                <a:lnTo>
                  <a:pt x="143383" y="185502"/>
                </a:lnTo>
                <a:lnTo>
                  <a:pt x="143339" y="185662"/>
                </a:lnTo>
                <a:lnTo>
                  <a:pt x="142884" y="185685"/>
                </a:lnTo>
                <a:lnTo>
                  <a:pt x="142035" y="186021"/>
                </a:lnTo>
                <a:lnTo>
                  <a:pt x="141622" y="185770"/>
                </a:lnTo>
                <a:lnTo>
                  <a:pt x="141246" y="185513"/>
                </a:lnTo>
                <a:lnTo>
                  <a:pt x="140274" y="185181"/>
                </a:lnTo>
                <a:lnTo>
                  <a:pt x="139949" y="185121"/>
                </a:lnTo>
                <a:lnTo>
                  <a:pt x="139716" y="185160"/>
                </a:lnTo>
                <a:lnTo>
                  <a:pt x="139485" y="185064"/>
                </a:lnTo>
                <a:lnTo>
                  <a:pt x="139180" y="184850"/>
                </a:lnTo>
                <a:lnTo>
                  <a:pt x="138821" y="184372"/>
                </a:lnTo>
                <a:lnTo>
                  <a:pt x="138729" y="184170"/>
                </a:lnTo>
                <a:lnTo>
                  <a:pt x="138560" y="184009"/>
                </a:lnTo>
                <a:lnTo>
                  <a:pt x="131156" y="180503"/>
                </a:lnTo>
                <a:lnTo>
                  <a:pt x="130212" y="180055"/>
                </a:lnTo>
                <a:lnTo>
                  <a:pt x="129725" y="179816"/>
                </a:lnTo>
                <a:lnTo>
                  <a:pt x="125942" y="178015"/>
                </a:lnTo>
                <a:lnTo>
                  <a:pt x="116912" y="173672"/>
                </a:lnTo>
                <a:lnTo>
                  <a:pt x="113989" y="173167"/>
                </a:lnTo>
                <a:lnTo>
                  <a:pt x="110787" y="172529"/>
                </a:lnTo>
                <a:lnTo>
                  <a:pt x="110339" y="172435"/>
                </a:lnTo>
                <a:lnTo>
                  <a:pt x="107929" y="172005"/>
                </a:lnTo>
                <a:lnTo>
                  <a:pt x="107335" y="171869"/>
                </a:lnTo>
                <a:lnTo>
                  <a:pt x="107158" y="171810"/>
                </a:lnTo>
                <a:lnTo>
                  <a:pt x="106952" y="171779"/>
                </a:lnTo>
                <a:lnTo>
                  <a:pt x="105859" y="171549"/>
                </a:lnTo>
                <a:lnTo>
                  <a:pt x="105701" y="171521"/>
                </a:lnTo>
                <a:lnTo>
                  <a:pt x="100734" y="170587"/>
                </a:lnTo>
                <a:lnTo>
                  <a:pt x="81642" y="166883"/>
                </a:lnTo>
                <a:lnTo>
                  <a:pt x="78318" y="166175"/>
                </a:lnTo>
                <a:lnTo>
                  <a:pt x="69206" y="164442"/>
                </a:lnTo>
                <a:lnTo>
                  <a:pt x="66659" y="163894"/>
                </a:lnTo>
                <a:lnTo>
                  <a:pt x="58225" y="162270"/>
                </a:lnTo>
                <a:lnTo>
                  <a:pt x="45718" y="159740"/>
                </a:lnTo>
                <a:lnTo>
                  <a:pt x="45569" y="159705"/>
                </a:lnTo>
                <a:lnTo>
                  <a:pt x="44799" y="159596"/>
                </a:lnTo>
                <a:lnTo>
                  <a:pt x="43898" y="159414"/>
                </a:lnTo>
                <a:lnTo>
                  <a:pt x="27197" y="155804"/>
                </a:lnTo>
                <a:lnTo>
                  <a:pt x="27325" y="155666"/>
                </a:lnTo>
                <a:lnTo>
                  <a:pt x="27361" y="155348"/>
                </a:lnTo>
                <a:lnTo>
                  <a:pt x="27216" y="155010"/>
                </a:lnTo>
                <a:lnTo>
                  <a:pt x="27169" y="154846"/>
                </a:lnTo>
                <a:lnTo>
                  <a:pt x="27226" y="154584"/>
                </a:lnTo>
                <a:lnTo>
                  <a:pt x="27410" y="154450"/>
                </a:lnTo>
                <a:lnTo>
                  <a:pt x="27462" y="154302"/>
                </a:lnTo>
                <a:lnTo>
                  <a:pt x="27414" y="153749"/>
                </a:lnTo>
                <a:lnTo>
                  <a:pt x="26907" y="153168"/>
                </a:lnTo>
                <a:lnTo>
                  <a:pt x="26855" y="153034"/>
                </a:lnTo>
                <a:lnTo>
                  <a:pt x="26823" y="152746"/>
                </a:lnTo>
                <a:lnTo>
                  <a:pt x="26488" y="152364"/>
                </a:lnTo>
                <a:lnTo>
                  <a:pt x="26083" y="152107"/>
                </a:lnTo>
                <a:lnTo>
                  <a:pt x="25819" y="151800"/>
                </a:lnTo>
                <a:lnTo>
                  <a:pt x="25725" y="151417"/>
                </a:lnTo>
                <a:lnTo>
                  <a:pt x="25875" y="150632"/>
                </a:lnTo>
                <a:lnTo>
                  <a:pt x="25611" y="150531"/>
                </a:lnTo>
                <a:lnTo>
                  <a:pt x="25233" y="150213"/>
                </a:lnTo>
                <a:lnTo>
                  <a:pt x="24766" y="149596"/>
                </a:lnTo>
                <a:lnTo>
                  <a:pt x="24496" y="148756"/>
                </a:lnTo>
                <a:lnTo>
                  <a:pt x="24348" y="148513"/>
                </a:lnTo>
                <a:lnTo>
                  <a:pt x="23940" y="148290"/>
                </a:lnTo>
                <a:lnTo>
                  <a:pt x="23452" y="147336"/>
                </a:lnTo>
                <a:lnTo>
                  <a:pt x="23318" y="146792"/>
                </a:lnTo>
                <a:lnTo>
                  <a:pt x="23322" y="145961"/>
                </a:lnTo>
                <a:lnTo>
                  <a:pt x="23273" y="145696"/>
                </a:lnTo>
                <a:lnTo>
                  <a:pt x="22759" y="144255"/>
                </a:lnTo>
                <a:lnTo>
                  <a:pt x="22470" y="143908"/>
                </a:lnTo>
                <a:lnTo>
                  <a:pt x="22417" y="143631"/>
                </a:lnTo>
                <a:lnTo>
                  <a:pt x="21769" y="143700"/>
                </a:lnTo>
                <a:lnTo>
                  <a:pt x="21480" y="143610"/>
                </a:lnTo>
                <a:lnTo>
                  <a:pt x="21257" y="142076"/>
                </a:lnTo>
                <a:lnTo>
                  <a:pt x="21130" y="141633"/>
                </a:lnTo>
                <a:lnTo>
                  <a:pt x="20359" y="141401"/>
                </a:lnTo>
                <a:lnTo>
                  <a:pt x="20215" y="141273"/>
                </a:lnTo>
                <a:lnTo>
                  <a:pt x="19973" y="140923"/>
                </a:lnTo>
                <a:lnTo>
                  <a:pt x="20061" y="140612"/>
                </a:lnTo>
                <a:lnTo>
                  <a:pt x="20268" y="140425"/>
                </a:lnTo>
                <a:lnTo>
                  <a:pt x="20287" y="140175"/>
                </a:lnTo>
                <a:lnTo>
                  <a:pt x="19884" y="139774"/>
                </a:lnTo>
                <a:lnTo>
                  <a:pt x="19144" y="139383"/>
                </a:lnTo>
                <a:lnTo>
                  <a:pt x="18932" y="139138"/>
                </a:lnTo>
                <a:lnTo>
                  <a:pt x="18170" y="137686"/>
                </a:lnTo>
                <a:lnTo>
                  <a:pt x="17840" y="136741"/>
                </a:lnTo>
                <a:lnTo>
                  <a:pt x="17823" y="136524"/>
                </a:lnTo>
                <a:lnTo>
                  <a:pt x="17660" y="136311"/>
                </a:lnTo>
                <a:lnTo>
                  <a:pt x="17312" y="136133"/>
                </a:lnTo>
                <a:lnTo>
                  <a:pt x="17157" y="136146"/>
                </a:lnTo>
                <a:lnTo>
                  <a:pt x="16630" y="136406"/>
                </a:lnTo>
                <a:lnTo>
                  <a:pt x="16494" y="136396"/>
                </a:lnTo>
                <a:lnTo>
                  <a:pt x="16421" y="136201"/>
                </a:lnTo>
                <a:lnTo>
                  <a:pt x="16418" y="136040"/>
                </a:lnTo>
                <a:lnTo>
                  <a:pt x="16519" y="135620"/>
                </a:lnTo>
                <a:lnTo>
                  <a:pt x="16317" y="135406"/>
                </a:lnTo>
                <a:lnTo>
                  <a:pt x="15941" y="135768"/>
                </a:lnTo>
                <a:lnTo>
                  <a:pt x="15353" y="136041"/>
                </a:lnTo>
                <a:lnTo>
                  <a:pt x="15132" y="136107"/>
                </a:lnTo>
                <a:lnTo>
                  <a:pt x="14944" y="136055"/>
                </a:lnTo>
                <a:lnTo>
                  <a:pt x="14188" y="136187"/>
                </a:lnTo>
                <a:lnTo>
                  <a:pt x="14072" y="136347"/>
                </a:lnTo>
                <a:lnTo>
                  <a:pt x="13920" y="136440"/>
                </a:lnTo>
                <a:lnTo>
                  <a:pt x="13707" y="136460"/>
                </a:lnTo>
                <a:lnTo>
                  <a:pt x="13506" y="136344"/>
                </a:lnTo>
                <a:lnTo>
                  <a:pt x="13506" y="136188"/>
                </a:lnTo>
                <a:lnTo>
                  <a:pt x="13497" y="136049"/>
                </a:lnTo>
                <a:lnTo>
                  <a:pt x="13369" y="135917"/>
                </a:lnTo>
                <a:lnTo>
                  <a:pt x="13205" y="135952"/>
                </a:lnTo>
                <a:lnTo>
                  <a:pt x="13009" y="135833"/>
                </a:lnTo>
                <a:lnTo>
                  <a:pt x="13008" y="135670"/>
                </a:lnTo>
                <a:lnTo>
                  <a:pt x="13002" y="135407"/>
                </a:lnTo>
                <a:lnTo>
                  <a:pt x="12605" y="134974"/>
                </a:lnTo>
                <a:lnTo>
                  <a:pt x="12802" y="134424"/>
                </a:lnTo>
                <a:lnTo>
                  <a:pt x="12737" y="134259"/>
                </a:lnTo>
                <a:lnTo>
                  <a:pt x="12224" y="133958"/>
                </a:lnTo>
                <a:lnTo>
                  <a:pt x="12190" y="134155"/>
                </a:lnTo>
                <a:lnTo>
                  <a:pt x="11836" y="134600"/>
                </a:lnTo>
                <a:lnTo>
                  <a:pt x="11642" y="134616"/>
                </a:lnTo>
                <a:lnTo>
                  <a:pt x="11017" y="134397"/>
                </a:lnTo>
                <a:lnTo>
                  <a:pt x="10903" y="134540"/>
                </a:lnTo>
                <a:lnTo>
                  <a:pt x="10903" y="134667"/>
                </a:lnTo>
                <a:lnTo>
                  <a:pt x="10582" y="134816"/>
                </a:lnTo>
                <a:lnTo>
                  <a:pt x="10139" y="134895"/>
                </a:lnTo>
                <a:lnTo>
                  <a:pt x="9776" y="134801"/>
                </a:lnTo>
                <a:lnTo>
                  <a:pt x="9270" y="135107"/>
                </a:lnTo>
                <a:lnTo>
                  <a:pt x="8998" y="134987"/>
                </a:lnTo>
                <a:lnTo>
                  <a:pt x="8894" y="134460"/>
                </a:lnTo>
                <a:lnTo>
                  <a:pt x="9160" y="134177"/>
                </a:lnTo>
                <a:lnTo>
                  <a:pt x="9335" y="133558"/>
                </a:lnTo>
                <a:lnTo>
                  <a:pt x="9399" y="132545"/>
                </a:lnTo>
                <a:lnTo>
                  <a:pt x="9332" y="132239"/>
                </a:lnTo>
                <a:lnTo>
                  <a:pt x="8461" y="131444"/>
                </a:lnTo>
                <a:lnTo>
                  <a:pt x="8104" y="131553"/>
                </a:lnTo>
                <a:lnTo>
                  <a:pt x="7931" y="131497"/>
                </a:lnTo>
                <a:lnTo>
                  <a:pt x="7800" y="131271"/>
                </a:lnTo>
                <a:lnTo>
                  <a:pt x="7823" y="130996"/>
                </a:lnTo>
                <a:lnTo>
                  <a:pt x="7429" y="130650"/>
                </a:lnTo>
                <a:lnTo>
                  <a:pt x="6995" y="130581"/>
                </a:lnTo>
                <a:lnTo>
                  <a:pt x="6382" y="130869"/>
                </a:lnTo>
                <a:lnTo>
                  <a:pt x="6154" y="131503"/>
                </a:lnTo>
                <a:lnTo>
                  <a:pt x="5893" y="132757"/>
                </a:lnTo>
                <a:lnTo>
                  <a:pt x="5723" y="132710"/>
                </a:lnTo>
                <a:lnTo>
                  <a:pt x="5348" y="132399"/>
                </a:lnTo>
                <a:lnTo>
                  <a:pt x="5005" y="132279"/>
                </a:lnTo>
                <a:lnTo>
                  <a:pt x="4302" y="132436"/>
                </a:lnTo>
                <a:lnTo>
                  <a:pt x="3932" y="132627"/>
                </a:lnTo>
                <a:lnTo>
                  <a:pt x="2894" y="133383"/>
                </a:lnTo>
                <a:lnTo>
                  <a:pt x="2385" y="133547"/>
                </a:lnTo>
                <a:lnTo>
                  <a:pt x="2208" y="133395"/>
                </a:lnTo>
                <a:lnTo>
                  <a:pt x="2163" y="133104"/>
                </a:lnTo>
                <a:lnTo>
                  <a:pt x="1840" y="132332"/>
                </a:lnTo>
                <a:lnTo>
                  <a:pt x="1683" y="132140"/>
                </a:lnTo>
                <a:lnTo>
                  <a:pt x="1548" y="132149"/>
                </a:lnTo>
                <a:lnTo>
                  <a:pt x="1218" y="131776"/>
                </a:lnTo>
                <a:lnTo>
                  <a:pt x="994" y="131215"/>
                </a:lnTo>
                <a:lnTo>
                  <a:pt x="373" y="130629"/>
                </a:lnTo>
                <a:lnTo>
                  <a:pt x="237" y="12991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6" name="pg226"/>
          <p:cNvSpPr/>
          <p:nvPr/>
        </p:nvSpPr>
        <p:spPr>
          <a:xfrm>
            <a:off x="5147655" y="2550565"/>
            <a:ext cx="66005" cy="50208"/>
          </a:xfrm>
          <a:custGeom>
            <a:avLst/>
            <a:gdLst/>
            <a:ahLst/>
            <a:cxnLst/>
            <a:rect l="0" t="0" r="0" b="0"/>
            <a:pathLst>
              <a:path w="66005" h="50208">
                <a:moveTo>
                  <a:pt x="0" y="44481"/>
                </a:moveTo>
                <a:lnTo>
                  <a:pt x="546" y="42907"/>
                </a:lnTo>
                <a:lnTo>
                  <a:pt x="2202" y="41917"/>
                </a:lnTo>
                <a:lnTo>
                  <a:pt x="2613" y="41215"/>
                </a:lnTo>
                <a:lnTo>
                  <a:pt x="2490" y="40335"/>
                </a:lnTo>
                <a:lnTo>
                  <a:pt x="2998" y="39574"/>
                </a:lnTo>
                <a:lnTo>
                  <a:pt x="5716" y="36745"/>
                </a:lnTo>
                <a:lnTo>
                  <a:pt x="12336" y="32141"/>
                </a:lnTo>
                <a:lnTo>
                  <a:pt x="18451" y="28596"/>
                </a:lnTo>
                <a:lnTo>
                  <a:pt x="20348" y="27232"/>
                </a:lnTo>
                <a:lnTo>
                  <a:pt x="24577" y="24740"/>
                </a:lnTo>
                <a:lnTo>
                  <a:pt x="25333" y="24424"/>
                </a:lnTo>
                <a:lnTo>
                  <a:pt x="25681" y="24644"/>
                </a:lnTo>
                <a:lnTo>
                  <a:pt x="26704" y="24425"/>
                </a:lnTo>
                <a:lnTo>
                  <a:pt x="28267" y="23259"/>
                </a:lnTo>
                <a:lnTo>
                  <a:pt x="28135" y="22932"/>
                </a:lnTo>
                <a:lnTo>
                  <a:pt x="28321" y="22549"/>
                </a:lnTo>
                <a:lnTo>
                  <a:pt x="32884" y="19446"/>
                </a:lnTo>
                <a:lnTo>
                  <a:pt x="34504" y="19276"/>
                </a:lnTo>
                <a:lnTo>
                  <a:pt x="34987" y="19451"/>
                </a:lnTo>
                <a:lnTo>
                  <a:pt x="36797" y="18334"/>
                </a:lnTo>
                <a:lnTo>
                  <a:pt x="37997" y="17309"/>
                </a:lnTo>
                <a:lnTo>
                  <a:pt x="37923" y="16210"/>
                </a:lnTo>
                <a:lnTo>
                  <a:pt x="38487" y="15454"/>
                </a:lnTo>
                <a:lnTo>
                  <a:pt x="40042" y="14383"/>
                </a:lnTo>
                <a:lnTo>
                  <a:pt x="41287" y="13146"/>
                </a:lnTo>
                <a:lnTo>
                  <a:pt x="43057" y="11869"/>
                </a:lnTo>
                <a:lnTo>
                  <a:pt x="43907" y="11852"/>
                </a:lnTo>
                <a:lnTo>
                  <a:pt x="44752" y="11132"/>
                </a:lnTo>
                <a:lnTo>
                  <a:pt x="45429" y="10498"/>
                </a:lnTo>
                <a:lnTo>
                  <a:pt x="45318" y="9960"/>
                </a:lnTo>
                <a:lnTo>
                  <a:pt x="45475" y="9664"/>
                </a:lnTo>
                <a:lnTo>
                  <a:pt x="46771" y="8062"/>
                </a:lnTo>
                <a:lnTo>
                  <a:pt x="50141" y="5843"/>
                </a:lnTo>
                <a:lnTo>
                  <a:pt x="52997" y="4655"/>
                </a:lnTo>
                <a:lnTo>
                  <a:pt x="55448" y="2892"/>
                </a:lnTo>
                <a:lnTo>
                  <a:pt x="57390" y="3903"/>
                </a:lnTo>
                <a:lnTo>
                  <a:pt x="59310" y="3374"/>
                </a:lnTo>
                <a:lnTo>
                  <a:pt x="59982" y="2414"/>
                </a:lnTo>
                <a:lnTo>
                  <a:pt x="60751" y="1796"/>
                </a:lnTo>
                <a:lnTo>
                  <a:pt x="62547" y="1154"/>
                </a:lnTo>
                <a:lnTo>
                  <a:pt x="63587" y="1170"/>
                </a:lnTo>
                <a:lnTo>
                  <a:pt x="65529" y="0"/>
                </a:lnTo>
                <a:lnTo>
                  <a:pt x="66005" y="1265"/>
                </a:lnTo>
                <a:lnTo>
                  <a:pt x="65978" y="2457"/>
                </a:lnTo>
                <a:lnTo>
                  <a:pt x="65404" y="2999"/>
                </a:lnTo>
                <a:lnTo>
                  <a:pt x="63617" y="3587"/>
                </a:lnTo>
                <a:lnTo>
                  <a:pt x="62829" y="4246"/>
                </a:lnTo>
                <a:lnTo>
                  <a:pt x="62078" y="5013"/>
                </a:lnTo>
                <a:lnTo>
                  <a:pt x="60915" y="6994"/>
                </a:lnTo>
                <a:lnTo>
                  <a:pt x="58929" y="9145"/>
                </a:lnTo>
                <a:lnTo>
                  <a:pt x="54691" y="12977"/>
                </a:lnTo>
                <a:lnTo>
                  <a:pt x="53875" y="14203"/>
                </a:lnTo>
                <a:lnTo>
                  <a:pt x="53917" y="14986"/>
                </a:lnTo>
                <a:lnTo>
                  <a:pt x="54156" y="15315"/>
                </a:lnTo>
                <a:lnTo>
                  <a:pt x="54385" y="16073"/>
                </a:lnTo>
                <a:lnTo>
                  <a:pt x="54344" y="16657"/>
                </a:lnTo>
                <a:lnTo>
                  <a:pt x="54012" y="17364"/>
                </a:lnTo>
                <a:lnTo>
                  <a:pt x="47060" y="23807"/>
                </a:lnTo>
                <a:lnTo>
                  <a:pt x="43225" y="26156"/>
                </a:lnTo>
                <a:lnTo>
                  <a:pt x="38922" y="28259"/>
                </a:lnTo>
                <a:lnTo>
                  <a:pt x="37324" y="28667"/>
                </a:lnTo>
                <a:lnTo>
                  <a:pt x="34149" y="30635"/>
                </a:lnTo>
                <a:lnTo>
                  <a:pt x="32421" y="30770"/>
                </a:lnTo>
                <a:lnTo>
                  <a:pt x="28717" y="32570"/>
                </a:lnTo>
                <a:lnTo>
                  <a:pt x="27237" y="33645"/>
                </a:lnTo>
                <a:lnTo>
                  <a:pt x="26857" y="34619"/>
                </a:lnTo>
                <a:lnTo>
                  <a:pt x="23769" y="36666"/>
                </a:lnTo>
                <a:lnTo>
                  <a:pt x="20575" y="38783"/>
                </a:lnTo>
                <a:lnTo>
                  <a:pt x="20551" y="40279"/>
                </a:lnTo>
                <a:lnTo>
                  <a:pt x="21449" y="40804"/>
                </a:lnTo>
                <a:lnTo>
                  <a:pt x="23333" y="40213"/>
                </a:lnTo>
                <a:lnTo>
                  <a:pt x="24872" y="40647"/>
                </a:lnTo>
                <a:lnTo>
                  <a:pt x="29205" y="38805"/>
                </a:lnTo>
                <a:lnTo>
                  <a:pt x="29282" y="39016"/>
                </a:lnTo>
                <a:lnTo>
                  <a:pt x="28329" y="40250"/>
                </a:lnTo>
                <a:lnTo>
                  <a:pt x="21340" y="43785"/>
                </a:lnTo>
                <a:lnTo>
                  <a:pt x="19458" y="45048"/>
                </a:lnTo>
                <a:lnTo>
                  <a:pt x="17684" y="45540"/>
                </a:lnTo>
                <a:lnTo>
                  <a:pt x="16725" y="46009"/>
                </a:lnTo>
                <a:lnTo>
                  <a:pt x="12618" y="48435"/>
                </a:lnTo>
                <a:lnTo>
                  <a:pt x="11350" y="49414"/>
                </a:lnTo>
                <a:lnTo>
                  <a:pt x="8607" y="50208"/>
                </a:lnTo>
                <a:lnTo>
                  <a:pt x="5839" y="49498"/>
                </a:lnTo>
                <a:lnTo>
                  <a:pt x="5612" y="49291"/>
                </a:lnTo>
                <a:lnTo>
                  <a:pt x="5575" y="48352"/>
                </a:lnTo>
                <a:lnTo>
                  <a:pt x="4686" y="47292"/>
                </a:lnTo>
                <a:lnTo>
                  <a:pt x="1956" y="47332"/>
                </a:lnTo>
                <a:lnTo>
                  <a:pt x="1851" y="47087"/>
                </a:lnTo>
                <a:lnTo>
                  <a:pt x="1920" y="46884"/>
                </a:lnTo>
                <a:lnTo>
                  <a:pt x="2393" y="46516"/>
                </a:lnTo>
                <a:lnTo>
                  <a:pt x="749" y="45048"/>
                </a:lnTo>
                <a:lnTo>
                  <a:pt x="410" y="4515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7" name="pg227"/>
          <p:cNvSpPr/>
          <p:nvPr/>
        </p:nvSpPr>
        <p:spPr>
          <a:xfrm>
            <a:off x="5482179" y="2822449"/>
            <a:ext cx="11917" cy="22978"/>
          </a:xfrm>
          <a:custGeom>
            <a:avLst/>
            <a:gdLst/>
            <a:ahLst/>
            <a:cxnLst/>
            <a:rect l="0" t="0" r="0" b="0"/>
            <a:pathLst>
              <a:path w="11917" h="22978">
                <a:moveTo>
                  <a:pt x="0" y="20527"/>
                </a:moveTo>
                <a:lnTo>
                  <a:pt x="472" y="17187"/>
                </a:lnTo>
                <a:lnTo>
                  <a:pt x="1319" y="16154"/>
                </a:lnTo>
                <a:lnTo>
                  <a:pt x="1564" y="15222"/>
                </a:lnTo>
                <a:lnTo>
                  <a:pt x="1400" y="14205"/>
                </a:lnTo>
                <a:lnTo>
                  <a:pt x="869" y="12968"/>
                </a:lnTo>
                <a:lnTo>
                  <a:pt x="885" y="9998"/>
                </a:lnTo>
                <a:lnTo>
                  <a:pt x="1126" y="9106"/>
                </a:lnTo>
                <a:lnTo>
                  <a:pt x="1849" y="7873"/>
                </a:lnTo>
                <a:lnTo>
                  <a:pt x="2411" y="7462"/>
                </a:lnTo>
                <a:lnTo>
                  <a:pt x="3227" y="6036"/>
                </a:lnTo>
                <a:lnTo>
                  <a:pt x="3548" y="3599"/>
                </a:lnTo>
                <a:lnTo>
                  <a:pt x="3354" y="1790"/>
                </a:lnTo>
                <a:lnTo>
                  <a:pt x="3077" y="1207"/>
                </a:lnTo>
                <a:lnTo>
                  <a:pt x="2910" y="328"/>
                </a:lnTo>
                <a:lnTo>
                  <a:pt x="2986" y="0"/>
                </a:lnTo>
                <a:lnTo>
                  <a:pt x="4476" y="182"/>
                </a:lnTo>
                <a:lnTo>
                  <a:pt x="5063" y="836"/>
                </a:lnTo>
                <a:lnTo>
                  <a:pt x="5774" y="874"/>
                </a:lnTo>
                <a:lnTo>
                  <a:pt x="6662" y="755"/>
                </a:lnTo>
                <a:lnTo>
                  <a:pt x="8232" y="30"/>
                </a:lnTo>
                <a:lnTo>
                  <a:pt x="8653" y="14"/>
                </a:lnTo>
                <a:lnTo>
                  <a:pt x="9088" y="976"/>
                </a:lnTo>
                <a:lnTo>
                  <a:pt x="8618" y="1467"/>
                </a:lnTo>
                <a:lnTo>
                  <a:pt x="8192" y="1572"/>
                </a:lnTo>
                <a:lnTo>
                  <a:pt x="7705" y="2451"/>
                </a:lnTo>
                <a:lnTo>
                  <a:pt x="8135" y="2567"/>
                </a:lnTo>
                <a:lnTo>
                  <a:pt x="9298" y="3432"/>
                </a:lnTo>
                <a:lnTo>
                  <a:pt x="10014" y="5944"/>
                </a:lnTo>
                <a:lnTo>
                  <a:pt x="10132" y="6788"/>
                </a:lnTo>
                <a:lnTo>
                  <a:pt x="9494" y="7798"/>
                </a:lnTo>
                <a:lnTo>
                  <a:pt x="9362" y="9040"/>
                </a:lnTo>
                <a:lnTo>
                  <a:pt x="9726" y="10322"/>
                </a:lnTo>
                <a:lnTo>
                  <a:pt x="10105" y="11043"/>
                </a:lnTo>
                <a:lnTo>
                  <a:pt x="11166" y="12425"/>
                </a:lnTo>
                <a:lnTo>
                  <a:pt x="11917" y="16176"/>
                </a:lnTo>
                <a:lnTo>
                  <a:pt x="11724" y="17637"/>
                </a:lnTo>
                <a:lnTo>
                  <a:pt x="10388" y="19445"/>
                </a:lnTo>
                <a:lnTo>
                  <a:pt x="9690" y="19975"/>
                </a:lnTo>
                <a:lnTo>
                  <a:pt x="8950" y="20232"/>
                </a:lnTo>
                <a:lnTo>
                  <a:pt x="8696" y="20555"/>
                </a:lnTo>
                <a:lnTo>
                  <a:pt x="8540" y="21950"/>
                </a:lnTo>
                <a:lnTo>
                  <a:pt x="7982" y="22412"/>
                </a:lnTo>
                <a:lnTo>
                  <a:pt x="6264" y="22978"/>
                </a:lnTo>
                <a:lnTo>
                  <a:pt x="1262" y="22301"/>
                </a:lnTo>
                <a:lnTo>
                  <a:pt x="808" y="2193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8" name="pg228"/>
          <p:cNvSpPr/>
          <p:nvPr/>
        </p:nvSpPr>
        <p:spPr>
          <a:xfrm>
            <a:off x="5561740" y="2796856"/>
            <a:ext cx="26751" cy="17423"/>
          </a:xfrm>
          <a:custGeom>
            <a:avLst/>
            <a:gdLst/>
            <a:ahLst/>
            <a:cxnLst/>
            <a:rect l="0" t="0" r="0" b="0"/>
            <a:pathLst>
              <a:path w="26751" h="17423">
                <a:moveTo>
                  <a:pt x="0" y="2878"/>
                </a:moveTo>
                <a:lnTo>
                  <a:pt x="19" y="161"/>
                </a:lnTo>
                <a:lnTo>
                  <a:pt x="438" y="0"/>
                </a:lnTo>
                <a:lnTo>
                  <a:pt x="1541" y="212"/>
                </a:lnTo>
                <a:lnTo>
                  <a:pt x="2215" y="749"/>
                </a:lnTo>
                <a:lnTo>
                  <a:pt x="3700" y="2528"/>
                </a:lnTo>
                <a:lnTo>
                  <a:pt x="4316" y="3689"/>
                </a:lnTo>
                <a:lnTo>
                  <a:pt x="5911" y="6691"/>
                </a:lnTo>
                <a:lnTo>
                  <a:pt x="6940" y="7261"/>
                </a:lnTo>
                <a:lnTo>
                  <a:pt x="10554" y="8294"/>
                </a:lnTo>
                <a:lnTo>
                  <a:pt x="12562" y="7736"/>
                </a:lnTo>
                <a:lnTo>
                  <a:pt x="14477" y="8068"/>
                </a:lnTo>
                <a:lnTo>
                  <a:pt x="19954" y="9634"/>
                </a:lnTo>
                <a:lnTo>
                  <a:pt x="20420" y="9387"/>
                </a:lnTo>
                <a:lnTo>
                  <a:pt x="20811" y="8773"/>
                </a:lnTo>
                <a:lnTo>
                  <a:pt x="20824" y="7883"/>
                </a:lnTo>
                <a:lnTo>
                  <a:pt x="20564" y="7192"/>
                </a:lnTo>
                <a:lnTo>
                  <a:pt x="20738" y="7032"/>
                </a:lnTo>
                <a:lnTo>
                  <a:pt x="21619" y="8098"/>
                </a:lnTo>
                <a:lnTo>
                  <a:pt x="22493" y="9574"/>
                </a:lnTo>
                <a:lnTo>
                  <a:pt x="26735" y="10544"/>
                </a:lnTo>
                <a:lnTo>
                  <a:pt x="26751" y="10841"/>
                </a:lnTo>
                <a:lnTo>
                  <a:pt x="25786" y="12633"/>
                </a:lnTo>
                <a:lnTo>
                  <a:pt x="25791" y="13929"/>
                </a:lnTo>
                <a:lnTo>
                  <a:pt x="24085" y="15471"/>
                </a:lnTo>
                <a:lnTo>
                  <a:pt x="24013" y="15777"/>
                </a:lnTo>
                <a:lnTo>
                  <a:pt x="24236" y="16407"/>
                </a:lnTo>
                <a:lnTo>
                  <a:pt x="23314" y="17183"/>
                </a:lnTo>
                <a:lnTo>
                  <a:pt x="22210" y="17423"/>
                </a:lnTo>
                <a:lnTo>
                  <a:pt x="21182" y="16993"/>
                </a:lnTo>
                <a:lnTo>
                  <a:pt x="19358" y="17039"/>
                </a:lnTo>
                <a:lnTo>
                  <a:pt x="17734" y="16727"/>
                </a:lnTo>
                <a:lnTo>
                  <a:pt x="16483" y="17091"/>
                </a:lnTo>
                <a:lnTo>
                  <a:pt x="14940" y="16486"/>
                </a:lnTo>
                <a:lnTo>
                  <a:pt x="14253" y="15660"/>
                </a:lnTo>
                <a:lnTo>
                  <a:pt x="13935" y="14497"/>
                </a:lnTo>
                <a:lnTo>
                  <a:pt x="12423" y="13479"/>
                </a:lnTo>
                <a:lnTo>
                  <a:pt x="9872" y="10627"/>
                </a:lnTo>
                <a:lnTo>
                  <a:pt x="8770" y="9986"/>
                </a:lnTo>
                <a:lnTo>
                  <a:pt x="6922" y="9438"/>
                </a:lnTo>
                <a:lnTo>
                  <a:pt x="6374" y="9006"/>
                </a:lnTo>
                <a:lnTo>
                  <a:pt x="6041" y="8240"/>
                </a:lnTo>
                <a:lnTo>
                  <a:pt x="5300" y="7168"/>
                </a:lnTo>
                <a:lnTo>
                  <a:pt x="3858" y="6019"/>
                </a:lnTo>
                <a:lnTo>
                  <a:pt x="2613" y="4550"/>
                </a:lnTo>
                <a:lnTo>
                  <a:pt x="2098" y="4192"/>
                </a:lnTo>
                <a:lnTo>
                  <a:pt x="1162" y="3994"/>
                </a:lnTo>
                <a:lnTo>
                  <a:pt x="107" y="331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9" name="pg229"/>
          <p:cNvSpPr/>
          <p:nvPr/>
        </p:nvSpPr>
        <p:spPr>
          <a:xfrm>
            <a:off x="5451487" y="2901067"/>
            <a:ext cx="8764" cy="12227"/>
          </a:xfrm>
          <a:custGeom>
            <a:avLst/>
            <a:gdLst/>
            <a:ahLst/>
            <a:cxnLst/>
            <a:rect l="0" t="0" r="0" b="0"/>
            <a:pathLst>
              <a:path w="8764" h="12227">
                <a:moveTo>
                  <a:pt x="0" y="2580"/>
                </a:moveTo>
                <a:lnTo>
                  <a:pt x="311" y="1047"/>
                </a:lnTo>
                <a:lnTo>
                  <a:pt x="994" y="204"/>
                </a:lnTo>
                <a:lnTo>
                  <a:pt x="1500" y="0"/>
                </a:lnTo>
                <a:lnTo>
                  <a:pt x="2490" y="26"/>
                </a:lnTo>
                <a:lnTo>
                  <a:pt x="4885" y="73"/>
                </a:lnTo>
                <a:lnTo>
                  <a:pt x="6031" y="303"/>
                </a:lnTo>
                <a:lnTo>
                  <a:pt x="6384" y="477"/>
                </a:lnTo>
                <a:lnTo>
                  <a:pt x="7661" y="1905"/>
                </a:lnTo>
                <a:lnTo>
                  <a:pt x="7952" y="4066"/>
                </a:lnTo>
                <a:lnTo>
                  <a:pt x="7718" y="5047"/>
                </a:lnTo>
                <a:lnTo>
                  <a:pt x="7781" y="8270"/>
                </a:lnTo>
                <a:lnTo>
                  <a:pt x="7986" y="9028"/>
                </a:lnTo>
                <a:lnTo>
                  <a:pt x="8595" y="9924"/>
                </a:lnTo>
                <a:lnTo>
                  <a:pt x="8764" y="11190"/>
                </a:lnTo>
                <a:lnTo>
                  <a:pt x="7088" y="12227"/>
                </a:lnTo>
                <a:lnTo>
                  <a:pt x="5612" y="11427"/>
                </a:lnTo>
                <a:lnTo>
                  <a:pt x="4908" y="10530"/>
                </a:lnTo>
                <a:lnTo>
                  <a:pt x="3195" y="8879"/>
                </a:lnTo>
                <a:lnTo>
                  <a:pt x="1744" y="7964"/>
                </a:lnTo>
                <a:lnTo>
                  <a:pt x="1125" y="7358"/>
                </a:lnTo>
                <a:lnTo>
                  <a:pt x="918" y="690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0" name="pg230"/>
          <p:cNvSpPr/>
          <p:nvPr/>
        </p:nvSpPr>
        <p:spPr>
          <a:xfrm>
            <a:off x="5487533" y="2813481"/>
            <a:ext cx="7331" cy="7165"/>
          </a:xfrm>
          <a:custGeom>
            <a:avLst/>
            <a:gdLst/>
            <a:ahLst/>
            <a:cxnLst/>
            <a:rect l="0" t="0" r="0" b="0"/>
            <a:pathLst>
              <a:path w="7331" h="7165">
                <a:moveTo>
                  <a:pt x="162" y="0"/>
                </a:moveTo>
                <a:lnTo>
                  <a:pt x="2629" y="631"/>
                </a:lnTo>
                <a:lnTo>
                  <a:pt x="7019" y="3259"/>
                </a:lnTo>
                <a:lnTo>
                  <a:pt x="7331" y="5736"/>
                </a:lnTo>
                <a:lnTo>
                  <a:pt x="6435" y="7165"/>
                </a:lnTo>
                <a:lnTo>
                  <a:pt x="2422" y="6130"/>
                </a:lnTo>
                <a:lnTo>
                  <a:pt x="0" y="395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1" name="pg231"/>
          <p:cNvSpPr/>
          <p:nvPr/>
        </p:nvSpPr>
        <p:spPr>
          <a:xfrm>
            <a:off x="5445422" y="2915448"/>
            <a:ext cx="6434" cy="6491"/>
          </a:xfrm>
          <a:custGeom>
            <a:avLst/>
            <a:gdLst/>
            <a:ahLst/>
            <a:cxnLst/>
            <a:rect l="0" t="0" r="0" b="0"/>
            <a:pathLst>
              <a:path w="6434" h="6491">
                <a:moveTo>
                  <a:pt x="0" y="5050"/>
                </a:moveTo>
                <a:lnTo>
                  <a:pt x="75" y="4100"/>
                </a:lnTo>
                <a:lnTo>
                  <a:pt x="876" y="1251"/>
                </a:lnTo>
                <a:lnTo>
                  <a:pt x="1143" y="873"/>
                </a:lnTo>
                <a:lnTo>
                  <a:pt x="2814" y="0"/>
                </a:lnTo>
                <a:lnTo>
                  <a:pt x="5060" y="603"/>
                </a:lnTo>
                <a:lnTo>
                  <a:pt x="6434" y="1771"/>
                </a:lnTo>
                <a:lnTo>
                  <a:pt x="5178" y="1812"/>
                </a:lnTo>
                <a:lnTo>
                  <a:pt x="4884" y="2038"/>
                </a:lnTo>
                <a:lnTo>
                  <a:pt x="4661" y="2547"/>
                </a:lnTo>
                <a:lnTo>
                  <a:pt x="4574" y="2984"/>
                </a:lnTo>
                <a:lnTo>
                  <a:pt x="4701" y="3555"/>
                </a:lnTo>
                <a:lnTo>
                  <a:pt x="5516" y="4735"/>
                </a:lnTo>
                <a:lnTo>
                  <a:pt x="3720" y="6035"/>
                </a:lnTo>
                <a:lnTo>
                  <a:pt x="2195" y="6491"/>
                </a:lnTo>
                <a:lnTo>
                  <a:pt x="279" y="603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2" name="pg232"/>
          <p:cNvSpPr/>
          <p:nvPr/>
        </p:nvSpPr>
        <p:spPr>
          <a:xfrm>
            <a:off x="5389040" y="2851362"/>
            <a:ext cx="8582" cy="8678"/>
          </a:xfrm>
          <a:custGeom>
            <a:avLst/>
            <a:gdLst/>
            <a:ahLst/>
            <a:cxnLst/>
            <a:rect l="0" t="0" r="0" b="0"/>
            <a:pathLst>
              <a:path w="8582" h="8678">
                <a:moveTo>
                  <a:pt x="1628" y="0"/>
                </a:moveTo>
                <a:lnTo>
                  <a:pt x="2975" y="277"/>
                </a:lnTo>
                <a:lnTo>
                  <a:pt x="4067" y="1080"/>
                </a:lnTo>
                <a:lnTo>
                  <a:pt x="6217" y="3419"/>
                </a:lnTo>
                <a:lnTo>
                  <a:pt x="7915" y="4707"/>
                </a:lnTo>
                <a:lnTo>
                  <a:pt x="8582" y="6037"/>
                </a:lnTo>
                <a:lnTo>
                  <a:pt x="8510" y="6784"/>
                </a:lnTo>
                <a:lnTo>
                  <a:pt x="7426" y="8678"/>
                </a:lnTo>
                <a:lnTo>
                  <a:pt x="6387" y="8647"/>
                </a:lnTo>
                <a:lnTo>
                  <a:pt x="4889" y="4971"/>
                </a:lnTo>
                <a:lnTo>
                  <a:pt x="1978" y="2607"/>
                </a:lnTo>
                <a:lnTo>
                  <a:pt x="0" y="949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3" name="pg233"/>
          <p:cNvSpPr/>
          <p:nvPr/>
        </p:nvSpPr>
        <p:spPr>
          <a:xfrm>
            <a:off x="5473941" y="2825336"/>
            <a:ext cx="4697" cy="6208"/>
          </a:xfrm>
          <a:custGeom>
            <a:avLst/>
            <a:gdLst/>
            <a:ahLst/>
            <a:cxnLst/>
            <a:rect l="0" t="0" r="0" b="0"/>
            <a:pathLst>
              <a:path w="4697" h="6208">
                <a:moveTo>
                  <a:pt x="0" y="1497"/>
                </a:moveTo>
                <a:lnTo>
                  <a:pt x="942" y="0"/>
                </a:lnTo>
                <a:lnTo>
                  <a:pt x="4171" y="112"/>
                </a:lnTo>
                <a:lnTo>
                  <a:pt x="4697" y="2607"/>
                </a:lnTo>
                <a:lnTo>
                  <a:pt x="3132" y="6023"/>
                </a:lnTo>
                <a:lnTo>
                  <a:pt x="1008" y="620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4" name="pg234"/>
          <p:cNvSpPr/>
          <p:nvPr/>
        </p:nvSpPr>
        <p:spPr>
          <a:xfrm>
            <a:off x="5462749" y="2864590"/>
            <a:ext cx="5494" cy="7489"/>
          </a:xfrm>
          <a:custGeom>
            <a:avLst/>
            <a:gdLst/>
            <a:ahLst/>
            <a:cxnLst/>
            <a:rect l="0" t="0" r="0" b="0"/>
            <a:pathLst>
              <a:path w="5494" h="7489">
                <a:moveTo>
                  <a:pt x="0" y="0"/>
                </a:moveTo>
                <a:lnTo>
                  <a:pt x="2181" y="163"/>
                </a:lnTo>
                <a:lnTo>
                  <a:pt x="4366" y="1352"/>
                </a:lnTo>
                <a:lnTo>
                  <a:pt x="5494" y="4208"/>
                </a:lnTo>
                <a:lnTo>
                  <a:pt x="5231" y="7489"/>
                </a:lnTo>
                <a:lnTo>
                  <a:pt x="1154" y="2596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5" name="pg235"/>
          <p:cNvSpPr/>
          <p:nvPr/>
        </p:nvSpPr>
        <p:spPr>
          <a:xfrm>
            <a:off x="5499618" y="2813220"/>
            <a:ext cx="3397" cy="6118"/>
          </a:xfrm>
          <a:custGeom>
            <a:avLst/>
            <a:gdLst/>
            <a:ahLst/>
            <a:cxnLst/>
            <a:rect l="0" t="0" r="0" b="0"/>
            <a:pathLst>
              <a:path w="3397" h="6118">
                <a:moveTo>
                  <a:pt x="0" y="5138"/>
                </a:moveTo>
                <a:lnTo>
                  <a:pt x="934" y="758"/>
                </a:lnTo>
                <a:lnTo>
                  <a:pt x="2243" y="0"/>
                </a:lnTo>
                <a:lnTo>
                  <a:pt x="3397" y="2576"/>
                </a:lnTo>
                <a:lnTo>
                  <a:pt x="3042" y="4990"/>
                </a:lnTo>
                <a:lnTo>
                  <a:pt x="1613" y="611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6" name="pg236"/>
          <p:cNvSpPr/>
          <p:nvPr/>
        </p:nvSpPr>
        <p:spPr>
          <a:xfrm>
            <a:off x="5383813" y="2864476"/>
            <a:ext cx="3666" cy="5129"/>
          </a:xfrm>
          <a:custGeom>
            <a:avLst/>
            <a:gdLst/>
            <a:ahLst/>
            <a:cxnLst/>
            <a:rect l="0" t="0" r="0" b="0"/>
            <a:pathLst>
              <a:path w="3666" h="5129">
                <a:moveTo>
                  <a:pt x="140" y="367"/>
                </a:moveTo>
                <a:lnTo>
                  <a:pt x="1570" y="0"/>
                </a:lnTo>
                <a:lnTo>
                  <a:pt x="2786" y="1372"/>
                </a:lnTo>
                <a:lnTo>
                  <a:pt x="3666" y="3758"/>
                </a:lnTo>
                <a:lnTo>
                  <a:pt x="2661" y="5129"/>
                </a:lnTo>
                <a:lnTo>
                  <a:pt x="846" y="3740"/>
                </a:lnTo>
                <a:lnTo>
                  <a:pt x="0" y="1957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7" name="pg237"/>
          <p:cNvSpPr/>
          <p:nvPr/>
        </p:nvSpPr>
        <p:spPr>
          <a:xfrm>
            <a:off x="5286110" y="2637879"/>
            <a:ext cx="5488" cy="2227"/>
          </a:xfrm>
          <a:custGeom>
            <a:avLst/>
            <a:gdLst/>
            <a:ahLst/>
            <a:cxnLst/>
            <a:rect l="0" t="0" r="0" b="0"/>
            <a:pathLst>
              <a:path w="5488" h="2227">
                <a:moveTo>
                  <a:pt x="0" y="1476"/>
                </a:moveTo>
                <a:lnTo>
                  <a:pt x="1151" y="836"/>
                </a:lnTo>
                <a:lnTo>
                  <a:pt x="2265" y="3"/>
                </a:lnTo>
                <a:lnTo>
                  <a:pt x="4977" y="0"/>
                </a:lnTo>
                <a:lnTo>
                  <a:pt x="5488" y="663"/>
                </a:lnTo>
                <a:lnTo>
                  <a:pt x="4440" y="2083"/>
                </a:lnTo>
                <a:lnTo>
                  <a:pt x="3006" y="2227"/>
                </a:lnTo>
                <a:lnTo>
                  <a:pt x="1177" y="207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8" name="pg238"/>
          <p:cNvSpPr/>
          <p:nvPr/>
        </p:nvSpPr>
        <p:spPr>
          <a:xfrm>
            <a:off x="5612293" y="2762993"/>
            <a:ext cx="3712" cy="3962"/>
          </a:xfrm>
          <a:custGeom>
            <a:avLst/>
            <a:gdLst/>
            <a:ahLst/>
            <a:cxnLst/>
            <a:rect l="0" t="0" r="0" b="0"/>
            <a:pathLst>
              <a:path w="3712" h="3962">
                <a:moveTo>
                  <a:pt x="6" y="0"/>
                </a:moveTo>
                <a:lnTo>
                  <a:pt x="1926" y="104"/>
                </a:lnTo>
                <a:lnTo>
                  <a:pt x="2437" y="1232"/>
                </a:lnTo>
                <a:lnTo>
                  <a:pt x="3379" y="1982"/>
                </a:lnTo>
                <a:lnTo>
                  <a:pt x="3712" y="3962"/>
                </a:lnTo>
                <a:lnTo>
                  <a:pt x="1627" y="2924"/>
                </a:lnTo>
                <a:lnTo>
                  <a:pt x="0" y="175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9" name="pg239"/>
          <p:cNvSpPr/>
          <p:nvPr/>
        </p:nvSpPr>
        <p:spPr>
          <a:xfrm>
            <a:off x="5560806" y="2784600"/>
            <a:ext cx="2698" cy="4140"/>
          </a:xfrm>
          <a:custGeom>
            <a:avLst/>
            <a:gdLst/>
            <a:ahLst/>
            <a:cxnLst/>
            <a:rect l="0" t="0" r="0" b="0"/>
            <a:pathLst>
              <a:path w="2698" h="4140">
                <a:moveTo>
                  <a:pt x="0" y="879"/>
                </a:moveTo>
                <a:lnTo>
                  <a:pt x="488" y="0"/>
                </a:lnTo>
                <a:lnTo>
                  <a:pt x="2000" y="1277"/>
                </a:lnTo>
                <a:lnTo>
                  <a:pt x="2698" y="2107"/>
                </a:lnTo>
                <a:lnTo>
                  <a:pt x="2072" y="3087"/>
                </a:lnTo>
                <a:lnTo>
                  <a:pt x="1049" y="4140"/>
                </a:lnTo>
                <a:lnTo>
                  <a:pt x="303" y="332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0" name="pg240"/>
          <p:cNvSpPr/>
          <p:nvPr/>
        </p:nvSpPr>
        <p:spPr>
          <a:xfrm>
            <a:off x="5469926" y="2857645"/>
            <a:ext cx="2294" cy="3686"/>
          </a:xfrm>
          <a:custGeom>
            <a:avLst/>
            <a:gdLst/>
            <a:ahLst/>
            <a:cxnLst/>
            <a:rect l="0" t="0" r="0" b="0"/>
            <a:pathLst>
              <a:path w="2294" h="3686">
                <a:moveTo>
                  <a:pt x="0" y="1287"/>
                </a:moveTo>
                <a:lnTo>
                  <a:pt x="743" y="0"/>
                </a:lnTo>
                <a:lnTo>
                  <a:pt x="1390" y="100"/>
                </a:lnTo>
                <a:lnTo>
                  <a:pt x="2079" y="1239"/>
                </a:lnTo>
                <a:lnTo>
                  <a:pt x="2294" y="2761"/>
                </a:lnTo>
                <a:lnTo>
                  <a:pt x="2159" y="3686"/>
                </a:lnTo>
                <a:lnTo>
                  <a:pt x="676" y="242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1" name="pg241"/>
          <p:cNvSpPr/>
          <p:nvPr/>
        </p:nvSpPr>
        <p:spPr>
          <a:xfrm>
            <a:off x="5565928" y="2785669"/>
            <a:ext cx="1844" cy="2719"/>
          </a:xfrm>
          <a:custGeom>
            <a:avLst/>
            <a:gdLst/>
            <a:ahLst/>
            <a:cxnLst/>
            <a:rect l="0" t="0" r="0" b="0"/>
            <a:pathLst>
              <a:path w="1844" h="2719">
                <a:moveTo>
                  <a:pt x="0" y="1010"/>
                </a:moveTo>
                <a:lnTo>
                  <a:pt x="533" y="0"/>
                </a:lnTo>
                <a:lnTo>
                  <a:pt x="1542" y="391"/>
                </a:lnTo>
                <a:lnTo>
                  <a:pt x="1844" y="1263"/>
                </a:lnTo>
                <a:lnTo>
                  <a:pt x="1551" y="2719"/>
                </a:lnTo>
                <a:lnTo>
                  <a:pt x="714" y="1888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2" name="pg242"/>
          <p:cNvSpPr/>
          <p:nvPr/>
        </p:nvSpPr>
        <p:spPr>
          <a:xfrm>
            <a:off x="4485586" y="2432617"/>
            <a:ext cx="641330" cy="725663"/>
          </a:xfrm>
          <a:custGeom>
            <a:avLst/>
            <a:gdLst/>
            <a:ahLst/>
            <a:cxnLst/>
            <a:rect l="0" t="0" r="0" b="0"/>
            <a:pathLst>
              <a:path w="641330" h="725663">
                <a:moveTo>
                  <a:pt x="0" y="50936"/>
                </a:moveTo>
                <a:lnTo>
                  <a:pt x="106" y="50145"/>
                </a:lnTo>
                <a:lnTo>
                  <a:pt x="88" y="49226"/>
                </a:lnTo>
                <a:lnTo>
                  <a:pt x="181" y="48851"/>
                </a:lnTo>
                <a:lnTo>
                  <a:pt x="438" y="48453"/>
                </a:lnTo>
                <a:lnTo>
                  <a:pt x="717" y="48170"/>
                </a:lnTo>
                <a:lnTo>
                  <a:pt x="755" y="47917"/>
                </a:lnTo>
                <a:lnTo>
                  <a:pt x="671" y="47593"/>
                </a:lnTo>
                <a:lnTo>
                  <a:pt x="680" y="47444"/>
                </a:lnTo>
                <a:lnTo>
                  <a:pt x="878" y="47020"/>
                </a:lnTo>
                <a:lnTo>
                  <a:pt x="25199" y="47362"/>
                </a:lnTo>
                <a:lnTo>
                  <a:pt x="68083" y="47605"/>
                </a:lnTo>
                <a:lnTo>
                  <a:pt x="103173" y="47609"/>
                </a:lnTo>
                <a:lnTo>
                  <a:pt x="152680" y="47469"/>
                </a:lnTo>
                <a:lnTo>
                  <a:pt x="153731" y="47459"/>
                </a:lnTo>
                <a:lnTo>
                  <a:pt x="154943" y="47446"/>
                </a:lnTo>
                <a:lnTo>
                  <a:pt x="156413" y="47428"/>
                </a:lnTo>
                <a:lnTo>
                  <a:pt x="156662" y="47426"/>
                </a:lnTo>
                <a:lnTo>
                  <a:pt x="170222" y="47260"/>
                </a:lnTo>
                <a:lnTo>
                  <a:pt x="169982" y="24451"/>
                </a:lnTo>
                <a:lnTo>
                  <a:pt x="169876" y="16468"/>
                </a:lnTo>
                <a:lnTo>
                  <a:pt x="169802" y="9645"/>
                </a:lnTo>
                <a:lnTo>
                  <a:pt x="169797" y="9200"/>
                </a:lnTo>
                <a:lnTo>
                  <a:pt x="169745" y="4987"/>
                </a:lnTo>
                <a:lnTo>
                  <a:pt x="169725" y="3671"/>
                </a:lnTo>
                <a:lnTo>
                  <a:pt x="169714" y="2263"/>
                </a:lnTo>
                <a:lnTo>
                  <a:pt x="169717" y="2042"/>
                </a:lnTo>
                <a:lnTo>
                  <a:pt x="169712" y="1868"/>
                </a:lnTo>
                <a:lnTo>
                  <a:pt x="169687" y="156"/>
                </a:lnTo>
                <a:lnTo>
                  <a:pt x="169688" y="0"/>
                </a:lnTo>
                <a:lnTo>
                  <a:pt x="169940" y="167"/>
                </a:lnTo>
                <a:lnTo>
                  <a:pt x="169983" y="461"/>
                </a:lnTo>
                <a:lnTo>
                  <a:pt x="170346" y="737"/>
                </a:lnTo>
                <a:lnTo>
                  <a:pt x="170630" y="731"/>
                </a:lnTo>
                <a:lnTo>
                  <a:pt x="171886" y="1801"/>
                </a:lnTo>
                <a:lnTo>
                  <a:pt x="172750" y="2149"/>
                </a:lnTo>
                <a:lnTo>
                  <a:pt x="173264" y="2167"/>
                </a:lnTo>
                <a:lnTo>
                  <a:pt x="173629" y="2328"/>
                </a:lnTo>
                <a:lnTo>
                  <a:pt x="173813" y="2499"/>
                </a:lnTo>
                <a:lnTo>
                  <a:pt x="174871" y="2784"/>
                </a:lnTo>
                <a:lnTo>
                  <a:pt x="177430" y="3725"/>
                </a:lnTo>
                <a:lnTo>
                  <a:pt x="178162" y="3729"/>
                </a:lnTo>
                <a:lnTo>
                  <a:pt x="180992" y="3281"/>
                </a:lnTo>
                <a:lnTo>
                  <a:pt x="183039" y="1722"/>
                </a:lnTo>
                <a:lnTo>
                  <a:pt x="184226" y="1847"/>
                </a:lnTo>
                <a:lnTo>
                  <a:pt x="185585" y="1528"/>
                </a:lnTo>
                <a:lnTo>
                  <a:pt x="186022" y="1706"/>
                </a:lnTo>
                <a:lnTo>
                  <a:pt x="189528" y="3923"/>
                </a:lnTo>
                <a:lnTo>
                  <a:pt x="189713" y="4125"/>
                </a:lnTo>
                <a:lnTo>
                  <a:pt x="192059" y="5967"/>
                </a:lnTo>
                <a:lnTo>
                  <a:pt x="194040" y="7045"/>
                </a:lnTo>
                <a:lnTo>
                  <a:pt x="195449" y="7033"/>
                </a:lnTo>
                <a:lnTo>
                  <a:pt x="197131" y="7385"/>
                </a:lnTo>
                <a:lnTo>
                  <a:pt x="196500" y="8884"/>
                </a:lnTo>
                <a:lnTo>
                  <a:pt x="196457" y="10669"/>
                </a:lnTo>
                <a:lnTo>
                  <a:pt x="198881" y="20439"/>
                </a:lnTo>
                <a:lnTo>
                  <a:pt x="198891" y="22462"/>
                </a:lnTo>
                <a:lnTo>
                  <a:pt x="200932" y="31356"/>
                </a:lnTo>
                <a:lnTo>
                  <a:pt x="201022" y="31878"/>
                </a:lnTo>
                <a:lnTo>
                  <a:pt x="202938" y="34418"/>
                </a:lnTo>
                <a:lnTo>
                  <a:pt x="203142" y="46655"/>
                </a:lnTo>
                <a:lnTo>
                  <a:pt x="205695" y="46612"/>
                </a:lnTo>
                <a:lnTo>
                  <a:pt x="208866" y="60867"/>
                </a:lnTo>
                <a:lnTo>
                  <a:pt x="208800" y="62216"/>
                </a:lnTo>
                <a:lnTo>
                  <a:pt x="208128" y="62651"/>
                </a:lnTo>
                <a:lnTo>
                  <a:pt x="208327" y="63333"/>
                </a:lnTo>
                <a:lnTo>
                  <a:pt x="208119" y="64560"/>
                </a:lnTo>
                <a:lnTo>
                  <a:pt x="208750" y="66179"/>
                </a:lnTo>
                <a:lnTo>
                  <a:pt x="207829" y="66733"/>
                </a:lnTo>
                <a:lnTo>
                  <a:pt x="207435" y="67225"/>
                </a:lnTo>
                <a:lnTo>
                  <a:pt x="207261" y="68148"/>
                </a:lnTo>
                <a:lnTo>
                  <a:pt x="208055" y="69985"/>
                </a:lnTo>
                <a:lnTo>
                  <a:pt x="207993" y="71145"/>
                </a:lnTo>
                <a:lnTo>
                  <a:pt x="208152" y="72421"/>
                </a:lnTo>
                <a:lnTo>
                  <a:pt x="208458" y="73803"/>
                </a:lnTo>
                <a:lnTo>
                  <a:pt x="208701" y="74063"/>
                </a:lnTo>
                <a:lnTo>
                  <a:pt x="209956" y="74849"/>
                </a:lnTo>
                <a:lnTo>
                  <a:pt x="210430" y="75234"/>
                </a:lnTo>
                <a:lnTo>
                  <a:pt x="211020" y="75939"/>
                </a:lnTo>
                <a:lnTo>
                  <a:pt x="211709" y="76464"/>
                </a:lnTo>
                <a:lnTo>
                  <a:pt x="212266" y="77303"/>
                </a:lnTo>
                <a:lnTo>
                  <a:pt x="212282" y="77898"/>
                </a:lnTo>
                <a:lnTo>
                  <a:pt x="212640" y="78257"/>
                </a:lnTo>
                <a:lnTo>
                  <a:pt x="214434" y="78691"/>
                </a:lnTo>
                <a:lnTo>
                  <a:pt x="215141" y="79351"/>
                </a:lnTo>
                <a:lnTo>
                  <a:pt x="215899" y="79771"/>
                </a:lnTo>
                <a:lnTo>
                  <a:pt x="216362" y="80270"/>
                </a:lnTo>
                <a:lnTo>
                  <a:pt x="216769" y="80843"/>
                </a:lnTo>
                <a:lnTo>
                  <a:pt x="217091" y="81070"/>
                </a:lnTo>
                <a:lnTo>
                  <a:pt x="218635" y="81296"/>
                </a:lnTo>
                <a:lnTo>
                  <a:pt x="219661" y="81192"/>
                </a:lnTo>
                <a:lnTo>
                  <a:pt x="220220" y="81373"/>
                </a:lnTo>
                <a:lnTo>
                  <a:pt x="220517" y="81670"/>
                </a:lnTo>
                <a:lnTo>
                  <a:pt x="221125" y="82806"/>
                </a:lnTo>
                <a:lnTo>
                  <a:pt x="221564" y="82991"/>
                </a:lnTo>
                <a:lnTo>
                  <a:pt x="222257" y="82942"/>
                </a:lnTo>
                <a:lnTo>
                  <a:pt x="223551" y="83063"/>
                </a:lnTo>
                <a:lnTo>
                  <a:pt x="224266" y="83318"/>
                </a:lnTo>
                <a:lnTo>
                  <a:pt x="225390" y="83311"/>
                </a:lnTo>
                <a:lnTo>
                  <a:pt x="226506" y="83436"/>
                </a:lnTo>
                <a:lnTo>
                  <a:pt x="227203" y="83588"/>
                </a:lnTo>
                <a:lnTo>
                  <a:pt x="228207" y="83943"/>
                </a:lnTo>
                <a:lnTo>
                  <a:pt x="228675" y="83878"/>
                </a:lnTo>
                <a:lnTo>
                  <a:pt x="229319" y="83620"/>
                </a:lnTo>
                <a:lnTo>
                  <a:pt x="229992" y="82862"/>
                </a:lnTo>
                <a:lnTo>
                  <a:pt x="230481" y="82312"/>
                </a:lnTo>
                <a:lnTo>
                  <a:pt x="230702" y="81889"/>
                </a:lnTo>
                <a:lnTo>
                  <a:pt x="230903" y="81711"/>
                </a:lnTo>
                <a:lnTo>
                  <a:pt x="231124" y="81612"/>
                </a:lnTo>
                <a:lnTo>
                  <a:pt x="231935" y="81646"/>
                </a:lnTo>
                <a:lnTo>
                  <a:pt x="233364" y="81443"/>
                </a:lnTo>
                <a:lnTo>
                  <a:pt x="233743" y="81452"/>
                </a:lnTo>
                <a:lnTo>
                  <a:pt x="234240" y="81630"/>
                </a:lnTo>
                <a:lnTo>
                  <a:pt x="235040" y="82084"/>
                </a:lnTo>
                <a:lnTo>
                  <a:pt x="236320" y="82340"/>
                </a:lnTo>
                <a:lnTo>
                  <a:pt x="237165" y="82414"/>
                </a:lnTo>
                <a:lnTo>
                  <a:pt x="238337" y="82254"/>
                </a:lnTo>
                <a:lnTo>
                  <a:pt x="239961" y="81511"/>
                </a:lnTo>
                <a:lnTo>
                  <a:pt x="241420" y="81785"/>
                </a:lnTo>
                <a:lnTo>
                  <a:pt x="242159" y="82075"/>
                </a:lnTo>
                <a:lnTo>
                  <a:pt x="242785" y="82721"/>
                </a:lnTo>
                <a:lnTo>
                  <a:pt x="243597" y="82821"/>
                </a:lnTo>
                <a:lnTo>
                  <a:pt x="243927" y="83125"/>
                </a:lnTo>
                <a:lnTo>
                  <a:pt x="244137" y="83679"/>
                </a:lnTo>
                <a:lnTo>
                  <a:pt x="244593" y="84345"/>
                </a:lnTo>
                <a:lnTo>
                  <a:pt x="244731" y="84687"/>
                </a:lnTo>
                <a:lnTo>
                  <a:pt x="244790" y="85334"/>
                </a:lnTo>
                <a:lnTo>
                  <a:pt x="244500" y="87103"/>
                </a:lnTo>
                <a:lnTo>
                  <a:pt x="244513" y="87411"/>
                </a:lnTo>
                <a:lnTo>
                  <a:pt x="244886" y="88023"/>
                </a:lnTo>
                <a:lnTo>
                  <a:pt x="245167" y="88275"/>
                </a:lnTo>
                <a:lnTo>
                  <a:pt x="245370" y="88366"/>
                </a:lnTo>
                <a:lnTo>
                  <a:pt x="246261" y="88482"/>
                </a:lnTo>
                <a:lnTo>
                  <a:pt x="247032" y="88809"/>
                </a:lnTo>
                <a:lnTo>
                  <a:pt x="247839" y="88808"/>
                </a:lnTo>
                <a:lnTo>
                  <a:pt x="249060" y="88582"/>
                </a:lnTo>
                <a:lnTo>
                  <a:pt x="249960" y="88634"/>
                </a:lnTo>
                <a:lnTo>
                  <a:pt x="251678" y="88876"/>
                </a:lnTo>
                <a:lnTo>
                  <a:pt x="252533" y="89143"/>
                </a:lnTo>
                <a:lnTo>
                  <a:pt x="254069" y="89113"/>
                </a:lnTo>
                <a:lnTo>
                  <a:pt x="255086" y="89245"/>
                </a:lnTo>
                <a:lnTo>
                  <a:pt x="256425" y="89244"/>
                </a:lnTo>
                <a:lnTo>
                  <a:pt x="257252" y="89018"/>
                </a:lnTo>
                <a:lnTo>
                  <a:pt x="257969" y="89270"/>
                </a:lnTo>
                <a:lnTo>
                  <a:pt x="259163" y="89176"/>
                </a:lnTo>
                <a:lnTo>
                  <a:pt x="259595" y="88957"/>
                </a:lnTo>
                <a:lnTo>
                  <a:pt x="260052" y="88920"/>
                </a:lnTo>
                <a:lnTo>
                  <a:pt x="260185" y="89210"/>
                </a:lnTo>
                <a:lnTo>
                  <a:pt x="260513" y="89276"/>
                </a:lnTo>
                <a:lnTo>
                  <a:pt x="261152" y="89149"/>
                </a:lnTo>
                <a:lnTo>
                  <a:pt x="261915" y="89204"/>
                </a:lnTo>
                <a:lnTo>
                  <a:pt x="262543" y="89483"/>
                </a:lnTo>
                <a:lnTo>
                  <a:pt x="263047" y="89490"/>
                </a:lnTo>
                <a:lnTo>
                  <a:pt x="264891" y="89157"/>
                </a:lnTo>
                <a:lnTo>
                  <a:pt x="265406" y="89195"/>
                </a:lnTo>
                <a:lnTo>
                  <a:pt x="266285" y="89546"/>
                </a:lnTo>
                <a:lnTo>
                  <a:pt x="267404" y="89783"/>
                </a:lnTo>
                <a:lnTo>
                  <a:pt x="268486" y="89807"/>
                </a:lnTo>
                <a:lnTo>
                  <a:pt x="268713" y="89881"/>
                </a:lnTo>
                <a:lnTo>
                  <a:pt x="269232" y="90206"/>
                </a:lnTo>
                <a:lnTo>
                  <a:pt x="270074" y="90362"/>
                </a:lnTo>
                <a:lnTo>
                  <a:pt x="271491" y="90457"/>
                </a:lnTo>
                <a:lnTo>
                  <a:pt x="272431" y="90254"/>
                </a:lnTo>
                <a:lnTo>
                  <a:pt x="272519" y="90049"/>
                </a:lnTo>
                <a:lnTo>
                  <a:pt x="272750" y="90000"/>
                </a:lnTo>
                <a:lnTo>
                  <a:pt x="274782" y="90424"/>
                </a:lnTo>
                <a:lnTo>
                  <a:pt x="277684" y="90428"/>
                </a:lnTo>
                <a:lnTo>
                  <a:pt x="278311" y="90499"/>
                </a:lnTo>
                <a:lnTo>
                  <a:pt x="278581" y="90595"/>
                </a:lnTo>
                <a:lnTo>
                  <a:pt x="278862" y="90766"/>
                </a:lnTo>
                <a:lnTo>
                  <a:pt x="279121" y="91022"/>
                </a:lnTo>
                <a:lnTo>
                  <a:pt x="279684" y="92475"/>
                </a:lnTo>
                <a:lnTo>
                  <a:pt x="280005" y="92746"/>
                </a:lnTo>
                <a:lnTo>
                  <a:pt x="280133" y="92946"/>
                </a:lnTo>
                <a:lnTo>
                  <a:pt x="280363" y="93592"/>
                </a:lnTo>
                <a:lnTo>
                  <a:pt x="280519" y="94625"/>
                </a:lnTo>
                <a:lnTo>
                  <a:pt x="281086" y="95883"/>
                </a:lnTo>
                <a:lnTo>
                  <a:pt x="281435" y="96444"/>
                </a:lnTo>
                <a:lnTo>
                  <a:pt x="281545" y="96770"/>
                </a:lnTo>
                <a:lnTo>
                  <a:pt x="281692" y="97665"/>
                </a:lnTo>
                <a:lnTo>
                  <a:pt x="281690" y="97900"/>
                </a:lnTo>
                <a:lnTo>
                  <a:pt x="281600" y="98715"/>
                </a:lnTo>
                <a:lnTo>
                  <a:pt x="281437" y="99442"/>
                </a:lnTo>
                <a:lnTo>
                  <a:pt x="281198" y="100091"/>
                </a:lnTo>
                <a:lnTo>
                  <a:pt x="281188" y="100282"/>
                </a:lnTo>
                <a:lnTo>
                  <a:pt x="281280" y="100718"/>
                </a:lnTo>
                <a:lnTo>
                  <a:pt x="281299" y="101106"/>
                </a:lnTo>
                <a:lnTo>
                  <a:pt x="281222" y="101338"/>
                </a:lnTo>
                <a:lnTo>
                  <a:pt x="280798" y="101925"/>
                </a:lnTo>
                <a:lnTo>
                  <a:pt x="280736" y="102097"/>
                </a:lnTo>
                <a:lnTo>
                  <a:pt x="280703" y="102316"/>
                </a:lnTo>
                <a:lnTo>
                  <a:pt x="280761" y="102637"/>
                </a:lnTo>
                <a:lnTo>
                  <a:pt x="281026" y="103064"/>
                </a:lnTo>
                <a:lnTo>
                  <a:pt x="281281" y="103269"/>
                </a:lnTo>
                <a:lnTo>
                  <a:pt x="282170" y="103764"/>
                </a:lnTo>
                <a:lnTo>
                  <a:pt x="282513" y="104024"/>
                </a:lnTo>
                <a:lnTo>
                  <a:pt x="282767" y="104304"/>
                </a:lnTo>
                <a:lnTo>
                  <a:pt x="283574" y="104347"/>
                </a:lnTo>
                <a:lnTo>
                  <a:pt x="284636" y="104276"/>
                </a:lnTo>
                <a:lnTo>
                  <a:pt x="285339" y="104220"/>
                </a:lnTo>
                <a:lnTo>
                  <a:pt x="285892" y="104297"/>
                </a:lnTo>
                <a:lnTo>
                  <a:pt x="286184" y="104319"/>
                </a:lnTo>
                <a:lnTo>
                  <a:pt x="287090" y="104020"/>
                </a:lnTo>
                <a:lnTo>
                  <a:pt x="287886" y="103917"/>
                </a:lnTo>
                <a:lnTo>
                  <a:pt x="288584" y="103979"/>
                </a:lnTo>
                <a:lnTo>
                  <a:pt x="289777" y="103859"/>
                </a:lnTo>
                <a:lnTo>
                  <a:pt x="290261" y="103953"/>
                </a:lnTo>
                <a:lnTo>
                  <a:pt x="290979" y="104224"/>
                </a:lnTo>
                <a:lnTo>
                  <a:pt x="291290" y="104238"/>
                </a:lnTo>
                <a:lnTo>
                  <a:pt x="292627" y="103989"/>
                </a:lnTo>
                <a:lnTo>
                  <a:pt x="294103" y="104015"/>
                </a:lnTo>
                <a:lnTo>
                  <a:pt x="295023" y="103798"/>
                </a:lnTo>
                <a:lnTo>
                  <a:pt x="295209" y="103668"/>
                </a:lnTo>
                <a:lnTo>
                  <a:pt x="295342" y="103548"/>
                </a:lnTo>
                <a:lnTo>
                  <a:pt x="295596" y="103135"/>
                </a:lnTo>
                <a:lnTo>
                  <a:pt x="295801" y="102494"/>
                </a:lnTo>
                <a:lnTo>
                  <a:pt x="296052" y="102193"/>
                </a:lnTo>
                <a:lnTo>
                  <a:pt x="296332" y="102047"/>
                </a:lnTo>
                <a:lnTo>
                  <a:pt x="296532" y="102069"/>
                </a:lnTo>
                <a:lnTo>
                  <a:pt x="296887" y="102608"/>
                </a:lnTo>
                <a:lnTo>
                  <a:pt x="297226" y="102910"/>
                </a:lnTo>
                <a:lnTo>
                  <a:pt x="297684" y="103154"/>
                </a:lnTo>
                <a:lnTo>
                  <a:pt x="297868" y="103175"/>
                </a:lnTo>
                <a:lnTo>
                  <a:pt x="298255" y="103063"/>
                </a:lnTo>
                <a:lnTo>
                  <a:pt x="298427" y="102953"/>
                </a:lnTo>
                <a:lnTo>
                  <a:pt x="298868" y="102470"/>
                </a:lnTo>
                <a:lnTo>
                  <a:pt x="299177" y="102259"/>
                </a:lnTo>
                <a:lnTo>
                  <a:pt x="299705" y="102232"/>
                </a:lnTo>
                <a:lnTo>
                  <a:pt x="300309" y="102486"/>
                </a:lnTo>
                <a:lnTo>
                  <a:pt x="300505" y="102498"/>
                </a:lnTo>
                <a:lnTo>
                  <a:pt x="301834" y="102165"/>
                </a:lnTo>
                <a:lnTo>
                  <a:pt x="303058" y="102154"/>
                </a:lnTo>
                <a:lnTo>
                  <a:pt x="303615" y="101990"/>
                </a:lnTo>
                <a:lnTo>
                  <a:pt x="304286" y="101653"/>
                </a:lnTo>
                <a:lnTo>
                  <a:pt x="305382" y="101430"/>
                </a:lnTo>
                <a:lnTo>
                  <a:pt x="305645" y="101324"/>
                </a:lnTo>
                <a:lnTo>
                  <a:pt x="306878" y="100498"/>
                </a:lnTo>
                <a:lnTo>
                  <a:pt x="308407" y="100211"/>
                </a:lnTo>
                <a:lnTo>
                  <a:pt x="309545" y="99865"/>
                </a:lnTo>
                <a:lnTo>
                  <a:pt x="309715" y="99737"/>
                </a:lnTo>
                <a:lnTo>
                  <a:pt x="310078" y="99248"/>
                </a:lnTo>
                <a:lnTo>
                  <a:pt x="310269" y="98659"/>
                </a:lnTo>
                <a:lnTo>
                  <a:pt x="310372" y="97852"/>
                </a:lnTo>
                <a:lnTo>
                  <a:pt x="310321" y="97195"/>
                </a:lnTo>
                <a:lnTo>
                  <a:pt x="309909" y="96368"/>
                </a:lnTo>
                <a:lnTo>
                  <a:pt x="309506" y="94752"/>
                </a:lnTo>
                <a:lnTo>
                  <a:pt x="309560" y="94336"/>
                </a:lnTo>
                <a:lnTo>
                  <a:pt x="309629" y="94195"/>
                </a:lnTo>
                <a:lnTo>
                  <a:pt x="311743" y="93933"/>
                </a:lnTo>
                <a:lnTo>
                  <a:pt x="312093" y="93705"/>
                </a:lnTo>
                <a:lnTo>
                  <a:pt x="312553" y="93121"/>
                </a:lnTo>
                <a:lnTo>
                  <a:pt x="312780" y="92926"/>
                </a:lnTo>
                <a:lnTo>
                  <a:pt x="313704" y="92368"/>
                </a:lnTo>
                <a:lnTo>
                  <a:pt x="314142" y="92008"/>
                </a:lnTo>
                <a:lnTo>
                  <a:pt x="314496" y="91882"/>
                </a:lnTo>
                <a:lnTo>
                  <a:pt x="314548" y="92096"/>
                </a:lnTo>
                <a:lnTo>
                  <a:pt x="314947" y="92536"/>
                </a:lnTo>
                <a:lnTo>
                  <a:pt x="315274" y="92600"/>
                </a:lnTo>
                <a:lnTo>
                  <a:pt x="316188" y="92343"/>
                </a:lnTo>
                <a:lnTo>
                  <a:pt x="317227" y="92317"/>
                </a:lnTo>
                <a:lnTo>
                  <a:pt x="317506" y="92070"/>
                </a:lnTo>
                <a:lnTo>
                  <a:pt x="317553" y="91913"/>
                </a:lnTo>
                <a:lnTo>
                  <a:pt x="317933" y="91219"/>
                </a:lnTo>
                <a:lnTo>
                  <a:pt x="318595" y="91379"/>
                </a:lnTo>
                <a:lnTo>
                  <a:pt x="318664" y="91251"/>
                </a:lnTo>
                <a:lnTo>
                  <a:pt x="318663" y="90964"/>
                </a:lnTo>
                <a:lnTo>
                  <a:pt x="318958" y="89821"/>
                </a:lnTo>
                <a:lnTo>
                  <a:pt x="319080" y="89610"/>
                </a:lnTo>
                <a:lnTo>
                  <a:pt x="326620" y="87371"/>
                </a:lnTo>
                <a:lnTo>
                  <a:pt x="330515" y="87275"/>
                </a:lnTo>
                <a:lnTo>
                  <a:pt x="332488" y="88938"/>
                </a:lnTo>
                <a:lnTo>
                  <a:pt x="332840" y="89350"/>
                </a:lnTo>
                <a:lnTo>
                  <a:pt x="333002" y="89539"/>
                </a:lnTo>
                <a:lnTo>
                  <a:pt x="335924" y="89241"/>
                </a:lnTo>
                <a:lnTo>
                  <a:pt x="340343" y="88755"/>
                </a:lnTo>
                <a:lnTo>
                  <a:pt x="348854" y="88918"/>
                </a:lnTo>
                <a:lnTo>
                  <a:pt x="351288" y="87873"/>
                </a:lnTo>
                <a:lnTo>
                  <a:pt x="351683" y="87990"/>
                </a:lnTo>
                <a:lnTo>
                  <a:pt x="351808" y="90707"/>
                </a:lnTo>
                <a:lnTo>
                  <a:pt x="353475" y="90815"/>
                </a:lnTo>
                <a:lnTo>
                  <a:pt x="355140" y="92050"/>
                </a:lnTo>
                <a:lnTo>
                  <a:pt x="356399" y="92173"/>
                </a:lnTo>
                <a:lnTo>
                  <a:pt x="370358" y="98461"/>
                </a:lnTo>
                <a:lnTo>
                  <a:pt x="376090" y="97371"/>
                </a:lnTo>
                <a:lnTo>
                  <a:pt x="377993" y="97709"/>
                </a:lnTo>
                <a:lnTo>
                  <a:pt x="378682" y="100226"/>
                </a:lnTo>
                <a:lnTo>
                  <a:pt x="378894" y="100785"/>
                </a:lnTo>
                <a:lnTo>
                  <a:pt x="378931" y="101353"/>
                </a:lnTo>
                <a:lnTo>
                  <a:pt x="378482" y="101966"/>
                </a:lnTo>
                <a:lnTo>
                  <a:pt x="378462" y="102125"/>
                </a:lnTo>
                <a:lnTo>
                  <a:pt x="378662" y="102300"/>
                </a:lnTo>
                <a:lnTo>
                  <a:pt x="378827" y="102529"/>
                </a:lnTo>
                <a:lnTo>
                  <a:pt x="378559" y="102843"/>
                </a:lnTo>
                <a:lnTo>
                  <a:pt x="378069" y="103046"/>
                </a:lnTo>
                <a:lnTo>
                  <a:pt x="377210" y="103023"/>
                </a:lnTo>
                <a:lnTo>
                  <a:pt x="376631" y="102834"/>
                </a:lnTo>
                <a:lnTo>
                  <a:pt x="376050" y="103483"/>
                </a:lnTo>
                <a:lnTo>
                  <a:pt x="374116" y="103432"/>
                </a:lnTo>
                <a:lnTo>
                  <a:pt x="372982" y="103813"/>
                </a:lnTo>
                <a:lnTo>
                  <a:pt x="372829" y="105086"/>
                </a:lnTo>
                <a:lnTo>
                  <a:pt x="372231" y="106523"/>
                </a:lnTo>
                <a:lnTo>
                  <a:pt x="372296" y="106858"/>
                </a:lnTo>
                <a:lnTo>
                  <a:pt x="372010" y="107771"/>
                </a:lnTo>
                <a:lnTo>
                  <a:pt x="374127" y="110036"/>
                </a:lnTo>
                <a:lnTo>
                  <a:pt x="376182" y="110408"/>
                </a:lnTo>
                <a:lnTo>
                  <a:pt x="376796" y="110810"/>
                </a:lnTo>
                <a:lnTo>
                  <a:pt x="383393" y="110029"/>
                </a:lnTo>
                <a:lnTo>
                  <a:pt x="386522" y="109051"/>
                </a:lnTo>
                <a:lnTo>
                  <a:pt x="388353" y="108898"/>
                </a:lnTo>
                <a:lnTo>
                  <a:pt x="388983" y="108925"/>
                </a:lnTo>
                <a:lnTo>
                  <a:pt x="390310" y="110610"/>
                </a:lnTo>
                <a:lnTo>
                  <a:pt x="390566" y="111014"/>
                </a:lnTo>
                <a:lnTo>
                  <a:pt x="390991" y="111094"/>
                </a:lnTo>
                <a:lnTo>
                  <a:pt x="391160" y="111194"/>
                </a:lnTo>
                <a:lnTo>
                  <a:pt x="391273" y="111444"/>
                </a:lnTo>
                <a:lnTo>
                  <a:pt x="391254" y="111597"/>
                </a:lnTo>
                <a:lnTo>
                  <a:pt x="391747" y="112382"/>
                </a:lnTo>
                <a:lnTo>
                  <a:pt x="393358" y="112876"/>
                </a:lnTo>
                <a:lnTo>
                  <a:pt x="393422" y="114481"/>
                </a:lnTo>
                <a:lnTo>
                  <a:pt x="391901" y="118159"/>
                </a:lnTo>
                <a:lnTo>
                  <a:pt x="392567" y="120580"/>
                </a:lnTo>
                <a:lnTo>
                  <a:pt x="394027" y="123262"/>
                </a:lnTo>
                <a:lnTo>
                  <a:pt x="395125" y="124926"/>
                </a:lnTo>
                <a:lnTo>
                  <a:pt x="395441" y="125621"/>
                </a:lnTo>
                <a:lnTo>
                  <a:pt x="395947" y="126186"/>
                </a:lnTo>
                <a:lnTo>
                  <a:pt x="396198" y="126088"/>
                </a:lnTo>
                <a:lnTo>
                  <a:pt x="396439" y="126235"/>
                </a:lnTo>
                <a:lnTo>
                  <a:pt x="397296" y="127308"/>
                </a:lnTo>
                <a:lnTo>
                  <a:pt x="398173" y="129251"/>
                </a:lnTo>
                <a:lnTo>
                  <a:pt x="398996" y="130913"/>
                </a:lnTo>
                <a:lnTo>
                  <a:pt x="399342" y="131511"/>
                </a:lnTo>
                <a:lnTo>
                  <a:pt x="399751" y="132384"/>
                </a:lnTo>
                <a:lnTo>
                  <a:pt x="399960" y="132873"/>
                </a:lnTo>
                <a:lnTo>
                  <a:pt x="399886" y="133188"/>
                </a:lnTo>
                <a:lnTo>
                  <a:pt x="400038" y="133494"/>
                </a:lnTo>
                <a:lnTo>
                  <a:pt x="400244" y="133423"/>
                </a:lnTo>
                <a:lnTo>
                  <a:pt x="400214" y="133643"/>
                </a:lnTo>
                <a:lnTo>
                  <a:pt x="400229" y="133912"/>
                </a:lnTo>
                <a:lnTo>
                  <a:pt x="400340" y="134197"/>
                </a:lnTo>
                <a:lnTo>
                  <a:pt x="400704" y="134499"/>
                </a:lnTo>
                <a:lnTo>
                  <a:pt x="400765" y="134791"/>
                </a:lnTo>
                <a:lnTo>
                  <a:pt x="400771" y="135109"/>
                </a:lnTo>
                <a:lnTo>
                  <a:pt x="400822" y="135250"/>
                </a:lnTo>
                <a:lnTo>
                  <a:pt x="401276" y="135958"/>
                </a:lnTo>
                <a:lnTo>
                  <a:pt x="401594" y="136368"/>
                </a:lnTo>
                <a:lnTo>
                  <a:pt x="402165" y="136022"/>
                </a:lnTo>
                <a:lnTo>
                  <a:pt x="402861" y="135074"/>
                </a:lnTo>
                <a:lnTo>
                  <a:pt x="403186" y="134927"/>
                </a:lnTo>
                <a:lnTo>
                  <a:pt x="403838" y="134765"/>
                </a:lnTo>
                <a:lnTo>
                  <a:pt x="403974" y="134506"/>
                </a:lnTo>
                <a:lnTo>
                  <a:pt x="404304" y="134410"/>
                </a:lnTo>
                <a:lnTo>
                  <a:pt x="404571" y="134561"/>
                </a:lnTo>
                <a:lnTo>
                  <a:pt x="405127" y="134148"/>
                </a:lnTo>
                <a:lnTo>
                  <a:pt x="405419" y="134101"/>
                </a:lnTo>
                <a:lnTo>
                  <a:pt x="405987" y="133679"/>
                </a:lnTo>
                <a:lnTo>
                  <a:pt x="408769" y="133092"/>
                </a:lnTo>
                <a:lnTo>
                  <a:pt x="409654" y="132563"/>
                </a:lnTo>
                <a:lnTo>
                  <a:pt x="409279" y="131534"/>
                </a:lnTo>
                <a:lnTo>
                  <a:pt x="407854" y="130519"/>
                </a:lnTo>
                <a:lnTo>
                  <a:pt x="407476" y="129794"/>
                </a:lnTo>
                <a:lnTo>
                  <a:pt x="407576" y="129193"/>
                </a:lnTo>
                <a:lnTo>
                  <a:pt x="407406" y="129178"/>
                </a:lnTo>
                <a:lnTo>
                  <a:pt x="407347" y="128993"/>
                </a:lnTo>
                <a:lnTo>
                  <a:pt x="406811" y="127727"/>
                </a:lnTo>
                <a:lnTo>
                  <a:pt x="407283" y="125510"/>
                </a:lnTo>
                <a:lnTo>
                  <a:pt x="406255" y="124328"/>
                </a:lnTo>
                <a:lnTo>
                  <a:pt x="406363" y="123519"/>
                </a:lnTo>
                <a:lnTo>
                  <a:pt x="407112" y="123365"/>
                </a:lnTo>
                <a:lnTo>
                  <a:pt x="407536" y="121004"/>
                </a:lnTo>
                <a:lnTo>
                  <a:pt x="409671" y="119438"/>
                </a:lnTo>
                <a:lnTo>
                  <a:pt x="412957" y="119992"/>
                </a:lnTo>
                <a:lnTo>
                  <a:pt x="413224" y="120112"/>
                </a:lnTo>
                <a:lnTo>
                  <a:pt x="413461" y="120472"/>
                </a:lnTo>
                <a:lnTo>
                  <a:pt x="414298" y="120373"/>
                </a:lnTo>
                <a:lnTo>
                  <a:pt x="414209" y="120105"/>
                </a:lnTo>
                <a:lnTo>
                  <a:pt x="414518" y="119568"/>
                </a:lnTo>
                <a:lnTo>
                  <a:pt x="415254" y="119739"/>
                </a:lnTo>
                <a:lnTo>
                  <a:pt x="415372" y="119952"/>
                </a:lnTo>
                <a:lnTo>
                  <a:pt x="416602" y="119493"/>
                </a:lnTo>
                <a:lnTo>
                  <a:pt x="416543" y="119077"/>
                </a:lnTo>
                <a:lnTo>
                  <a:pt x="416659" y="118833"/>
                </a:lnTo>
                <a:lnTo>
                  <a:pt x="417877" y="118032"/>
                </a:lnTo>
                <a:lnTo>
                  <a:pt x="419273" y="117674"/>
                </a:lnTo>
                <a:lnTo>
                  <a:pt x="419449" y="118838"/>
                </a:lnTo>
                <a:lnTo>
                  <a:pt x="423689" y="118822"/>
                </a:lnTo>
                <a:lnTo>
                  <a:pt x="424414" y="118880"/>
                </a:lnTo>
                <a:lnTo>
                  <a:pt x="424846" y="118319"/>
                </a:lnTo>
                <a:lnTo>
                  <a:pt x="425802" y="118108"/>
                </a:lnTo>
                <a:lnTo>
                  <a:pt x="426714" y="118112"/>
                </a:lnTo>
                <a:lnTo>
                  <a:pt x="427318" y="119356"/>
                </a:lnTo>
                <a:lnTo>
                  <a:pt x="427564" y="119462"/>
                </a:lnTo>
                <a:lnTo>
                  <a:pt x="427624" y="119721"/>
                </a:lnTo>
                <a:lnTo>
                  <a:pt x="427430" y="119977"/>
                </a:lnTo>
                <a:lnTo>
                  <a:pt x="427573" y="121081"/>
                </a:lnTo>
                <a:lnTo>
                  <a:pt x="428312" y="121237"/>
                </a:lnTo>
                <a:lnTo>
                  <a:pt x="428920" y="122112"/>
                </a:lnTo>
                <a:lnTo>
                  <a:pt x="431482" y="122538"/>
                </a:lnTo>
                <a:lnTo>
                  <a:pt x="430565" y="125531"/>
                </a:lnTo>
                <a:lnTo>
                  <a:pt x="430701" y="126769"/>
                </a:lnTo>
                <a:lnTo>
                  <a:pt x="431140" y="127595"/>
                </a:lnTo>
                <a:lnTo>
                  <a:pt x="431285" y="129429"/>
                </a:lnTo>
                <a:lnTo>
                  <a:pt x="432722" y="129999"/>
                </a:lnTo>
                <a:lnTo>
                  <a:pt x="433521" y="131488"/>
                </a:lnTo>
                <a:lnTo>
                  <a:pt x="433785" y="131730"/>
                </a:lnTo>
                <a:lnTo>
                  <a:pt x="433951" y="131868"/>
                </a:lnTo>
                <a:lnTo>
                  <a:pt x="434324" y="131465"/>
                </a:lnTo>
                <a:lnTo>
                  <a:pt x="434371" y="131254"/>
                </a:lnTo>
                <a:lnTo>
                  <a:pt x="434183" y="131136"/>
                </a:lnTo>
                <a:lnTo>
                  <a:pt x="434356" y="130734"/>
                </a:lnTo>
                <a:lnTo>
                  <a:pt x="435238" y="130696"/>
                </a:lnTo>
                <a:lnTo>
                  <a:pt x="435679" y="130963"/>
                </a:lnTo>
                <a:lnTo>
                  <a:pt x="435738" y="131180"/>
                </a:lnTo>
                <a:lnTo>
                  <a:pt x="435893" y="131453"/>
                </a:lnTo>
                <a:lnTo>
                  <a:pt x="435901" y="131790"/>
                </a:lnTo>
                <a:lnTo>
                  <a:pt x="435459" y="132022"/>
                </a:lnTo>
                <a:lnTo>
                  <a:pt x="435469" y="132415"/>
                </a:lnTo>
                <a:lnTo>
                  <a:pt x="435375" y="132812"/>
                </a:lnTo>
                <a:lnTo>
                  <a:pt x="435508" y="133213"/>
                </a:lnTo>
                <a:lnTo>
                  <a:pt x="435871" y="133196"/>
                </a:lnTo>
                <a:lnTo>
                  <a:pt x="436047" y="133228"/>
                </a:lnTo>
                <a:lnTo>
                  <a:pt x="436568" y="133474"/>
                </a:lnTo>
                <a:lnTo>
                  <a:pt x="436841" y="133441"/>
                </a:lnTo>
                <a:lnTo>
                  <a:pt x="436925" y="133262"/>
                </a:lnTo>
                <a:lnTo>
                  <a:pt x="437189" y="132979"/>
                </a:lnTo>
                <a:lnTo>
                  <a:pt x="437866" y="132746"/>
                </a:lnTo>
                <a:lnTo>
                  <a:pt x="438541" y="132600"/>
                </a:lnTo>
                <a:lnTo>
                  <a:pt x="438943" y="132319"/>
                </a:lnTo>
                <a:lnTo>
                  <a:pt x="439762" y="132492"/>
                </a:lnTo>
                <a:lnTo>
                  <a:pt x="439946" y="132494"/>
                </a:lnTo>
                <a:lnTo>
                  <a:pt x="440792" y="132371"/>
                </a:lnTo>
                <a:lnTo>
                  <a:pt x="441581" y="133608"/>
                </a:lnTo>
                <a:lnTo>
                  <a:pt x="443021" y="134548"/>
                </a:lnTo>
                <a:lnTo>
                  <a:pt x="443384" y="136014"/>
                </a:lnTo>
                <a:lnTo>
                  <a:pt x="444908" y="135740"/>
                </a:lnTo>
                <a:lnTo>
                  <a:pt x="445427" y="135590"/>
                </a:lnTo>
                <a:lnTo>
                  <a:pt x="445844" y="135549"/>
                </a:lnTo>
                <a:lnTo>
                  <a:pt x="446048" y="135600"/>
                </a:lnTo>
                <a:lnTo>
                  <a:pt x="447371" y="135232"/>
                </a:lnTo>
                <a:lnTo>
                  <a:pt x="447498" y="135605"/>
                </a:lnTo>
                <a:lnTo>
                  <a:pt x="447964" y="135908"/>
                </a:lnTo>
                <a:lnTo>
                  <a:pt x="448888" y="136254"/>
                </a:lnTo>
                <a:lnTo>
                  <a:pt x="449409" y="136267"/>
                </a:lnTo>
                <a:lnTo>
                  <a:pt x="449678" y="136985"/>
                </a:lnTo>
                <a:lnTo>
                  <a:pt x="449916" y="136989"/>
                </a:lnTo>
                <a:lnTo>
                  <a:pt x="450301" y="136475"/>
                </a:lnTo>
                <a:lnTo>
                  <a:pt x="451777" y="136267"/>
                </a:lnTo>
                <a:lnTo>
                  <a:pt x="451951" y="135854"/>
                </a:lnTo>
                <a:lnTo>
                  <a:pt x="452300" y="135807"/>
                </a:lnTo>
                <a:lnTo>
                  <a:pt x="452547" y="136265"/>
                </a:lnTo>
                <a:lnTo>
                  <a:pt x="452964" y="136533"/>
                </a:lnTo>
                <a:lnTo>
                  <a:pt x="453305" y="136563"/>
                </a:lnTo>
                <a:lnTo>
                  <a:pt x="453552" y="136468"/>
                </a:lnTo>
                <a:lnTo>
                  <a:pt x="453487" y="135811"/>
                </a:lnTo>
                <a:lnTo>
                  <a:pt x="453774" y="135835"/>
                </a:lnTo>
                <a:lnTo>
                  <a:pt x="455784" y="136351"/>
                </a:lnTo>
                <a:lnTo>
                  <a:pt x="456182" y="136974"/>
                </a:lnTo>
                <a:lnTo>
                  <a:pt x="456122" y="137568"/>
                </a:lnTo>
                <a:lnTo>
                  <a:pt x="456065" y="137768"/>
                </a:lnTo>
                <a:lnTo>
                  <a:pt x="455369" y="138696"/>
                </a:lnTo>
                <a:lnTo>
                  <a:pt x="455285" y="138937"/>
                </a:lnTo>
                <a:lnTo>
                  <a:pt x="455168" y="139888"/>
                </a:lnTo>
                <a:lnTo>
                  <a:pt x="455284" y="140053"/>
                </a:lnTo>
                <a:lnTo>
                  <a:pt x="455742" y="139717"/>
                </a:lnTo>
                <a:lnTo>
                  <a:pt x="456411" y="139570"/>
                </a:lnTo>
                <a:lnTo>
                  <a:pt x="456760" y="139790"/>
                </a:lnTo>
                <a:lnTo>
                  <a:pt x="456848" y="141147"/>
                </a:lnTo>
                <a:lnTo>
                  <a:pt x="456611" y="142023"/>
                </a:lnTo>
                <a:lnTo>
                  <a:pt x="457067" y="142899"/>
                </a:lnTo>
                <a:lnTo>
                  <a:pt x="457227" y="142967"/>
                </a:lnTo>
                <a:lnTo>
                  <a:pt x="457501" y="143073"/>
                </a:lnTo>
                <a:lnTo>
                  <a:pt x="457538" y="143336"/>
                </a:lnTo>
                <a:lnTo>
                  <a:pt x="457451" y="144547"/>
                </a:lnTo>
                <a:lnTo>
                  <a:pt x="457151" y="145418"/>
                </a:lnTo>
                <a:lnTo>
                  <a:pt x="456836" y="145669"/>
                </a:lnTo>
                <a:lnTo>
                  <a:pt x="456534" y="146436"/>
                </a:lnTo>
                <a:lnTo>
                  <a:pt x="456568" y="146701"/>
                </a:lnTo>
                <a:lnTo>
                  <a:pt x="457275" y="146808"/>
                </a:lnTo>
                <a:lnTo>
                  <a:pt x="458141" y="146416"/>
                </a:lnTo>
                <a:lnTo>
                  <a:pt x="458243" y="146256"/>
                </a:lnTo>
                <a:lnTo>
                  <a:pt x="458162" y="146050"/>
                </a:lnTo>
                <a:lnTo>
                  <a:pt x="458931" y="145666"/>
                </a:lnTo>
                <a:lnTo>
                  <a:pt x="458881" y="146209"/>
                </a:lnTo>
                <a:lnTo>
                  <a:pt x="458603" y="146966"/>
                </a:lnTo>
                <a:lnTo>
                  <a:pt x="459183" y="147377"/>
                </a:lnTo>
                <a:lnTo>
                  <a:pt x="459521" y="147464"/>
                </a:lnTo>
                <a:lnTo>
                  <a:pt x="459957" y="147306"/>
                </a:lnTo>
                <a:lnTo>
                  <a:pt x="460288" y="147288"/>
                </a:lnTo>
                <a:lnTo>
                  <a:pt x="460489" y="147444"/>
                </a:lnTo>
                <a:lnTo>
                  <a:pt x="460652" y="147207"/>
                </a:lnTo>
                <a:lnTo>
                  <a:pt x="460672" y="146883"/>
                </a:lnTo>
                <a:lnTo>
                  <a:pt x="461576" y="146681"/>
                </a:lnTo>
                <a:lnTo>
                  <a:pt x="461435" y="147079"/>
                </a:lnTo>
                <a:lnTo>
                  <a:pt x="462626" y="148572"/>
                </a:lnTo>
                <a:lnTo>
                  <a:pt x="464656" y="147851"/>
                </a:lnTo>
                <a:lnTo>
                  <a:pt x="466831" y="147703"/>
                </a:lnTo>
                <a:lnTo>
                  <a:pt x="467887" y="147112"/>
                </a:lnTo>
                <a:lnTo>
                  <a:pt x="469248" y="146822"/>
                </a:lnTo>
                <a:lnTo>
                  <a:pt x="469805" y="147439"/>
                </a:lnTo>
                <a:lnTo>
                  <a:pt x="468479" y="148700"/>
                </a:lnTo>
                <a:lnTo>
                  <a:pt x="468184" y="152047"/>
                </a:lnTo>
                <a:lnTo>
                  <a:pt x="468447" y="153141"/>
                </a:lnTo>
                <a:lnTo>
                  <a:pt x="468283" y="154197"/>
                </a:lnTo>
                <a:lnTo>
                  <a:pt x="469014" y="154782"/>
                </a:lnTo>
                <a:lnTo>
                  <a:pt x="471000" y="153499"/>
                </a:lnTo>
                <a:lnTo>
                  <a:pt x="475363" y="151439"/>
                </a:lnTo>
                <a:lnTo>
                  <a:pt x="477288" y="151493"/>
                </a:lnTo>
                <a:lnTo>
                  <a:pt x="478531" y="151174"/>
                </a:lnTo>
                <a:lnTo>
                  <a:pt x="478851" y="151331"/>
                </a:lnTo>
                <a:lnTo>
                  <a:pt x="478834" y="151849"/>
                </a:lnTo>
                <a:lnTo>
                  <a:pt x="479657" y="153168"/>
                </a:lnTo>
                <a:lnTo>
                  <a:pt x="479719" y="153517"/>
                </a:lnTo>
                <a:lnTo>
                  <a:pt x="480381" y="153559"/>
                </a:lnTo>
                <a:lnTo>
                  <a:pt x="481655" y="152883"/>
                </a:lnTo>
                <a:lnTo>
                  <a:pt x="483513" y="152342"/>
                </a:lnTo>
                <a:lnTo>
                  <a:pt x="484423" y="151278"/>
                </a:lnTo>
                <a:lnTo>
                  <a:pt x="485106" y="150733"/>
                </a:lnTo>
                <a:lnTo>
                  <a:pt x="485597" y="151006"/>
                </a:lnTo>
                <a:lnTo>
                  <a:pt x="486775" y="150360"/>
                </a:lnTo>
                <a:lnTo>
                  <a:pt x="487623" y="150120"/>
                </a:lnTo>
                <a:lnTo>
                  <a:pt x="487924" y="150393"/>
                </a:lnTo>
                <a:lnTo>
                  <a:pt x="487944" y="150547"/>
                </a:lnTo>
                <a:lnTo>
                  <a:pt x="488277" y="150564"/>
                </a:lnTo>
                <a:lnTo>
                  <a:pt x="488652" y="150290"/>
                </a:lnTo>
                <a:lnTo>
                  <a:pt x="488900" y="150127"/>
                </a:lnTo>
                <a:lnTo>
                  <a:pt x="489730" y="149978"/>
                </a:lnTo>
                <a:lnTo>
                  <a:pt x="489970" y="150024"/>
                </a:lnTo>
                <a:lnTo>
                  <a:pt x="490732" y="149969"/>
                </a:lnTo>
                <a:lnTo>
                  <a:pt x="491753" y="149799"/>
                </a:lnTo>
                <a:lnTo>
                  <a:pt x="492901" y="149173"/>
                </a:lnTo>
                <a:lnTo>
                  <a:pt x="493693" y="149100"/>
                </a:lnTo>
                <a:lnTo>
                  <a:pt x="495001" y="148363"/>
                </a:lnTo>
                <a:lnTo>
                  <a:pt x="496174" y="146838"/>
                </a:lnTo>
                <a:lnTo>
                  <a:pt x="496870" y="146336"/>
                </a:lnTo>
                <a:lnTo>
                  <a:pt x="497821" y="145879"/>
                </a:lnTo>
                <a:lnTo>
                  <a:pt x="499647" y="143070"/>
                </a:lnTo>
                <a:lnTo>
                  <a:pt x="500266" y="143361"/>
                </a:lnTo>
                <a:lnTo>
                  <a:pt x="500822" y="142888"/>
                </a:lnTo>
                <a:lnTo>
                  <a:pt x="502376" y="140991"/>
                </a:lnTo>
                <a:lnTo>
                  <a:pt x="503833" y="139837"/>
                </a:lnTo>
                <a:lnTo>
                  <a:pt x="503754" y="139558"/>
                </a:lnTo>
                <a:lnTo>
                  <a:pt x="503666" y="139350"/>
                </a:lnTo>
                <a:lnTo>
                  <a:pt x="503655" y="139160"/>
                </a:lnTo>
                <a:lnTo>
                  <a:pt x="503715" y="139020"/>
                </a:lnTo>
                <a:lnTo>
                  <a:pt x="505214" y="138369"/>
                </a:lnTo>
                <a:lnTo>
                  <a:pt x="505373" y="138154"/>
                </a:lnTo>
                <a:lnTo>
                  <a:pt x="505601" y="137651"/>
                </a:lnTo>
                <a:lnTo>
                  <a:pt x="506078" y="137330"/>
                </a:lnTo>
                <a:lnTo>
                  <a:pt x="506967" y="136942"/>
                </a:lnTo>
                <a:lnTo>
                  <a:pt x="507418" y="136676"/>
                </a:lnTo>
                <a:lnTo>
                  <a:pt x="507680" y="136137"/>
                </a:lnTo>
                <a:lnTo>
                  <a:pt x="508149" y="135690"/>
                </a:lnTo>
                <a:lnTo>
                  <a:pt x="508282" y="135724"/>
                </a:lnTo>
                <a:lnTo>
                  <a:pt x="508352" y="135860"/>
                </a:lnTo>
                <a:lnTo>
                  <a:pt x="508745" y="135845"/>
                </a:lnTo>
                <a:lnTo>
                  <a:pt x="509566" y="135549"/>
                </a:lnTo>
                <a:lnTo>
                  <a:pt x="509754" y="135045"/>
                </a:lnTo>
                <a:lnTo>
                  <a:pt x="510262" y="134725"/>
                </a:lnTo>
                <a:lnTo>
                  <a:pt x="511320" y="134465"/>
                </a:lnTo>
                <a:lnTo>
                  <a:pt x="512049" y="134447"/>
                </a:lnTo>
                <a:lnTo>
                  <a:pt x="512318" y="134493"/>
                </a:lnTo>
                <a:lnTo>
                  <a:pt x="512916" y="134257"/>
                </a:lnTo>
                <a:lnTo>
                  <a:pt x="513026" y="133955"/>
                </a:lnTo>
                <a:lnTo>
                  <a:pt x="513831" y="133218"/>
                </a:lnTo>
                <a:lnTo>
                  <a:pt x="514564" y="132913"/>
                </a:lnTo>
                <a:lnTo>
                  <a:pt x="514473" y="132617"/>
                </a:lnTo>
                <a:lnTo>
                  <a:pt x="516601" y="130417"/>
                </a:lnTo>
                <a:lnTo>
                  <a:pt x="520804" y="128874"/>
                </a:lnTo>
                <a:lnTo>
                  <a:pt x="521634" y="128736"/>
                </a:lnTo>
                <a:lnTo>
                  <a:pt x="522255" y="127868"/>
                </a:lnTo>
                <a:lnTo>
                  <a:pt x="523953" y="126724"/>
                </a:lnTo>
                <a:lnTo>
                  <a:pt x="524326" y="127356"/>
                </a:lnTo>
                <a:lnTo>
                  <a:pt x="524870" y="127652"/>
                </a:lnTo>
                <a:lnTo>
                  <a:pt x="525530" y="127563"/>
                </a:lnTo>
                <a:lnTo>
                  <a:pt x="527110" y="126693"/>
                </a:lnTo>
                <a:lnTo>
                  <a:pt x="527424" y="126780"/>
                </a:lnTo>
                <a:lnTo>
                  <a:pt x="527822" y="127256"/>
                </a:lnTo>
                <a:lnTo>
                  <a:pt x="527975" y="127837"/>
                </a:lnTo>
                <a:lnTo>
                  <a:pt x="527877" y="128707"/>
                </a:lnTo>
                <a:lnTo>
                  <a:pt x="528082" y="128950"/>
                </a:lnTo>
                <a:lnTo>
                  <a:pt x="528465" y="131815"/>
                </a:lnTo>
                <a:lnTo>
                  <a:pt x="528625" y="133468"/>
                </a:lnTo>
                <a:lnTo>
                  <a:pt x="528538" y="134914"/>
                </a:lnTo>
                <a:lnTo>
                  <a:pt x="528870" y="135287"/>
                </a:lnTo>
                <a:lnTo>
                  <a:pt x="529377" y="134839"/>
                </a:lnTo>
                <a:lnTo>
                  <a:pt x="529405" y="134333"/>
                </a:lnTo>
                <a:lnTo>
                  <a:pt x="529362" y="134049"/>
                </a:lnTo>
                <a:lnTo>
                  <a:pt x="529734" y="133885"/>
                </a:lnTo>
                <a:lnTo>
                  <a:pt x="529899" y="134122"/>
                </a:lnTo>
                <a:lnTo>
                  <a:pt x="530055" y="134498"/>
                </a:lnTo>
                <a:lnTo>
                  <a:pt x="530639" y="134450"/>
                </a:lnTo>
                <a:lnTo>
                  <a:pt x="531183" y="134641"/>
                </a:lnTo>
                <a:lnTo>
                  <a:pt x="531586" y="136414"/>
                </a:lnTo>
                <a:lnTo>
                  <a:pt x="531955" y="136866"/>
                </a:lnTo>
                <a:lnTo>
                  <a:pt x="532829" y="136623"/>
                </a:lnTo>
                <a:lnTo>
                  <a:pt x="533011" y="136237"/>
                </a:lnTo>
                <a:lnTo>
                  <a:pt x="533181" y="136134"/>
                </a:lnTo>
                <a:lnTo>
                  <a:pt x="533464" y="136226"/>
                </a:lnTo>
                <a:lnTo>
                  <a:pt x="533614" y="136447"/>
                </a:lnTo>
                <a:lnTo>
                  <a:pt x="533552" y="137095"/>
                </a:lnTo>
                <a:lnTo>
                  <a:pt x="533571" y="138076"/>
                </a:lnTo>
                <a:lnTo>
                  <a:pt x="532955" y="138511"/>
                </a:lnTo>
                <a:lnTo>
                  <a:pt x="532090" y="139303"/>
                </a:lnTo>
                <a:lnTo>
                  <a:pt x="532014" y="139631"/>
                </a:lnTo>
                <a:lnTo>
                  <a:pt x="532366" y="139772"/>
                </a:lnTo>
                <a:lnTo>
                  <a:pt x="532656" y="139727"/>
                </a:lnTo>
                <a:lnTo>
                  <a:pt x="532906" y="140070"/>
                </a:lnTo>
                <a:lnTo>
                  <a:pt x="532734" y="140447"/>
                </a:lnTo>
                <a:lnTo>
                  <a:pt x="532982" y="140702"/>
                </a:lnTo>
                <a:lnTo>
                  <a:pt x="533290" y="140784"/>
                </a:lnTo>
                <a:lnTo>
                  <a:pt x="533862" y="141090"/>
                </a:lnTo>
                <a:lnTo>
                  <a:pt x="533947" y="141316"/>
                </a:lnTo>
                <a:lnTo>
                  <a:pt x="534229" y="141878"/>
                </a:lnTo>
                <a:lnTo>
                  <a:pt x="534558" y="141972"/>
                </a:lnTo>
                <a:lnTo>
                  <a:pt x="534730" y="142735"/>
                </a:lnTo>
                <a:lnTo>
                  <a:pt x="535310" y="143951"/>
                </a:lnTo>
                <a:lnTo>
                  <a:pt x="535319" y="144179"/>
                </a:lnTo>
                <a:lnTo>
                  <a:pt x="536204" y="145024"/>
                </a:lnTo>
                <a:lnTo>
                  <a:pt x="537011" y="144527"/>
                </a:lnTo>
                <a:lnTo>
                  <a:pt x="540128" y="144153"/>
                </a:lnTo>
                <a:lnTo>
                  <a:pt x="541506" y="143510"/>
                </a:lnTo>
                <a:lnTo>
                  <a:pt x="545206" y="142901"/>
                </a:lnTo>
                <a:lnTo>
                  <a:pt x="546357" y="141801"/>
                </a:lnTo>
                <a:lnTo>
                  <a:pt x="546897" y="141760"/>
                </a:lnTo>
                <a:lnTo>
                  <a:pt x="547239" y="141664"/>
                </a:lnTo>
                <a:lnTo>
                  <a:pt x="548018" y="141185"/>
                </a:lnTo>
                <a:lnTo>
                  <a:pt x="549241" y="140911"/>
                </a:lnTo>
                <a:lnTo>
                  <a:pt x="549296" y="140634"/>
                </a:lnTo>
                <a:lnTo>
                  <a:pt x="549955" y="140096"/>
                </a:lnTo>
                <a:lnTo>
                  <a:pt x="550146" y="140066"/>
                </a:lnTo>
                <a:lnTo>
                  <a:pt x="550500" y="140414"/>
                </a:lnTo>
                <a:lnTo>
                  <a:pt x="550944" y="140312"/>
                </a:lnTo>
                <a:lnTo>
                  <a:pt x="551296" y="140151"/>
                </a:lnTo>
                <a:lnTo>
                  <a:pt x="551868" y="140229"/>
                </a:lnTo>
                <a:lnTo>
                  <a:pt x="552190" y="140776"/>
                </a:lnTo>
                <a:lnTo>
                  <a:pt x="551120" y="142093"/>
                </a:lnTo>
                <a:lnTo>
                  <a:pt x="551355" y="142789"/>
                </a:lnTo>
                <a:lnTo>
                  <a:pt x="551634" y="143067"/>
                </a:lnTo>
                <a:lnTo>
                  <a:pt x="552277" y="143365"/>
                </a:lnTo>
                <a:lnTo>
                  <a:pt x="555539" y="142732"/>
                </a:lnTo>
                <a:lnTo>
                  <a:pt x="556068" y="142945"/>
                </a:lnTo>
                <a:lnTo>
                  <a:pt x="556279" y="142703"/>
                </a:lnTo>
                <a:lnTo>
                  <a:pt x="556495" y="142639"/>
                </a:lnTo>
                <a:lnTo>
                  <a:pt x="557328" y="142566"/>
                </a:lnTo>
                <a:lnTo>
                  <a:pt x="557448" y="142370"/>
                </a:lnTo>
                <a:lnTo>
                  <a:pt x="557792" y="142631"/>
                </a:lnTo>
                <a:lnTo>
                  <a:pt x="558022" y="142607"/>
                </a:lnTo>
                <a:lnTo>
                  <a:pt x="558319" y="142429"/>
                </a:lnTo>
                <a:lnTo>
                  <a:pt x="558559" y="142200"/>
                </a:lnTo>
                <a:lnTo>
                  <a:pt x="558751" y="141773"/>
                </a:lnTo>
                <a:lnTo>
                  <a:pt x="559293" y="141661"/>
                </a:lnTo>
                <a:lnTo>
                  <a:pt x="559544" y="141306"/>
                </a:lnTo>
                <a:lnTo>
                  <a:pt x="559729" y="141313"/>
                </a:lnTo>
                <a:lnTo>
                  <a:pt x="559929" y="141460"/>
                </a:lnTo>
                <a:lnTo>
                  <a:pt x="560873" y="141687"/>
                </a:lnTo>
                <a:lnTo>
                  <a:pt x="561270" y="141855"/>
                </a:lnTo>
                <a:lnTo>
                  <a:pt x="561617" y="142183"/>
                </a:lnTo>
                <a:lnTo>
                  <a:pt x="562047" y="142379"/>
                </a:lnTo>
                <a:lnTo>
                  <a:pt x="564319" y="141450"/>
                </a:lnTo>
                <a:lnTo>
                  <a:pt x="564908" y="141402"/>
                </a:lnTo>
                <a:lnTo>
                  <a:pt x="565754" y="141931"/>
                </a:lnTo>
                <a:lnTo>
                  <a:pt x="566030" y="141949"/>
                </a:lnTo>
                <a:lnTo>
                  <a:pt x="566355" y="142155"/>
                </a:lnTo>
                <a:lnTo>
                  <a:pt x="566442" y="142442"/>
                </a:lnTo>
                <a:lnTo>
                  <a:pt x="566537" y="142588"/>
                </a:lnTo>
                <a:lnTo>
                  <a:pt x="566740" y="142749"/>
                </a:lnTo>
                <a:lnTo>
                  <a:pt x="567519" y="142938"/>
                </a:lnTo>
                <a:lnTo>
                  <a:pt x="567564" y="142637"/>
                </a:lnTo>
                <a:lnTo>
                  <a:pt x="567936" y="142496"/>
                </a:lnTo>
                <a:lnTo>
                  <a:pt x="569086" y="142364"/>
                </a:lnTo>
                <a:lnTo>
                  <a:pt x="569675" y="142436"/>
                </a:lnTo>
                <a:lnTo>
                  <a:pt x="569972" y="142232"/>
                </a:lnTo>
                <a:lnTo>
                  <a:pt x="570339" y="142131"/>
                </a:lnTo>
                <a:lnTo>
                  <a:pt x="570414" y="141687"/>
                </a:lnTo>
                <a:lnTo>
                  <a:pt x="570981" y="141325"/>
                </a:lnTo>
                <a:lnTo>
                  <a:pt x="572030" y="141081"/>
                </a:lnTo>
                <a:lnTo>
                  <a:pt x="572418" y="140869"/>
                </a:lnTo>
                <a:lnTo>
                  <a:pt x="572977" y="140853"/>
                </a:lnTo>
                <a:lnTo>
                  <a:pt x="573622" y="141130"/>
                </a:lnTo>
                <a:lnTo>
                  <a:pt x="574046" y="141517"/>
                </a:lnTo>
                <a:lnTo>
                  <a:pt x="574377" y="141511"/>
                </a:lnTo>
                <a:lnTo>
                  <a:pt x="575556" y="140904"/>
                </a:lnTo>
                <a:lnTo>
                  <a:pt x="576354" y="140844"/>
                </a:lnTo>
                <a:lnTo>
                  <a:pt x="577282" y="140910"/>
                </a:lnTo>
                <a:lnTo>
                  <a:pt x="578901" y="140203"/>
                </a:lnTo>
                <a:lnTo>
                  <a:pt x="579644" y="140019"/>
                </a:lnTo>
                <a:lnTo>
                  <a:pt x="580343" y="140173"/>
                </a:lnTo>
                <a:lnTo>
                  <a:pt x="580757" y="140172"/>
                </a:lnTo>
                <a:lnTo>
                  <a:pt x="582090" y="139819"/>
                </a:lnTo>
                <a:lnTo>
                  <a:pt x="582623" y="139836"/>
                </a:lnTo>
                <a:lnTo>
                  <a:pt x="583583" y="139214"/>
                </a:lnTo>
                <a:lnTo>
                  <a:pt x="584630" y="139476"/>
                </a:lnTo>
                <a:lnTo>
                  <a:pt x="585741" y="139330"/>
                </a:lnTo>
                <a:lnTo>
                  <a:pt x="586184" y="139131"/>
                </a:lnTo>
                <a:lnTo>
                  <a:pt x="586296" y="138999"/>
                </a:lnTo>
                <a:lnTo>
                  <a:pt x="586926" y="139017"/>
                </a:lnTo>
                <a:lnTo>
                  <a:pt x="587223" y="139041"/>
                </a:lnTo>
                <a:lnTo>
                  <a:pt x="587582" y="139426"/>
                </a:lnTo>
                <a:lnTo>
                  <a:pt x="587986" y="139559"/>
                </a:lnTo>
                <a:lnTo>
                  <a:pt x="588106" y="139739"/>
                </a:lnTo>
                <a:lnTo>
                  <a:pt x="588642" y="139861"/>
                </a:lnTo>
                <a:lnTo>
                  <a:pt x="590675" y="139676"/>
                </a:lnTo>
                <a:lnTo>
                  <a:pt x="592174" y="140000"/>
                </a:lnTo>
                <a:lnTo>
                  <a:pt x="593558" y="140489"/>
                </a:lnTo>
                <a:lnTo>
                  <a:pt x="594312" y="141013"/>
                </a:lnTo>
                <a:lnTo>
                  <a:pt x="594600" y="141032"/>
                </a:lnTo>
                <a:lnTo>
                  <a:pt x="595952" y="141399"/>
                </a:lnTo>
                <a:lnTo>
                  <a:pt x="596476" y="141717"/>
                </a:lnTo>
                <a:lnTo>
                  <a:pt x="596981" y="143243"/>
                </a:lnTo>
                <a:lnTo>
                  <a:pt x="597337" y="143814"/>
                </a:lnTo>
                <a:lnTo>
                  <a:pt x="597739" y="143580"/>
                </a:lnTo>
                <a:lnTo>
                  <a:pt x="597873" y="143627"/>
                </a:lnTo>
                <a:lnTo>
                  <a:pt x="598845" y="144891"/>
                </a:lnTo>
                <a:lnTo>
                  <a:pt x="599254" y="145915"/>
                </a:lnTo>
                <a:lnTo>
                  <a:pt x="599140" y="146832"/>
                </a:lnTo>
                <a:lnTo>
                  <a:pt x="599137" y="147604"/>
                </a:lnTo>
                <a:lnTo>
                  <a:pt x="599345" y="148163"/>
                </a:lnTo>
                <a:lnTo>
                  <a:pt x="599501" y="148439"/>
                </a:lnTo>
                <a:lnTo>
                  <a:pt x="599869" y="148750"/>
                </a:lnTo>
                <a:lnTo>
                  <a:pt x="600003" y="148763"/>
                </a:lnTo>
                <a:lnTo>
                  <a:pt x="600243" y="148672"/>
                </a:lnTo>
                <a:lnTo>
                  <a:pt x="600858" y="148945"/>
                </a:lnTo>
                <a:lnTo>
                  <a:pt x="601196" y="149309"/>
                </a:lnTo>
                <a:lnTo>
                  <a:pt x="601677" y="149998"/>
                </a:lnTo>
                <a:lnTo>
                  <a:pt x="602070" y="149949"/>
                </a:lnTo>
                <a:lnTo>
                  <a:pt x="602834" y="150279"/>
                </a:lnTo>
                <a:lnTo>
                  <a:pt x="603127" y="149717"/>
                </a:lnTo>
                <a:lnTo>
                  <a:pt x="604463" y="149654"/>
                </a:lnTo>
                <a:lnTo>
                  <a:pt x="604609" y="149947"/>
                </a:lnTo>
                <a:lnTo>
                  <a:pt x="604664" y="150284"/>
                </a:lnTo>
                <a:lnTo>
                  <a:pt x="604840" y="150547"/>
                </a:lnTo>
                <a:lnTo>
                  <a:pt x="605668" y="151507"/>
                </a:lnTo>
                <a:lnTo>
                  <a:pt x="606234" y="152084"/>
                </a:lnTo>
                <a:lnTo>
                  <a:pt x="606587" y="152255"/>
                </a:lnTo>
                <a:lnTo>
                  <a:pt x="607244" y="152405"/>
                </a:lnTo>
                <a:lnTo>
                  <a:pt x="607540" y="152741"/>
                </a:lnTo>
                <a:lnTo>
                  <a:pt x="607784" y="152866"/>
                </a:lnTo>
                <a:lnTo>
                  <a:pt x="608698" y="152959"/>
                </a:lnTo>
                <a:lnTo>
                  <a:pt x="609179" y="152911"/>
                </a:lnTo>
                <a:lnTo>
                  <a:pt x="609803" y="152987"/>
                </a:lnTo>
                <a:lnTo>
                  <a:pt x="609967" y="152910"/>
                </a:lnTo>
                <a:lnTo>
                  <a:pt x="610187" y="152406"/>
                </a:lnTo>
                <a:lnTo>
                  <a:pt x="611976" y="151926"/>
                </a:lnTo>
                <a:lnTo>
                  <a:pt x="612226" y="151328"/>
                </a:lnTo>
                <a:lnTo>
                  <a:pt x="612262" y="150650"/>
                </a:lnTo>
                <a:lnTo>
                  <a:pt x="612516" y="150715"/>
                </a:lnTo>
                <a:lnTo>
                  <a:pt x="612924" y="151018"/>
                </a:lnTo>
                <a:lnTo>
                  <a:pt x="613221" y="150901"/>
                </a:lnTo>
                <a:lnTo>
                  <a:pt x="613771" y="149571"/>
                </a:lnTo>
                <a:lnTo>
                  <a:pt x="613962" y="149019"/>
                </a:lnTo>
                <a:lnTo>
                  <a:pt x="614966" y="148683"/>
                </a:lnTo>
                <a:lnTo>
                  <a:pt x="615206" y="149090"/>
                </a:lnTo>
                <a:lnTo>
                  <a:pt x="615917" y="148902"/>
                </a:lnTo>
                <a:lnTo>
                  <a:pt x="616055" y="148548"/>
                </a:lnTo>
                <a:lnTo>
                  <a:pt x="616247" y="148466"/>
                </a:lnTo>
                <a:lnTo>
                  <a:pt x="617009" y="148455"/>
                </a:lnTo>
                <a:lnTo>
                  <a:pt x="617274" y="148370"/>
                </a:lnTo>
                <a:lnTo>
                  <a:pt x="617698" y="147928"/>
                </a:lnTo>
                <a:lnTo>
                  <a:pt x="618512" y="147709"/>
                </a:lnTo>
                <a:lnTo>
                  <a:pt x="619721" y="147575"/>
                </a:lnTo>
                <a:lnTo>
                  <a:pt x="620155" y="147683"/>
                </a:lnTo>
                <a:lnTo>
                  <a:pt x="620312" y="147961"/>
                </a:lnTo>
                <a:lnTo>
                  <a:pt x="620591" y="147872"/>
                </a:lnTo>
                <a:lnTo>
                  <a:pt x="620771" y="147743"/>
                </a:lnTo>
                <a:lnTo>
                  <a:pt x="621265" y="148018"/>
                </a:lnTo>
                <a:lnTo>
                  <a:pt x="621994" y="147794"/>
                </a:lnTo>
                <a:lnTo>
                  <a:pt x="621951" y="148119"/>
                </a:lnTo>
                <a:lnTo>
                  <a:pt x="621853" y="148258"/>
                </a:lnTo>
                <a:lnTo>
                  <a:pt x="621902" y="148600"/>
                </a:lnTo>
                <a:lnTo>
                  <a:pt x="622123" y="148491"/>
                </a:lnTo>
                <a:lnTo>
                  <a:pt x="622274" y="148243"/>
                </a:lnTo>
                <a:lnTo>
                  <a:pt x="622533" y="148212"/>
                </a:lnTo>
                <a:lnTo>
                  <a:pt x="622617" y="149093"/>
                </a:lnTo>
                <a:lnTo>
                  <a:pt x="622835" y="148980"/>
                </a:lnTo>
                <a:lnTo>
                  <a:pt x="623344" y="149004"/>
                </a:lnTo>
                <a:lnTo>
                  <a:pt x="623443" y="149185"/>
                </a:lnTo>
                <a:lnTo>
                  <a:pt x="623843" y="149374"/>
                </a:lnTo>
                <a:lnTo>
                  <a:pt x="624840" y="148735"/>
                </a:lnTo>
                <a:lnTo>
                  <a:pt x="625175" y="148828"/>
                </a:lnTo>
                <a:lnTo>
                  <a:pt x="625597" y="148740"/>
                </a:lnTo>
                <a:lnTo>
                  <a:pt x="625827" y="148604"/>
                </a:lnTo>
                <a:lnTo>
                  <a:pt x="626081" y="148551"/>
                </a:lnTo>
                <a:lnTo>
                  <a:pt x="626274" y="148702"/>
                </a:lnTo>
                <a:lnTo>
                  <a:pt x="626477" y="148915"/>
                </a:lnTo>
                <a:lnTo>
                  <a:pt x="626672" y="149010"/>
                </a:lnTo>
                <a:lnTo>
                  <a:pt x="626859" y="148937"/>
                </a:lnTo>
                <a:lnTo>
                  <a:pt x="626966" y="148594"/>
                </a:lnTo>
                <a:lnTo>
                  <a:pt x="627482" y="148636"/>
                </a:lnTo>
                <a:lnTo>
                  <a:pt x="627609" y="148925"/>
                </a:lnTo>
                <a:lnTo>
                  <a:pt x="627850" y="149267"/>
                </a:lnTo>
                <a:lnTo>
                  <a:pt x="628037" y="149374"/>
                </a:lnTo>
                <a:lnTo>
                  <a:pt x="628201" y="149334"/>
                </a:lnTo>
                <a:lnTo>
                  <a:pt x="628291" y="149169"/>
                </a:lnTo>
                <a:lnTo>
                  <a:pt x="628478" y="149023"/>
                </a:lnTo>
                <a:lnTo>
                  <a:pt x="628810" y="149034"/>
                </a:lnTo>
                <a:lnTo>
                  <a:pt x="628964" y="149262"/>
                </a:lnTo>
                <a:lnTo>
                  <a:pt x="629174" y="149125"/>
                </a:lnTo>
                <a:lnTo>
                  <a:pt x="629119" y="148918"/>
                </a:lnTo>
                <a:lnTo>
                  <a:pt x="629012" y="148740"/>
                </a:lnTo>
                <a:lnTo>
                  <a:pt x="629134" y="148590"/>
                </a:lnTo>
                <a:lnTo>
                  <a:pt x="630113" y="148242"/>
                </a:lnTo>
                <a:lnTo>
                  <a:pt x="630504" y="148308"/>
                </a:lnTo>
                <a:lnTo>
                  <a:pt x="630716" y="148266"/>
                </a:lnTo>
                <a:lnTo>
                  <a:pt x="630847" y="148082"/>
                </a:lnTo>
                <a:lnTo>
                  <a:pt x="630980" y="147685"/>
                </a:lnTo>
                <a:lnTo>
                  <a:pt x="631274" y="147381"/>
                </a:lnTo>
                <a:lnTo>
                  <a:pt x="631364" y="147509"/>
                </a:lnTo>
                <a:lnTo>
                  <a:pt x="631477" y="148019"/>
                </a:lnTo>
                <a:lnTo>
                  <a:pt x="631404" y="148405"/>
                </a:lnTo>
                <a:lnTo>
                  <a:pt x="631589" y="148740"/>
                </a:lnTo>
                <a:lnTo>
                  <a:pt x="632116" y="148921"/>
                </a:lnTo>
                <a:lnTo>
                  <a:pt x="632692" y="148930"/>
                </a:lnTo>
                <a:lnTo>
                  <a:pt x="633192" y="149201"/>
                </a:lnTo>
                <a:lnTo>
                  <a:pt x="633459" y="149420"/>
                </a:lnTo>
                <a:lnTo>
                  <a:pt x="633910" y="149877"/>
                </a:lnTo>
                <a:lnTo>
                  <a:pt x="634745" y="149550"/>
                </a:lnTo>
                <a:lnTo>
                  <a:pt x="635227" y="148908"/>
                </a:lnTo>
                <a:lnTo>
                  <a:pt x="641330" y="147003"/>
                </a:lnTo>
                <a:lnTo>
                  <a:pt x="641211" y="148161"/>
                </a:lnTo>
                <a:lnTo>
                  <a:pt x="640940" y="148534"/>
                </a:lnTo>
                <a:lnTo>
                  <a:pt x="637208" y="149999"/>
                </a:lnTo>
                <a:lnTo>
                  <a:pt x="636430" y="150742"/>
                </a:lnTo>
                <a:lnTo>
                  <a:pt x="636377" y="151557"/>
                </a:lnTo>
                <a:lnTo>
                  <a:pt x="636261" y="152291"/>
                </a:lnTo>
                <a:lnTo>
                  <a:pt x="634901" y="153335"/>
                </a:lnTo>
                <a:lnTo>
                  <a:pt x="633592" y="153564"/>
                </a:lnTo>
                <a:lnTo>
                  <a:pt x="632912" y="153019"/>
                </a:lnTo>
                <a:lnTo>
                  <a:pt x="631535" y="151930"/>
                </a:lnTo>
                <a:lnTo>
                  <a:pt x="630423" y="151716"/>
                </a:lnTo>
                <a:lnTo>
                  <a:pt x="629851" y="152144"/>
                </a:lnTo>
                <a:lnTo>
                  <a:pt x="629483" y="152983"/>
                </a:lnTo>
                <a:lnTo>
                  <a:pt x="629277" y="153682"/>
                </a:lnTo>
                <a:lnTo>
                  <a:pt x="629376" y="154674"/>
                </a:lnTo>
                <a:lnTo>
                  <a:pt x="629459" y="155436"/>
                </a:lnTo>
                <a:lnTo>
                  <a:pt x="627736" y="155861"/>
                </a:lnTo>
                <a:lnTo>
                  <a:pt x="624762" y="157311"/>
                </a:lnTo>
                <a:lnTo>
                  <a:pt x="622249" y="159480"/>
                </a:lnTo>
                <a:lnTo>
                  <a:pt x="621666" y="160394"/>
                </a:lnTo>
                <a:lnTo>
                  <a:pt x="620014" y="161899"/>
                </a:lnTo>
                <a:lnTo>
                  <a:pt x="617269" y="164032"/>
                </a:lnTo>
                <a:lnTo>
                  <a:pt x="612413" y="166534"/>
                </a:lnTo>
                <a:lnTo>
                  <a:pt x="610949" y="166618"/>
                </a:lnTo>
                <a:lnTo>
                  <a:pt x="606737" y="168424"/>
                </a:lnTo>
                <a:lnTo>
                  <a:pt x="606179" y="168999"/>
                </a:lnTo>
                <a:lnTo>
                  <a:pt x="606516" y="169825"/>
                </a:lnTo>
                <a:lnTo>
                  <a:pt x="606023" y="170363"/>
                </a:lnTo>
                <a:lnTo>
                  <a:pt x="602813" y="172600"/>
                </a:lnTo>
                <a:lnTo>
                  <a:pt x="599619" y="173958"/>
                </a:lnTo>
                <a:lnTo>
                  <a:pt x="597241" y="174598"/>
                </a:lnTo>
                <a:lnTo>
                  <a:pt x="594866" y="175565"/>
                </a:lnTo>
                <a:lnTo>
                  <a:pt x="594877" y="175981"/>
                </a:lnTo>
                <a:lnTo>
                  <a:pt x="594640" y="176544"/>
                </a:lnTo>
                <a:lnTo>
                  <a:pt x="594073" y="176545"/>
                </a:lnTo>
                <a:lnTo>
                  <a:pt x="593596" y="176650"/>
                </a:lnTo>
                <a:lnTo>
                  <a:pt x="591282" y="177759"/>
                </a:lnTo>
                <a:lnTo>
                  <a:pt x="590009" y="177808"/>
                </a:lnTo>
                <a:lnTo>
                  <a:pt x="587648" y="178333"/>
                </a:lnTo>
                <a:lnTo>
                  <a:pt x="586209" y="179223"/>
                </a:lnTo>
                <a:lnTo>
                  <a:pt x="585542" y="180291"/>
                </a:lnTo>
                <a:lnTo>
                  <a:pt x="582107" y="180769"/>
                </a:lnTo>
                <a:lnTo>
                  <a:pt x="580503" y="181304"/>
                </a:lnTo>
                <a:lnTo>
                  <a:pt x="576697" y="183257"/>
                </a:lnTo>
                <a:lnTo>
                  <a:pt x="575853" y="183614"/>
                </a:lnTo>
                <a:lnTo>
                  <a:pt x="575219" y="183651"/>
                </a:lnTo>
                <a:lnTo>
                  <a:pt x="574454" y="184062"/>
                </a:lnTo>
                <a:lnTo>
                  <a:pt x="573912" y="184454"/>
                </a:lnTo>
                <a:lnTo>
                  <a:pt x="573747" y="185021"/>
                </a:lnTo>
                <a:lnTo>
                  <a:pt x="569336" y="185973"/>
                </a:lnTo>
                <a:lnTo>
                  <a:pt x="568728" y="186363"/>
                </a:lnTo>
                <a:lnTo>
                  <a:pt x="566459" y="186901"/>
                </a:lnTo>
                <a:lnTo>
                  <a:pt x="565130" y="187427"/>
                </a:lnTo>
                <a:lnTo>
                  <a:pt x="564823" y="188089"/>
                </a:lnTo>
                <a:lnTo>
                  <a:pt x="563495" y="188795"/>
                </a:lnTo>
                <a:lnTo>
                  <a:pt x="557088" y="191483"/>
                </a:lnTo>
                <a:lnTo>
                  <a:pt x="556010" y="193131"/>
                </a:lnTo>
                <a:lnTo>
                  <a:pt x="553282" y="194484"/>
                </a:lnTo>
                <a:lnTo>
                  <a:pt x="548238" y="197841"/>
                </a:lnTo>
                <a:lnTo>
                  <a:pt x="545124" y="199593"/>
                </a:lnTo>
                <a:lnTo>
                  <a:pt x="541144" y="202221"/>
                </a:lnTo>
                <a:lnTo>
                  <a:pt x="530620" y="211198"/>
                </a:lnTo>
                <a:lnTo>
                  <a:pt x="527526" y="214352"/>
                </a:lnTo>
                <a:lnTo>
                  <a:pt x="527326" y="214697"/>
                </a:lnTo>
                <a:lnTo>
                  <a:pt x="527383" y="215182"/>
                </a:lnTo>
                <a:lnTo>
                  <a:pt x="527039" y="215644"/>
                </a:lnTo>
                <a:lnTo>
                  <a:pt x="526632" y="216021"/>
                </a:lnTo>
                <a:lnTo>
                  <a:pt x="525919" y="216161"/>
                </a:lnTo>
                <a:lnTo>
                  <a:pt x="525025" y="216767"/>
                </a:lnTo>
                <a:lnTo>
                  <a:pt x="518367" y="223284"/>
                </a:lnTo>
                <a:lnTo>
                  <a:pt x="517596" y="224160"/>
                </a:lnTo>
                <a:lnTo>
                  <a:pt x="516546" y="224434"/>
                </a:lnTo>
                <a:lnTo>
                  <a:pt x="514066" y="228006"/>
                </a:lnTo>
                <a:lnTo>
                  <a:pt x="512513" y="229933"/>
                </a:lnTo>
                <a:lnTo>
                  <a:pt x="511804" y="230232"/>
                </a:lnTo>
                <a:lnTo>
                  <a:pt x="510057" y="231838"/>
                </a:lnTo>
                <a:lnTo>
                  <a:pt x="509838" y="232597"/>
                </a:lnTo>
                <a:lnTo>
                  <a:pt x="508612" y="234162"/>
                </a:lnTo>
                <a:lnTo>
                  <a:pt x="507830" y="234534"/>
                </a:lnTo>
                <a:lnTo>
                  <a:pt x="506787" y="236143"/>
                </a:lnTo>
                <a:lnTo>
                  <a:pt x="505405" y="239453"/>
                </a:lnTo>
                <a:lnTo>
                  <a:pt x="504018" y="240878"/>
                </a:lnTo>
                <a:lnTo>
                  <a:pt x="501472" y="244011"/>
                </a:lnTo>
                <a:lnTo>
                  <a:pt x="500609" y="245848"/>
                </a:lnTo>
                <a:lnTo>
                  <a:pt x="499652" y="247284"/>
                </a:lnTo>
                <a:lnTo>
                  <a:pt x="499362" y="247278"/>
                </a:lnTo>
                <a:lnTo>
                  <a:pt x="498980" y="247589"/>
                </a:lnTo>
                <a:lnTo>
                  <a:pt x="497566" y="249048"/>
                </a:lnTo>
                <a:lnTo>
                  <a:pt x="494602" y="252543"/>
                </a:lnTo>
                <a:lnTo>
                  <a:pt x="492447" y="255909"/>
                </a:lnTo>
                <a:lnTo>
                  <a:pt x="492156" y="256659"/>
                </a:lnTo>
                <a:lnTo>
                  <a:pt x="490841" y="257836"/>
                </a:lnTo>
                <a:lnTo>
                  <a:pt x="489834" y="259188"/>
                </a:lnTo>
                <a:lnTo>
                  <a:pt x="488896" y="259657"/>
                </a:lnTo>
                <a:lnTo>
                  <a:pt x="487266" y="261199"/>
                </a:lnTo>
                <a:lnTo>
                  <a:pt x="484655" y="264674"/>
                </a:lnTo>
                <a:lnTo>
                  <a:pt x="484281" y="265435"/>
                </a:lnTo>
                <a:lnTo>
                  <a:pt x="482657" y="267188"/>
                </a:lnTo>
                <a:lnTo>
                  <a:pt x="480948" y="267663"/>
                </a:lnTo>
                <a:lnTo>
                  <a:pt x="480210" y="268207"/>
                </a:lnTo>
                <a:lnTo>
                  <a:pt x="479286" y="269537"/>
                </a:lnTo>
                <a:lnTo>
                  <a:pt x="474774" y="272026"/>
                </a:lnTo>
                <a:lnTo>
                  <a:pt x="473424" y="274718"/>
                </a:lnTo>
                <a:lnTo>
                  <a:pt x="472662" y="275408"/>
                </a:lnTo>
                <a:lnTo>
                  <a:pt x="472327" y="275440"/>
                </a:lnTo>
                <a:lnTo>
                  <a:pt x="471661" y="275983"/>
                </a:lnTo>
                <a:lnTo>
                  <a:pt x="470571" y="277181"/>
                </a:lnTo>
                <a:lnTo>
                  <a:pt x="469762" y="278399"/>
                </a:lnTo>
                <a:lnTo>
                  <a:pt x="469229" y="280147"/>
                </a:lnTo>
                <a:lnTo>
                  <a:pt x="467953" y="281103"/>
                </a:lnTo>
                <a:lnTo>
                  <a:pt x="467460" y="281744"/>
                </a:lnTo>
                <a:lnTo>
                  <a:pt x="464300" y="283027"/>
                </a:lnTo>
                <a:lnTo>
                  <a:pt x="461705" y="285925"/>
                </a:lnTo>
                <a:lnTo>
                  <a:pt x="458510" y="289921"/>
                </a:lnTo>
                <a:lnTo>
                  <a:pt x="458262" y="290664"/>
                </a:lnTo>
                <a:lnTo>
                  <a:pt x="457173" y="291485"/>
                </a:lnTo>
                <a:lnTo>
                  <a:pt x="456128" y="292272"/>
                </a:lnTo>
                <a:lnTo>
                  <a:pt x="454546" y="293158"/>
                </a:lnTo>
                <a:lnTo>
                  <a:pt x="453805" y="293204"/>
                </a:lnTo>
                <a:lnTo>
                  <a:pt x="453268" y="293468"/>
                </a:lnTo>
                <a:lnTo>
                  <a:pt x="450843" y="295671"/>
                </a:lnTo>
                <a:lnTo>
                  <a:pt x="449850" y="296044"/>
                </a:lnTo>
                <a:lnTo>
                  <a:pt x="447975" y="297926"/>
                </a:lnTo>
                <a:lnTo>
                  <a:pt x="447301" y="298873"/>
                </a:lnTo>
                <a:lnTo>
                  <a:pt x="444191" y="301099"/>
                </a:lnTo>
                <a:lnTo>
                  <a:pt x="441582" y="303374"/>
                </a:lnTo>
                <a:lnTo>
                  <a:pt x="440556" y="304769"/>
                </a:lnTo>
                <a:lnTo>
                  <a:pt x="439282" y="305450"/>
                </a:lnTo>
                <a:lnTo>
                  <a:pt x="435574" y="308564"/>
                </a:lnTo>
                <a:lnTo>
                  <a:pt x="435338" y="309303"/>
                </a:lnTo>
                <a:lnTo>
                  <a:pt x="433364" y="310595"/>
                </a:lnTo>
                <a:lnTo>
                  <a:pt x="432724" y="311427"/>
                </a:lnTo>
                <a:lnTo>
                  <a:pt x="433299" y="313152"/>
                </a:lnTo>
                <a:lnTo>
                  <a:pt x="435482" y="316527"/>
                </a:lnTo>
                <a:lnTo>
                  <a:pt x="438967" y="320628"/>
                </a:lnTo>
                <a:lnTo>
                  <a:pt x="439884" y="321123"/>
                </a:lnTo>
                <a:lnTo>
                  <a:pt x="439474" y="321443"/>
                </a:lnTo>
                <a:lnTo>
                  <a:pt x="438283" y="320896"/>
                </a:lnTo>
                <a:lnTo>
                  <a:pt x="433341" y="316160"/>
                </a:lnTo>
                <a:lnTo>
                  <a:pt x="431757" y="316248"/>
                </a:lnTo>
                <a:lnTo>
                  <a:pt x="431048" y="316344"/>
                </a:lnTo>
                <a:lnTo>
                  <a:pt x="429296" y="317549"/>
                </a:lnTo>
                <a:lnTo>
                  <a:pt x="428867" y="318174"/>
                </a:lnTo>
                <a:lnTo>
                  <a:pt x="428896" y="318975"/>
                </a:lnTo>
                <a:lnTo>
                  <a:pt x="429091" y="319323"/>
                </a:lnTo>
                <a:lnTo>
                  <a:pt x="428721" y="320488"/>
                </a:lnTo>
                <a:lnTo>
                  <a:pt x="428522" y="320596"/>
                </a:lnTo>
                <a:lnTo>
                  <a:pt x="427966" y="320524"/>
                </a:lnTo>
                <a:lnTo>
                  <a:pt x="426917" y="320079"/>
                </a:lnTo>
                <a:lnTo>
                  <a:pt x="426339" y="320440"/>
                </a:lnTo>
                <a:lnTo>
                  <a:pt x="425952" y="320519"/>
                </a:lnTo>
                <a:lnTo>
                  <a:pt x="425083" y="320461"/>
                </a:lnTo>
                <a:lnTo>
                  <a:pt x="424887" y="320631"/>
                </a:lnTo>
                <a:lnTo>
                  <a:pt x="424763" y="321254"/>
                </a:lnTo>
                <a:lnTo>
                  <a:pt x="424436" y="321713"/>
                </a:lnTo>
                <a:lnTo>
                  <a:pt x="424089" y="321939"/>
                </a:lnTo>
                <a:lnTo>
                  <a:pt x="423837" y="322185"/>
                </a:lnTo>
                <a:lnTo>
                  <a:pt x="423761" y="322374"/>
                </a:lnTo>
                <a:lnTo>
                  <a:pt x="423827" y="322889"/>
                </a:lnTo>
                <a:lnTo>
                  <a:pt x="424408" y="323133"/>
                </a:lnTo>
                <a:lnTo>
                  <a:pt x="425720" y="323183"/>
                </a:lnTo>
                <a:lnTo>
                  <a:pt x="426180" y="323581"/>
                </a:lnTo>
                <a:lnTo>
                  <a:pt x="426308" y="323773"/>
                </a:lnTo>
                <a:lnTo>
                  <a:pt x="426365" y="324251"/>
                </a:lnTo>
                <a:lnTo>
                  <a:pt x="426254" y="324614"/>
                </a:lnTo>
                <a:lnTo>
                  <a:pt x="425950" y="325023"/>
                </a:lnTo>
                <a:lnTo>
                  <a:pt x="425431" y="325208"/>
                </a:lnTo>
                <a:lnTo>
                  <a:pt x="425028" y="325498"/>
                </a:lnTo>
                <a:lnTo>
                  <a:pt x="424472" y="326326"/>
                </a:lnTo>
                <a:lnTo>
                  <a:pt x="424100" y="326751"/>
                </a:lnTo>
                <a:lnTo>
                  <a:pt x="423994" y="327027"/>
                </a:lnTo>
                <a:lnTo>
                  <a:pt x="424307" y="327728"/>
                </a:lnTo>
                <a:lnTo>
                  <a:pt x="424371" y="328009"/>
                </a:lnTo>
                <a:lnTo>
                  <a:pt x="424321" y="328209"/>
                </a:lnTo>
                <a:lnTo>
                  <a:pt x="423931" y="328610"/>
                </a:lnTo>
                <a:lnTo>
                  <a:pt x="423493" y="328877"/>
                </a:lnTo>
                <a:lnTo>
                  <a:pt x="423154" y="328905"/>
                </a:lnTo>
                <a:lnTo>
                  <a:pt x="422535" y="328588"/>
                </a:lnTo>
                <a:lnTo>
                  <a:pt x="422109" y="328570"/>
                </a:lnTo>
                <a:lnTo>
                  <a:pt x="421523" y="328955"/>
                </a:lnTo>
                <a:lnTo>
                  <a:pt x="420942" y="329081"/>
                </a:lnTo>
                <a:lnTo>
                  <a:pt x="419691" y="327966"/>
                </a:lnTo>
                <a:lnTo>
                  <a:pt x="419437" y="328175"/>
                </a:lnTo>
                <a:lnTo>
                  <a:pt x="418937" y="328951"/>
                </a:lnTo>
                <a:lnTo>
                  <a:pt x="418548" y="329005"/>
                </a:lnTo>
                <a:lnTo>
                  <a:pt x="418350" y="328755"/>
                </a:lnTo>
                <a:lnTo>
                  <a:pt x="418188" y="328195"/>
                </a:lnTo>
                <a:lnTo>
                  <a:pt x="417833" y="328063"/>
                </a:lnTo>
                <a:lnTo>
                  <a:pt x="417391" y="328059"/>
                </a:lnTo>
                <a:lnTo>
                  <a:pt x="417170" y="327883"/>
                </a:lnTo>
                <a:lnTo>
                  <a:pt x="417080" y="327579"/>
                </a:lnTo>
                <a:lnTo>
                  <a:pt x="417029" y="327026"/>
                </a:lnTo>
                <a:lnTo>
                  <a:pt x="416694" y="326942"/>
                </a:lnTo>
                <a:lnTo>
                  <a:pt x="416629" y="327205"/>
                </a:lnTo>
                <a:lnTo>
                  <a:pt x="416645" y="327549"/>
                </a:lnTo>
                <a:lnTo>
                  <a:pt x="416910" y="332264"/>
                </a:lnTo>
                <a:lnTo>
                  <a:pt x="417019" y="334763"/>
                </a:lnTo>
                <a:lnTo>
                  <a:pt x="417553" y="347160"/>
                </a:lnTo>
                <a:lnTo>
                  <a:pt x="417567" y="348198"/>
                </a:lnTo>
                <a:lnTo>
                  <a:pt x="417649" y="350271"/>
                </a:lnTo>
                <a:lnTo>
                  <a:pt x="417892" y="356033"/>
                </a:lnTo>
                <a:lnTo>
                  <a:pt x="417944" y="357402"/>
                </a:lnTo>
                <a:lnTo>
                  <a:pt x="417963" y="357853"/>
                </a:lnTo>
                <a:lnTo>
                  <a:pt x="418484" y="369597"/>
                </a:lnTo>
                <a:lnTo>
                  <a:pt x="418517" y="369914"/>
                </a:lnTo>
                <a:lnTo>
                  <a:pt x="418540" y="370600"/>
                </a:lnTo>
                <a:lnTo>
                  <a:pt x="418580" y="371418"/>
                </a:lnTo>
                <a:lnTo>
                  <a:pt x="418596" y="371762"/>
                </a:lnTo>
                <a:lnTo>
                  <a:pt x="418617" y="372543"/>
                </a:lnTo>
                <a:lnTo>
                  <a:pt x="418627" y="372895"/>
                </a:lnTo>
                <a:lnTo>
                  <a:pt x="418866" y="379192"/>
                </a:lnTo>
                <a:lnTo>
                  <a:pt x="418980" y="381590"/>
                </a:lnTo>
                <a:lnTo>
                  <a:pt x="419204" y="387075"/>
                </a:lnTo>
                <a:lnTo>
                  <a:pt x="419287" y="388706"/>
                </a:lnTo>
                <a:lnTo>
                  <a:pt x="419344" y="389878"/>
                </a:lnTo>
                <a:lnTo>
                  <a:pt x="419602" y="395238"/>
                </a:lnTo>
                <a:lnTo>
                  <a:pt x="419754" y="399613"/>
                </a:lnTo>
                <a:lnTo>
                  <a:pt x="419779" y="400102"/>
                </a:lnTo>
                <a:lnTo>
                  <a:pt x="419392" y="400291"/>
                </a:lnTo>
                <a:lnTo>
                  <a:pt x="418700" y="400393"/>
                </a:lnTo>
                <a:lnTo>
                  <a:pt x="417639" y="400827"/>
                </a:lnTo>
                <a:lnTo>
                  <a:pt x="416925" y="401243"/>
                </a:lnTo>
                <a:lnTo>
                  <a:pt x="416764" y="401369"/>
                </a:lnTo>
                <a:lnTo>
                  <a:pt x="416512" y="401692"/>
                </a:lnTo>
                <a:lnTo>
                  <a:pt x="416322" y="402105"/>
                </a:lnTo>
                <a:lnTo>
                  <a:pt x="416113" y="403012"/>
                </a:lnTo>
                <a:lnTo>
                  <a:pt x="416094" y="403265"/>
                </a:lnTo>
                <a:lnTo>
                  <a:pt x="415890" y="403853"/>
                </a:lnTo>
                <a:lnTo>
                  <a:pt x="415716" y="404161"/>
                </a:lnTo>
                <a:lnTo>
                  <a:pt x="415715" y="404417"/>
                </a:lnTo>
                <a:lnTo>
                  <a:pt x="415851" y="405198"/>
                </a:lnTo>
                <a:lnTo>
                  <a:pt x="415772" y="405945"/>
                </a:lnTo>
                <a:lnTo>
                  <a:pt x="415735" y="406082"/>
                </a:lnTo>
                <a:lnTo>
                  <a:pt x="415566" y="406337"/>
                </a:lnTo>
                <a:lnTo>
                  <a:pt x="415324" y="406570"/>
                </a:lnTo>
                <a:lnTo>
                  <a:pt x="415271" y="406787"/>
                </a:lnTo>
                <a:lnTo>
                  <a:pt x="415260" y="407147"/>
                </a:lnTo>
                <a:lnTo>
                  <a:pt x="415301" y="407392"/>
                </a:lnTo>
                <a:lnTo>
                  <a:pt x="415155" y="407558"/>
                </a:lnTo>
                <a:lnTo>
                  <a:pt x="414635" y="407862"/>
                </a:lnTo>
                <a:lnTo>
                  <a:pt x="414278" y="407916"/>
                </a:lnTo>
                <a:lnTo>
                  <a:pt x="413365" y="407822"/>
                </a:lnTo>
                <a:lnTo>
                  <a:pt x="412578" y="407507"/>
                </a:lnTo>
                <a:lnTo>
                  <a:pt x="411623" y="407239"/>
                </a:lnTo>
                <a:lnTo>
                  <a:pt x="410248" y="406424"/>
                </a:lnTo>
                <a:lnTo>
                  <a:pt x="410039" y="406356"/>
                </a:lnTo>
                <a:lnTo>
                  <a:pt x="409180" y="406454"/>
                </a:lnTo>
                <a:lnTo>
                  <a:pt x="408520" y="406795"/>
                </a:lnTo>
                <a:lnTo>
                  <a:pt x="407929" y="407193"/>
                </a:lnTo>
                <a:lnTo>
                  <a:pt x="407387" y="407841"/>
                </a:lnTo>
                <a:lnTo>
                  <a:pt x="407231" y="408391"/>
                </a:lnTo>
                <a:lnTo>
                  <a:pt x="407250" y="408713"/>
                </a:lnTo>
                <a:lnTo>
                  <a:pt x="406830" y="409585"/>
                </a:lnTo>
                <a:lnTo>
                  <a:pt x="406668" y="409815"/>
                </a:lnTo>
                <a:lnTo>
                  <a:pt x="406568" y="410148"/>
                </a:lnTo>
                <a:lnTo>
                  <a:pt x="406518" y="410349"/>
                </a:lnTo>
                <a:lnTo>
                  <a:pt x="406558" y="410750"/>
                </a:lnTo>
                <a:lnTo>
                  <a:pt x="406305" y="411091"/>
                </a:lnTo>
                <a:lnTo>
                  <a:pt x="405804" y="411408"/>
                </a:lnTo>
                <a:lnTo>
                  <a:pt x="405644" y="411762"/>
                </a:lnTo>
                <a:lnTo>
                  <a:pt x="405756" y="412193"/>
                </a:lnTo>
                <a:lnTo>
                  <a:pt x="405954" y="412442"/>
                </a:lnTo>
                <a:lnTo>
                  <a:pt x="405694" y="412843"/>
                </a:lnTo>
                <a:lnTo>
                  <a:pt x="405289" y="413164"/>
                </a:lnTo>
                <a:lnTo>
                  <a:pt x="405001" y="413283"/>
                </a:lnTo>
                <a:lnTo>
                  <a:pt x="404418" y="413179"/>
                </a:lnTo>
                <a:lnTo>
                  <a:pt x="403966" y="412967"/>
                </a:lnTo>
                <a:lnTo>
                  <a:pt x="403421" y="413029"/>
                </a:lnTo>
                <a:lnTo>
                  <a:pt x="402407" y="412525"/>
                </a:lnTo>
                <a:lnTo>
                  <a:pt x="400931" y="412104"/>
                </a:lnTo>
                <a:lnTo>
                  <a:pt x="400711" y="412078"/>
                </a:lnTo>
                <a:lnTo>
                  <a:pt x="400285" y="412214"/>
                </a:lnTo>
                <a:lnTo>
                  <a:pt x="399994" y="412390"/>
                </a:lnTo>
                <a:lnTo>
                  <a:pt x="399398" y="412922"/>
                </a:lnTo>
                <a:lnTo>
                  <a:pt x="398754" y="413900"/>
                </a:lnTo>
                <a:lnTo>
                  <a:pt x="398521" y="414041"/>
                </a:lnTo>
                <a:lnTo>
                  <a:pt x="398411" y="414178"/>
                </a:lnTo>
                <a:lnTo>
                  <a:pt x="398374" y="415072"/>
                </a:lnTo>
                <a:lnTo>
                  <a:pt x="398464" y="415528"/>
                </a:lnTo>
                <a:lnTo>
                  <a:pt x="398314" y="416200"/>
                </a:lnTo>
                <a:lnTo>
                  <a:pt x="397516" y="416313"/>
                </a:lnTo>
                <a:lnTo>
                  <a:pt x="396800" y="416697"/>
                </a:lnTo>
                <a:lnTo>
                  <a:pt x="396360" y="416720"/>
                </a:lnTo>
                <a:lnTo>
                  <a:pt x="395882" y="416969"/>
                </a:lnTo>
                <a:lnTo>
                  <a:pt x="395083" y="417556"/>
                </a:lnTo>
                <a:lnTo>
                  <a:pt x="394029" y="417718"/>
                </a:lnTo>
                <a:lnTo>
                  <a:pt x="393539" y="418073"/>
                </a:lnTo>
                <a:lnTo>
                  <a:pt x="393043" y="418536"/>
                </a:lnTo>
                <a:lnTo>
                  <a:pt x="392317" y="418485"/>
                </a:lnTo>
                <a:lnTo>
                  <a:pt x="391900" y="418811"/>
                </a:lnTo>
                <a:lnTo>
                  <a:pt x="391770" y="418851"/>
                </a:lnTo>
                <a:lnTo>
                  <a:pt x="391152" y="418601"/>
                </a:lnTo>
                <a:lnTo>
                  <a:pt x="390846" y="418749"/>
                </a:lnTo>
                <a:lnTo>
                  <a:pt x="390836" y="418881"/>
                </a:lnTo>
                <a:lnTo>
                  <a:pt x="391011" y="419677"/>
                </a:lnTo>
                <a:lnTo>
                  <a:pt x="390963" y="419854"/>
                </a:lnTo>
                <a:lnTo>
                  <a:pt x="389501" y="419928"/>
                </a:lnTo>
                <a:lnTo>
                  <a:pt x="389215" y="420126"/>
                </a:lnTo>
                <a:lnTo>
                  <a:pt x="388320" y="420989"/>
                </a:lnTo>
                <a:lnTo>
                  <a:pt x="387841" y="421524"/>
                </a:lnTo>
                <a:lnTo>
                  <a:pt x="387792" y="421667"/>
                </a:lnTo>
                <a:lnTo>
                  <a:pt x="387901" y="422089"/>
                </a:lnTo>
                <a:lnTo>
                  <a:pt x="387832" y="422228"/>
                </a:lnTo>
                <a:lnTo>
                  <a:pt x="387215" y="422554"/>
                </a:lnTo>
                <a:lnTo>
                  <a:pt x="385958" y="423530"/>
                </a:lnTo>
                <a:lnTo>
                  <a:pt x="385592" y="423581"/>
                </a:lnTo>
                <a:lnTo>
                  <a:pt x="385216" y="423751"/>
                </a:lnTo>
                <a:lnTo>
                  <a:pt x="384819" y="424162"/>
                </a:lnTo>
                <a:lnTo>
                  <a:pt x="384117" y="425166"/>
                </a:lnTo>
                <a:lnTo>
                  <a:pt x="383085" y="427147"/>
                </a:lnTo>
                <a:lnTo>
                  <a:pt x="382898" y="427741"/>
                </a:lnTo>
                <a:lnTo>
                  <a:pt x="382950" y="428261"/>
                </a:lnTo>
                <a:lnTo>
                  <a:pt x="382735" y="429696"/>
                </a:lnTo>
                <a:lnTo>
                  <a:pt x="382681" y="429858"/>
                </a:lnTo>
                <a:lnTo>
                  <a:pt x="382225" y="430473"/>
                </a:lnTo>
                <a:lnTo>
                  <a:pt x="381917" y="430576"/>
                </a:lnTo>
                <a:lnTo>
                  <a:pt x="381059" y="431275"/>
                </a:lnTo>
                <a:lnTo>
                  <a:pt x="380872" y="431465"/>
                </a:lnTo>
                <a:lnTo>
                  <a:pt x="380595" y="431930"/>
                </a:lnTo>
                <a:lnTo>
                  <a:pt x="380563" y="432294"/>
                </a:lnTo>
                <a:lnTo>
                  <a:pt x="380642" y="432586"/>
                </a:lnTo>
                <a:lnTo>
                  <a:pt x="380936" y="433430"/>
                </a:lnTo>
                <a:lnTo>
                  <a:pt x="381108" y="433726"/>
                </a:lnTo>
                <a:lnTo>
                  <a:pt x="381308" y="434244"/>
                </a:lnTo>
                <a:lnTo>
                  <a:pt x="381342" y="434816"/>
                </a:lnTo>
                <a:lnTo>
                  <a:pt x="381252" y="435142"/>
                </a:lnTo>
                <a:lnTo>
                  <a:pt x="381022" y="435486"/>
                </a:lnTo>
                <a:lnTo>
                  <a:pt x="380470" y="435909"/>
                </a:lnTo>
                <a:lnTo>
                  <a:pt x="380171" y="436264"/>
                </a:lnTo>
                <a:lnTo>
                  <a:pt x="379815" y="436923"/>
                </a:lnTo>
                <a:lnTo>
                  <a:pt x="379582" y="437852"/>
                </a:lnTo>
                <a:lnTo>
                  <a:pt x="379477" y="439030"/>
                </a:lnTo>
                <a:lnTo>
                  <a:pt x="379241" y="440134"/>
                </a:lnTo>
                <a:lnTo>
                  <a:pt x="378084" y="441482"/>
                </a:lnTo>
                <a:lnTo>
                  <a:pt x="377749" y="441714"/>
                </a:lnTo>
                <a:lnTo>
                  <a:pt x="377643" y="441975"/>
                </a:lnTo>
                <a:lnTo>
                  <a:pt x="377536" y="442265"/>
                </a:lnTo>
                <a:lnTo>
                  <a:pt x="377165" y="442690"/>
                </a:lnTo>
                <a:lnTo>
                  <a:pt x="376905" y="442881"/>
                </a:lnTo>
                <a:lnTo>
                  <a:pt x="376596" y="442976"/>
                </a:lnTo>
                <a:lnTo>
                  <a:pt x="375807" y="443672"/>
                </a:lnTo>
                <a:lnTo>
                  <a:pt x="375565" y="444044"/>
                </a:lnTo>
                <a:lnTo>
                  <a:pt x="375421" y="444123"/>
                </a:lnTo>
                <a:lnTo>
                  <a:pt x="374971" y="444180"/>
                </a:lnTo>
                <a:lnTo>
                  <a:pt x="374542" y="444540"/>
                </a:lnTo>
                <a:lnTo>
                  <a:pt x="374371" y="444653"/>
                </a:lnTo>
                <a:lnTo>
                  <a:pt x="373876" y="444723"/>
                </a:lnTo>
                <a:lnTo>
                  <a:pt x="373749" y="444873"/>
                </a:lnTo>
                <a:lnTo>
                  <a:pt x="373720" y="445337"/>
                </a:lnTo>
                <a:lnTo>
                  <a:pt x="373510" y="445429"/>
                </a:lnTo>
                <a:lnTo>
                  <a:pt x="372721" y="445572"/>
                </a:lnTo>
                <a:lnTo>
                  <a:pt x="372462" y="445782"/>
                </a:lnTo>
                <a:lnTo>
                  <a:pt x="372175" y="446171"/>
                </a:lnTo>
                <a:lnTo>
                  <a:pt x="372143" y="446471"/>
                </a:lnTo>
                <a:lnTo>
                  <a:pt x="372230" y="446857"/>
                </a:lnTo>
                <a:lnTo>
                  <a:pt x="372037" y="448374"/>
                </a:lnTo>
                <a:lnTo>
                  <a:pt x="372192" y="448740"/>
                </a:lnTo>
                <a:lnTo>
                  <a:pt x="371768" y="449713"/>
                </a:lnTo>
                <a:lnTo>
                  <a:pt x="371712" y="451411"/>
                </a:lnTo>
                <a:lnTo>
                  <a:pt x="371582" y="452612"/>
                </a:lnTo>
                <a:lnTo>
                  <a:pt x="371302" y="453381"/>
                </a:lnTo>
                <a:lnTo>
                  <a:pt x="371196" y="453953"/>
                </a:lnTo>
                <a:lnTo>
                  <a:pt x="371089" y="455051"/>
                </a:lnTo>
                <a:lnTo>
                  <a:pt x="370981" y="455286"/>
                </a:lnTo>
                <a:lnTo>
                  <a:pt x="370931" y="455923"/>
                </a:lnTo>
                <a:lnTo>
                  <a:pt x="371025" y="456195"/>
                </a:lnTo>
                <a:lnTo>
                  <a:pt x="371053" y="456610"/>
                </a:lnTo>
                <a:lnTo>
                  <a:pt x="370965" y="457235"/>
                </a:lnTo>
                <a:lnTo>
                  <a:pt x="370988" y="457656"/>
                </a:lnTo>
                <a:lnTo>
                  <a:pt x="371131" y="458293"/>
                </a:lnTo>
                <a:lnTo>
                  <a:pt x="371479" y="459023"/>
                </a:lnTo>
                <a:lnTo>
                  <a:pt x="371534" y="459456"/>
                </a:lnTo>
                <a:lnTo>
                  <a:pt x="371354" y="460108"/>
                </a:lnTo>
                <a:lnTo>
                  <a:pt x="371251" y="460893"/>
                </a:lnTo>
                <a:lnTo>
                  <a:pt x="371270" y="461361"/>
                </a:lnTo>
                <a:lnTo>
                  <a:pt x="371566" y="461973"/>
                </a:lnTo>
                <a:lnTo>
                  <a:pt x="371473" y="463338"/>
                </a:lnTo>
                <a:lnTo>
                  <a:pt x="371593" y="463745"/>
                </a:lnTo>
                <a:lnTo>
                  <a:pt x="371829" y="463992"/>
                </a:lnTo>
                <a:lnTo>
                  <a:pt x="372726" y="464678"/>
                </a:lnTo>
                <a:lnTo>
                  <a:pt x="374861" y="464726"/>
                </a:lnTo>
                <a:lnTo>
                  <a:pt x="375094" y="464764"/>
                </a:lnTo>
                <a:lnTo>
                  <a:pt x="375941" y="465107"/>
                </a:lnTo>
                <a:lnTo>
                  <a:pt x="376889" y="465337"/>
                </a:lnTo>
                <a:lnTo>
                  <a:pt x="377859" y="465276"/>
                </a:lnTo>
                <a:lnTo>
                  <a:pt x="378765" y="465026"/>
                </a:lnTo>
                <a:lnTo>
                  <a:pt x="379728" y="464486"/>
                </a:lnTo>
                <a:lnTo>
                  <a:pt x="380104" y="464351"/>
                </a:lnTo>
                <a:lnTo>
                  <a:pt x="380944" y="464245"/>
                </a:lnTo>
                <a:lnTo>
                  <a:pt x="381168" y="464266"/>
                </a:lnTo>
                <a:lnTo>
                  <a:pt x="381450" y="464415"/>
                </a:lnTo>
                <a:lnTo>
                  <a:pt x="381955" y="464808"/>
                </a:lnTo>
                <a:lnTo>
                  <a:pt x="382648" y="465533"/>
                </a:lnTo>
                <a:lnTo>
                  <a:pt x="383648" y="466047"/>
                </a:lnTo>
                <a:lnTo>
                  <a:pt x="385395" y="467448"/>
                </a:lnTo>
                <a:lnTo>
                  <a:pt x="385521" y="467751"/>
                </a:lnTo>
                <a:lnTo>
                  <a:pt x="385540" y="467982"/>
                </a:lnTo>
                <a:lnTo>
                  <a:pt x="385304" y="469362"/>
                </a:lnTo>
                <a:lnTo>
                  <a:pt x="385362" y="470205"/>
                </a:lnTo>
                <a:lnTo>
                  <a:pt x="385476" y="470737"/>
                </a:lnTo>
                <a:lnTo>
                  <a:pt x="385689" y="471005"/>
                </a:lnTo>
                <a:lnTo>
                  <a:pt x="386455" y="471660"/>
                </a:lnTo>
                <a:lnTo>
                  <a:pt x="386811" y="472065"/>
                </a:lnTo>
                <a:lnTo>
                  <a:pt x="387699" y="473294"/>
                </a:lnTo>
                <a:lnTo>
                  <a:pt x="388357" y="474523"/>
                </a:lnTo>
                <a:lnTo>
                  <a:pt x="388701" y="475325"/>
                </a:lnTo>
                <a:lnTo>
                  <a:pt x="389139" y="475802"/>
                </a:lnTo>
                <a:lnTo>
                  <a:pt x="389747" y="476757"/>
                </a:lnTo>
                <a:lnTo>
                  <a:pt x="390016" y="476929"/>
                </a:lnTo>
                <a:lnTo>
                  <a:pt x="391432" y="477437"/>
                </a:lnTo>
                <a:lnTo>
                  <a:pt x="392182" y="477870"/>
                </a:lnTo>
                <a:lnTo>
                  <a:pt x="392775" y="479439"/>
                </a:lnTo>
                <a:lnTo>
                  <a:pt x="392780" y="479897"/>
                </a:lnTo>
                <a:lnTo>
                  <a:pt x="392616" y="480930"/>
                </a:lnTo>
                <a:lnTo>
                  <a:pt x="392572" y="482224"/>
                </a:lnTo>
                <a:lnTo>
                  <a:pt x="392656" y="482561"/>
                </a:lnTo>
                <a:lnTo>
                  <a:pt x="392885" y="482817"/>
                </a:lnTo>
                <a:lnTo>
                  <a:pt x="392914" y="482944"/>
                </a:lnTo>
                <a:lnTo>
                  <a:pt x="392815" y="483665"/>
                </a:lnTo>
                <a:lnTo>
                  <a:pt x="392626" y="484181"/>
                </a:lnTo>
                <a:lnTo>
                  <a:pt x="392664" y="484773"/>
                </a:lnTo>
                <a:lnTo>
                  <a:pt x="391977" y="485104"/>
                </a:lnTo>
                <a:lnTo>
                  <a:pt x="391504" y="485463"/>
                </a:lnTo>
                <a:lnTo>
                  <a:pt x="391057" y="486000"/>
                </a:lnTo>
                <a:lnTo>
                  <a:pt x="390455" y="487134"/>
                </a:lnTo>
                <a:lnTo>
                  <a:pt x="390320" y="487626"/>
                </a:lnTo>
                <a:lnTo>
                  <a:pt x="390299" y="488058"/>
                </a:lnTo>
                <a:lnTo>
                  <a:pt x="388844" y="489252"/>
                </a:lnTo>
                <a:lnTo>
                  <a:pt x="388330" y="489898"/>
                </a:lnTo>
                <a:lnTo>
                  <a:pt x="388255" y="490166"/>
                </a:lnTo>
                <a:lnTo>
                  <a:pt x="388238" y="490496"/>
                </a:lnTo>
                <a:lnTo>
                  <a:pt x="388688" y="491867"/>
                </a:lnTo>
                <a:lnTo>
                  <a:pt x="388755" y="492242"/>
                </a:lnTo>
                <a:lnTo>
                  <a:pt x="388766" y="492611"/>
                </a:lnTo>
                <a:lnTo>
                  <a:pt x="388694" y="492942"/>
                </a:lnTo>
                <a:lnTo>
                  <a:pt x="388310" y="493847"/>
                </a:lnTo>
                <a:lnTo>
                  <a:pt x="387887" y="494509"/>
                </a:lnTo>
                <a:lnTo>
                  <a:pt x="386404" y="496054"/>
                </a:lnTo>
                <a:lnTo>
                  <a:pt x="386007" y="496696"/>
                </a:lnTo>
                <a:lnTo>
                  <a:pt x="385633" y="497176"/>
                </a:lnTo>
                <a:lnTo>
                  <a:pt x="384922" y="497775"/>
                </a:lnTo>
                <a:lnTo>
                  <a:pt x="384480" y="498147"/>
                </a:lnTo>
                <a:lnTo>
                  <a:pt x="383805" y="498423"/>
                </a:lnTo>
                <a:lnTo>
                  <a:pt x="383614" y="498670"/>
                </a:lnTo>
                <a:lnTo>
                  <a:pt x="383550" y="498921"/>
                </a:lnTo>
                <a:lnTo>
                  <a:pt x="383560" y="499177"/>
                </a:lnTo>
                <a:lnTo>
                  <a:pt x="383699" y="499927"/>
                </a:lnTo>
                <a:lnTo>
                  <a:pt x="383944" y="500412"/>
                </a:lnTo>
                <a:lnTo>
                  <a:pt x="384435" y="501042"/>
                </a:lnTo>
                <a:lnTo>
                  <a:pt x="384541" y="501490"/>
                </a:lnTo>
                <a:lnTo>
                  <a:pt x="384558" y="502014"/>
                </a:lnTo>
                <a:lnTo>
                  <a:pt x="384279" y="502635"/>
                </a:lnTo>
                <a:lnTo>
                  <a:pt x="383973" y="503058"/>
                </a:lnTo>
                <a:lnTo>
                  <a:pt x="383875" y="503532"/>
                </a:lnTo>
                <a:lnTo>
                  <a:pt x="384169" y="504916"/>
                </a:lnTo>
                <a:lnTo>
                  <a:pt x="384212" y="505876"/>
                </a:lnTo>
                <a:lnTo>
                  <a:pt x="384384" y="506435"/>
                </a:lnTo>
                <a:lnTo>
                  <a:pt x="384556" y="506805"/>
                </a:lnTo>
                <a:lnTo>
                  <a:pt x="384716" y="507027"/>
                </a:lnTo>
                <a:lnTo>
                  <a:pt x="384770" y="507320"/>
                </a:lnTo>
                <a:lnTo>
                  <a:pt x="384599" y="508056"/>
                </a:lnTo>
                <a:lnTo>
                  <a:pt x="384267" y="508465"/>
                </a:lnTo>
                <a:lnTo>
                  <a:pt x="383922" y="508775"/>
                </a:lnTo>
                <a:lnTo>
                  <a:pt x="383777" y="509065"/>
                </a:lnTo>
                <a:lnTo>
                  <a:pt x="383562" y="510280"/>
                </a:lnTo>
                <a:lnTo>
                  <a:pt x="383545" y="510891"/>
                </a:lnTo>
                <a:lnTo>
                  <a:pt x="383620" y="511469"/>
                </a:lnTo>
                <a:lnTo>
                  <a:pt x="383802" y="511790"/>
                </a:lnTo>
                <a:lnTo>
                  <a:pt x="384930" y="512845"/>
                </a:lnTo>
                <a:lnTo>
                  <a:pt x="384929" y="513110"/>
                </a:lnTo>
                <a:lnTo>
                  <a:pt x="384582" y="513940"/>
                </a:lnTo>
                <a:lnTo>
                  <a:pt x="384529" y="514517"/>
                </a:lnTo>
                <a:lnTo>
                  <a:pt x="384560" y="515140"/>
                </a:lnTo>
                <a:lnTo>
                  <a:pt x="384656" y="515581"/>
                </a:lnTo>
                <a:lnTo>
                  <a:pt x="385366" y="517252"/>
                </a:lnTo>
                <a:lnTo>
                  <a:pt x="385770" y="519097"/>
                </a:lnTo>
                <a:lnTo>
                  <a:pt x="386023" y="519475"/>
                </a:lnTo>
                <a:lnTo>
                  <a:pt x="386231" y="519648"/>
                </a:lnTo>
                <a:lnTo>
                  <a:pt x="386335" y="519997"/>
                </a:lnTo>
                <a:lnTo>
                  <a:pt x="386265" y="520272"/>
                </a:lnTo>
                <a:lnTo>
                  <a:pt x="385905" y="520915"/>
                </a:lnTo>
                <a:lnTo>
                  <a:pt x="385753" y="521077"/>
                </a:lnTo>
                <a:lnTo>
                  <a:pt x="385107" y="521585"/>
                </a:lnTo>
                <a:lnTo>
                  <a:pt x="384166" y="522540"/>
                </a:lnTo>
                <a:lnTo>
                  <a:pt x="383466" y="523382"/>
                </a:lnTo>
                <a:lnTo>
                  <a:pt x="381986" y="524614"/>
                </a:lnTo>
                <a:lnTo>
                  <a:pt x="381223" y="525902"/>
                </a:lnTo>
                <a:lnTo>
                  <a:pt x="381118" y="526143"/>
                </a:lnTo>
                <a:lnTo>
                  <a:pt x="381063" y="526411"/>
                </a:lnTo>
                <a:lnTo>
                  <a:pt x="381070" y="526958"/>
                </a:lnTo>
                <a:lnTo>
                  <a:pt x="381176" y="527393"/>
                </a:lnTo>
                <a:lnTo>
                  <a:pt x="381643" y="528212"/>
                </a:lnTo>
                <a:lnTo>
                  <a:pt x="381991" y="528628"/>
                </a:lnTo>
                <a:lnTo>
                  <a:pt x="382478" y="529061"/>
                </a:lnTo>
                <a:lnTo>
                  <a:pt x="383291" y="529547"/>
                </a:lnTo>
                <a:lnTo>
                  <a:pt x="384056" y="530199"/>
                </a:lnTo>
                <a:lnTo>
                  <a:pt x="384583" y="530801"/>
                </a:lnTo>
                <a:lnTo>
                  <a:pt x="384827" y="531341"/>
                </a:lnTo>
                <a:lnTo>
                  <a:pt x="384849" y="531569"/>
                </a:lnTo>
                <a:lnTo>
                  <a:pt x="384804" y="531808"/>
                </a:lnTo>
                <a:lnTo>
                  <a:pt x="384373" y="533239"/>
                </a:lnTo>
                <a:lnTo>
                  <a:pt x="384139" y="534204"/>
                </a:lnTo>
                <a:lnTo>
                  <a:pt x="384209" y="535097"/>
                </a:lnTo>
                <a:lnTo>
                  <a:pt x="384394" y="535824"/>
                </a:lnTo>
                <a:lnTo>
                  <a:pt x="384305" y="536429"/>
                </a:lnTo>
                <a:lnTo>
                  <a:pt x="384330" y="536967"/>
                </a:lnTo>
                <a:lnTo>
                  <a:pt x="384439" y="537806"/>
                </a:lnTo>
                <a:lnTo>
                  <a:pt x="384529" y="538088"/>
                </a:lnTo>
                <a:lnTo>
                  <a:pt x="384653" y="538300"/>
                </a:lnTo>
                <a:lnTo>
                  <a:pt x="385237" y="538660"/>
                </a:lnTo>
                <a:lnTo>
                  <a:pt x="385815" y="539776"/>
                </a:lnTo>
                <a:lnTo>
                  <a:pt x="386218" y="541516"/>
                </a:lnTo>
                <a:lnTo>
                  <a:pt x="386252" y="542042"/>
                </a:lnTo>
                <a:lnTo>
                  <a:pt x="385777" y="545286"/>
                </a:lnTo>
                <a:lnTo>
                  <a:pt x="385688" y="545566"/>
                </a:lnTo>
                <a:lnTo>
                  <a:pt x="385619" y="545707"/>
                </a:lnTo>
                <a:lnTo>
                  <a:pt x="385468" y="545831"/>
                </a:lnTo>
                <a:lnTo>
                  <a:pt x="384467" y="546556"/>
                </a:lnTo>
                <a:lnTo>
                  <a:pt x="384393" y="546717"/>
                </a:lnTo>
                <a:lnTo>
                  <a:pt x="384354" y="546966"/>
                </a:lnTo>
                <a:lnTo>
                  <a:pt x="384351" y="547620"/>
                </a:lnTo>
                <a:lnTo>
                  <a:pt x="384449" y="547962"/>
                </a:lnTo>
                <a:lnTo>
                  <a:pt x="384863" y="548815"/>
                </a:lnTo>
                <a:lnTo>
                  <a:pt x="385376" y="549667"/>
                </a:lnTo>
                <a:lnTo>
                  <a:pt x="385449" y="549879"/>
                </a:lnTo>
                <a:lnTo>
                  <a:pt x="385432" y="550132"/>
                </a:lnTo>
                <a:lnTo>
                  <a:pt x="385161" y="550806"/>
                </a:lnTo>
                <a:lnTo>
                  <a:pt x="385011" y="551402"/>
                </a:lnTo>
                <a:lnTo>
                  <a:pt x="385094" y="552342"/>
                </a:lnTo>
                <a:lnTo>
                  <a:pt x="385447" y="553972"/>
                </a:lnTo>
                <a:lnTo>
                  <a:pt x="385466" y="554451"/>
                </a:lnTo>
                <a:lnTo>
                  <a:pt x="385405" y="554728"/>
                </a:lnTo>
                <a:lnTo>
                  <a:pt x="385135" y="555130"/>
                </a:lnTo>
                <a:lnTo>
                  <a:pt x="384900" y="555604"/>
                </a:lnTo>
                <a:lnTo>
                  <a:pt x="384873" y="555816"/>
                </a:lnTo>
                <a:lnTo>
                  <a:pt x="384956" y="556217"/>
                </a:lnTo>
                <a:lnTo>
                  <a:pt x="384898" y="556423"/>
                </a:lnTo>
                <a:lnTo>
                  <a:pt x="384261" y="557540"/>
                </a:lnTo>
                <a:lnTo>
                  <a:pt x="384183" y="557937"/>
                </a:lnTo>
                <a:lnTo>
                  <a:pt x="384110" y="559334"/>
                </a:lnTo>
                <a:lnTo>
                  <a:pt x="383942" y="560061"/>
                </a:lnTo>
                <a:lnTo>
                  <a:pt x="383651" y="560630"/>
                </a:lnTo>
                <a:lnTo>
                  <a:pt x="383043" y="561364"/>
                </a:lnTo>
                <a:lnTo>
                  <a:pt x="382692" y="561956"/>
                </a:lnTo>
                <a:lnTo>
                  <a:pt x="382300" y="563086"/>
                </a:lnTo>
                <a:lnTo>
                  <a:pt x="382164" y="564261"/>
                </a:lnTo>
                <a:lnTo>
                  <a:pt x="382145" y="565181"/>
                </a:lnTo>
                <a:lnTo>
                  <a:pt x="382209" y="565315"/>
                </a:lnTo>
                <a:lnTo>
                  <a:pt x="382506" y="565542"/>
                </a:lnTo>
                <a:lnTo>
                  <a:pt x="382616" y="565734"/>
                </a:lnTo>
                <a:lnTo>
                  <a:pt x="382666" y="565940"/>
                </a:lnTo>
                <a:lnTo>
                  <a:pt x="383974" y="566845"/>
                </a:lnTo>
                <a:lnTo>
                  <a:pt x="385928" y="567735"/>
                </a:lnTo>
                <a:lnTo>
                  <a:pt x="386751" y="568416"/>
                </a:lnTo>
                <a:lnTo>
                  <a:pt x="387001" y="568538"/>
                </a:lnTo>
                <a:lnTo>
                  <a:pt x="387355" y="568604"/>
                </a:lnTo>
                <a:lnTo>
                  <a:pt x="388514" y="569171"/>
                </a:lnTo>
                <a:lnTo>
                  <a:pt x="388989" y="569583"/>
                </a:lnTo>
                <a:lnTo>
                  <a:pt x="390704" y="571070"/>
                </a:lnTo>
                <a:lnTo>
                  <a:pt x="391815" y="571932"/>
                </a:lnTo>
                <a:lnTo>
                  <a:pt x="392228" y="572449"/>
                </a:lnTo>
                <a:lnTo>
                  <a:pt x="393140" y="573319"/>
                </a:lnTo>
                <a:lnTo>
                  <a:pt x="395148" y="575552"/>
                </a:lnTo>
                <a:lnTo>
                  <a:pt x="395487" y="575846"/>
                </a:lnTo>
                <a:lnTo>
                  <a:pt x="395956" y="576179"/>
                </a:lnTo>
                <a:lnTo>
                  <a:pt x="398082" y="577206"/>
                </a:lnTo>
                <a:lnTo>
                  <a:pt x="399044" y="578408"/>
                </a:lnTo>
                <a:lnTo>
                  <a:pt x="399240" y="578992"/>
                </a:lnTo>
                <a:lnTo>
                  <a:pt x="399266" y="579607"/>
                </a:lnTo>
                <a:lnTo>
                  <a:pt x="399050" y="580320"/>
                </a:lnTo>
                <a:lnTo>
                  <a:pt x="398996" y="580669"/>
                </a:lnTo>
                <a:lnTo>
                  <a:pt x="399025" y="580976"/>
                </a:lnTo>
                <a:lnTo>
                  <a:pt x="399191" y="581366"/>
                </a:lnTo>
                <a:lnTo>
                  <a:pt x="399504" y="581618"/>
                </a:lnTo>
                <a:lnTo>
                  <a:pt x="399813" y="581747"/>
                </a:lnTo>
                <a:lnTo>
                  <a:pt x="400462" y="581633"/>
                </a:lnTo>
                <a:lnTo>
                  <a:pt x="400958" y="581659"/>
                </a:lnTo>
                <a:lnTo>
                  <a:pt x="401960" y="582373"/>
                </a:lnTo>
                <a:lnTo>
                  <a:pt x="402128" y="582891"/>
                </a:lnTo>
                <a:lnTo>
                  <a:pt x="402364" y="583080"/>
                </a:lnTo>
                <a:lnTo>
                  <a:pt x="402497" y="583102"/>
                </a:lnTo>
                <a:lnTo>
                  <a:pt x="402766" y="582967"/>
                </a:lnTo>
                <a:lnTo>
                  <a:pt x="402991" y="582577"/>
                </a:lnTo>
                <a:lnTo>
                  <a:pt x="403134" y="582433"/>
                </a:lnTo>
                <a:lnTo>
                  <a:pt x="403506" y="582468"/>
                </a:lnTo>
                <a:lnTo>
                  <a:pt x="403820" y="582592"/>
                </a:lnTo>
                <a:lnTo>
                  <a:pt x="404023" y="582802"/>
                </a:lnTo>
                <a:lnTo>
                  <a:pt x="404623" y="583619"/>
                </a:lnTo>
                <a:lnTo>
                  <a:pt x="405664" y="585285"/>
                </a:lnTo>
                <a:lnTo>
                  <a:pt x="405725" y="585707"/>
                </a:lnTo>
                <a:lnTo>
                  <a:pt x="405699" y="585918"/>
                </a:lnTo>
                <a:lnTo>
                  <a:pt x="405580" y="586239"/>
                </a:lnTo>
                <a:lnTo>
                  <a:pt x="405561" y="586468"/>
                </a:lnTo>
                <a:lnTo>
                  <a:pt x="405711" y="586785"/>
                </a:lnTo>
                <a:lnTo>
                  <a:pt x="405884" y="586926"/>
                </a:lnTo>
                <a:lnTo>
                  <a:pt x="406215" y="587011"/>
                </a:lnTo>
                <a:lnTo>
                  <a:pt x="406547" y="586964"/>
                </a:lnTo>
                <a:lnTo>
                  <a:pt x="407675" y="586137"/>
                </a:lnTo>
                <a:lnTo>
                  <a:pt x="408234" y="585910"/>
                </a:lnTo>
                <a:lnTo>
                  <a:pt x="408456" y="585902"/>
                </a:lnTo>
                <a:lnTo>
                  <a:pt x="408983" y="586298"/>
                </a:lnTo>
                <a:lnTo>
                  <a:pt x="409325" y="586466"/>
                </a:lnTo>
                <a:lnTo>
                  <a:pt x="410662" y="586936"/>
                </a:lnTo>
                <a:lnTo>
                  <a:pt x="410954" y="586905"/>
                </a:lnTo>
                <a:lnTo>
                  <a:pt x="411448" y="586654"/>
                </a:lnTo>
                <a:lnTo>
                  <a:pt x="411775" y="586614"/>
                </a:lnTo>
                <a:lnTo>
                  <a:pt x="412741" y="586973"/>
                </a:lnTo>
                <a:lnTo>
                  <a:pt x="414086" y="587304"/>
                </a:lnTo>
                <a:lnTo>
                  <a:pt x="415343" y="587132"/>
                </a:lnTo>
                <a:lnTo>
                  <a:pt x="415987" y="586774"/>
                </a:lnTo>
                <a:lnTo>
                  <a:pt x="416174" y="586731"/>
                </a:lnTo>
                <a:lnTo>
                  <a:pt x="416649" y="586856"/>
                </a:lnTo>
                <a:lnTo>
                  <a:pt x="417109" y="587153"/>
                </a:lnTo>
                <a:lnTo>
                  <a:pt x="417611" y="587339"/>
                </a:lnTo>
                <a:lnTo>
                  <a:pt x="419012" y="587533"/>
                </a:lnTo>
                <a:lnTo>
                  <a:pt x="419915" y="587567"/>
                </a:lnTo>
                <a:lnTo>
                  <a:pt x="421730" y="587302"/>
                </a:lnTo>
                <a:lnTo>
                  <a:pt x="422327" y="587306"/>
                </a:lnTo>
                <a:lnTo>
                  <a:pt x="423564" y="587472"/>
                </a:lnTo>
                <a:lnTo>
                  <a:pt x="424588" y="587815"/>
                </a:lnTo>
                <a:lnTo>
                  <a:pt x="425229" y="588171"/>
                </a:lnTo>
                <a:lnTo>
                  <a:pt x="426060" y="588870"/>
                </a:lnTo>
                <a:lnTo>
                  <a:pt x="426300" y="589160"/>
                </a:lnTo>
                <a:lnTo>
                  <a:pt x="426408" y="589346"/>
                </a:lnTo>
                <a:lnTo>
                  <a:pt x="426614" y="589702"/>
                </a:lnTo>
                <a:lnTo>
                  <a:pt x="426951" y="590832"/>
                </a:lnTo>
                <a:lnTo>
                  <a:pt x="427227" y="591349"/>
                </a:lnTo>
                <a:lnTo>
                  <a:pt x="427643" y="591906"/>
                </a:lnTo>
                <a:lnTo>
                  <a:pt x="427692" y="592049"/>
                </a:lnTo>
                <a:lnTo>
                  <a:pt x="427755" y="592313"/>
                </a:lnTo>
                <a:lnTo>
                  <a:pt x="427783" y="593906"/>
                </a:lnTo>
                <a:lnTo>
                  <a:pt x="427867" y="594311"/>
                </a:lnTo>
                <a:lnTo>
                  <a:pt x="428358" y="595225"/>
                </a:lnTo>
                <a:lnTo>
                  <a:pt x="428937" y="596098"/>
                </a:lnTo>
                <a:lnTo>
                  <a:pt x="429741" y="597021"/>
                </a:lnTo>
                <a:lnTo>
                  <a:pt x="430255" y="597499"/>
                </a:lnTo>
                <a:lnTo>
                  <a:pt x="431562" y="598491"/>
                </a:lnTo>
                <a:lnTo>
                  <a:pt x="432774" y="599132"/>
                </a:lnTo>
                <a:lnTo>
                  <a:pt x="433158" y="599446"/>
                </a:lnTo>
                <a:lnTo>
                  <a:pt x="433425" y="599754"/>
                </a:lnTo>
                <a:lnTo>
                  <a:pt x="433865" y="600332"/>
                </a:lnTo>
                <a:lnTo>
                  <a:pt x="434315" y="600804"/>
                </a:lnTo>
                <a:lnTo>
                  <a:pt x="435347" y="601381"/>
                </a:lnTo>
                <a:lnTo>
                  <a:pt x="435879" y="601589"/>
                </a:lnTo>
                <a:lnTo>
                  <a:pt x="437648" y="602090"/>
                </a:lnTo>
                <a:lnTo>
                  <a:pt x="439889" y="602628"/>
                </a:lnTo>
                <a:lnTo>
                  <a:pt x="440586" y="602767"/>
                </a:lnTo>
                <a:lnTo>
                  <a:pt x="442616" y="602985"/>
                </a:lnTo>
                <a:lnTo>
                  <a:pt x="443957" y="603238"/>
                </a:lnTo>
                <a:lnTo>
                  <a:pt x="444266" y="603415"/>
                </a:lnTo>
                <a:lnTo>
                  <a:pt x="444805" y="603948"/>
                </a:lnTo>
                <a:lnTo>
                  <a:pt x="445188" y="604191"/>
                </a:lnTo>
                <a:lnTo>
                  <a:pt x="446407" y="604440"/>
                </a:lnTo>
                <a:lnTo>
                  <a:pt x="447318" y="604720"/>
                </a:lnTo>
                <a:lnTo>
                  <a:pt x="447645" y="604910"/>
                </a:lnTo>
                <a:lnTo>
                  <a:pt x="448103" y="605175"/>
                </a:lnTo>
                <a:lnTo>
                  <a:pt x="448666" y="605253"/>
                </a:lnTo>
                <a:lnTo>
                  <a:pt x="449602" y="605195"/>
                </a:lnTo>
                <a:lnTo>
                  <a:pt x="450064" y="605346"/>
                </a:lnTo>
                <a:lnTo>
                  <a:pt x="450331" y="605500"/>
                </a:lnTo>
                <a:lnTo>
                  <a:pt x="451013" y="606331"/>
                </a:lnTo>
                <a:lnTo>
                  <a:pt x="451763" y="606996"/>
                </a:lnTo>
                <a:lnTo>
                  <a:pt x="453468" y="607843"/>
                </a:lnTo>
                <a:lnTo>
                  <a:pt x="454423" y="607993"/>
                </a:lnTo>
                <a:lnTo>
                  <a:pt x="454640" y="608082"/>
                </a:lnTo>
                <a:lnTo>
                  <a:pt x="454945" y="608278"/>
                </a:lnTo>
                <a:lnTo>
                  <a:pt x="455193" y="608532"/>
                </a:lnTo>
                <a:lnTo>
                  <a:pt x="455757" y="608896"/>
                </a:lnTo>
                <a:lnTo>
                  <a:pt x="456364" y="609199"/>
                </a:lnTo>
                <a:lnTo>
                  <a:pt x="456660" y="609267"/>
                </a:lnTo>
                <a:lnTo>
                  <a:pt x="457136" y="609253"/>
                </a:lnTo>
                <a:lnTo>
                  <a:pt x="457464" y="609343"/>
                </a:lnTo>
                <a:lnTo>
                  <a:pt x="457884" y="609529"/>
                </a:lnTo>
                <a:lnTo>
                  <a:pt x="458494" y="609961"/>
                </a:lnTo>
                <a:lnTo>
                  <a:pt x="458870" y="610278"/>
                </a:lnTo>
                <a:lnTo>
                  <a:pt x="459500" y="611041"/>
                </a:lnTo>
                <a:lnTo>
                  <a:pt x="459810" y="611544"/>
                </a:lnTo>
                <a:lnTo>
                  <a:pt x="460588" y="612473"/>
                </a:lnTo>
                <a:lnTo>
                  <a:pt x="461776" y="613095"/>
                </a:lnTo>
                <a:lnTo>
                  <a:pt x="462020" y="613321"/>
                </a:lnTo>
                <a:lnTo>
                  <a:pt x="462702" y="614633"/>
                </a:lnTo>
                <a:lnTo>
                  <a:pt x="462944" y="615188"/>
                </a:lnTo>
                <a:lnTo>
                  <a:pt x="463223" y="616127"/>
                </a:lnTo>
                <a:lnTo>
                  <a:pt x="463167" y="616397"/>
                </a:lnTo>
                <a:lnTo>
                  <a:pt x="462622" y="617311"/>
                </a:lnTo>
                <a:lnTo>
                  <a:pt x="462375" y="617815"/>
                </a:lnTo>
                <a:lnTo>
                  <a:pt x="462312" y="618100"/>
                </a:lnTo>
                <a:lnTo>
                  <a:pt x="462363" y="618469"/>
                </a:lnTo>
                <a:lnTo>
                  <a:pt x="462600" y="618953"/>
                </a:lnTo>
                <a:lnTo>
                  <a:pt x="462777" y="619106"/>
                </a:lnTo>
                <a:lnTo>
                  <a:pt x="464087" y="619645"/>
                </a:lnTo>
                <a:lnTo>
                  <a:pt x="464740" y="620162"/>
                </a:lnTo>
                <a:lnTo>
                  <a:pt x="464959" y="620459"/>
                </a:lnTo>
                <a:lnTo>
                  <a:pt x="465035" y="620663"/>
                </a:lnTo>
                <a:lnTo>
                  <a:pt x="464984" y="621601"/>
                </a:lnTo>
                <a:lnTo>
                  <a:pt x="465066" y="621916"/>
                </a:lnTo>
                <a:lnTo>
                  <a:pt x="465715" y="622726"/>
                </a:lnTo>
                <a:lnTo>
                  <a:pt x="465842" y="622954"/>
                </a:lnTo>
                <a:lnTo>
                  <a:pt x="465926" y="623246"/>
                </a:lnTo>
                <a:lnTo>
                  <a:pt x="465883" y="623914"/>
                </a:lnTo>
                <a:lnTo>
                  <a:pt x="465506" y="625325"/>
                </a:lnTo>
                <a:lnTo>
                  <a:pt x="465554" y="625823"/>
                </a:lnTo>
                <a:lnTo>
                  <a:pt x="465841" y="626405"/>
                </a:lnTo>
                <a:lnTo>
                  <a:pt x="466743" y="627564"/>
                </a:lnTo>
                <a:lnTo>
                  <a:pt x="467016" y="628000"/>
                </a:lnTo>
                <a:lnTo>
                  <a:pt x="467132" y="628408"/>
                </a:lnTo>
                <a:lnTo>
                  <a:pt x="467201" y="629252"/>
                </a:lnTo>
                <a:lnTo>
                  <a:pt x="467293" y="629514"/>
                </a:lnTo>
                <a:lnTo>
                  <a:pt x="467549" y="629675"/>
                </a:lnTo>
                <a:lnTo>
                  <a:pt x="468270" y="629960"/>
                </a:lnTo>
                <a:lnTo>
                  <a:pt x="468822" y="630374"/>
                </a:lnTo>
                <a:lnTo>
                  <a:pt x="470079" y="631316"/>
                </a:lnTo>
                <a:lnTo>
                  <a:pt x="471193" y="631825"/>
                </a:lnTo>
                <a:lnTo>
                  <a:pt x="471498" y="632052"/>
                </a:lnTo>
                <a:lnTo>
                  <a:pt x="472635" y="633741"/>
                </a:lnTo>
                <a:lnTo>
                  <a:pt x="473484" y="634314"/>
                </a:lnTo>
                <a:lnTo>
                  <a:pt x="474523" y="634870"/>
                </a:lnTo>
                <a:lnTo>
                  <a:pt x="476528" y="635609"/>
                </a:lnTo>
                <a:lnTo>
                  <a:pt x="477076" y="636079"/>
                </a:lnTo>
                <a:lnTo>
                  <a:pt x="478168" y="636853"/>
                </a:lnTo>
                <a:lnTo>
                  <a:pt x="478621" y="637079"/>
                </a:lnTo>
                <a:lnTo>
                  <a:pt x="480500" y="637215"/>
                </a:lnTo>
                <a:lnTo>
                  <a:pt x="481321" y="637489"/>
                </a:lnTo>
                <a:lnTo>
                  <a:pt x="481548" y="637662"/>
                </a:lnTo>
                <a:lnTo>
                  <a:pt x="482354" y="638656"/>
                </a:lnTo>
                <a:lnTo>
                  <a:pt x="482472" y="639011"/>
                </a:lnTo>
                <a:lnTo>
                  <a:pt x="482638" y="639824"/>
                </a:lnTo>
                <a:lnTo>
                  <a:pt x="482664" y="640533"/>
                </a:lnTo>
                <a:lnTo>
                  <a:pt x="482735" y="640688"/>
                </a:lnTo>
                <a:lnTo>
                  <a:pt x="483848" y="641290"/>
                </a:lnTo>
                <a:lnTo>
                  <a:pt x="484209" y="641359"/>
                </a:lnTo>
                <a:lnTo>
                  <a:pt x="484695" y="641265"/>
                </a:lnTo>
                <a:lnTo>
                  <a:pt x="485075" y="641371"/>
                </a:lnTo>
                <a:lnTo>
                  <a:pt x="486429" y="642591"/>
                </a:lnTo>
                <a:lnTo>
                  <a:pt x="486596" y="642821"/>
                </a:lnTo>
                <a:lnTo>
                  <a:pt x="486784" y="643322"/>
                </a:lnTo>
                <a:lnTo>
                  <a:pt x="487176" y="644132"/>
                </a:lnTo>
                <a:lnTo>
                  <a:pt x="487416" y="644465"/>
                </a:lnTo>
                <a:lnTo>
                  <a:pt x="487855" y="644785"/>
                </a:lnTo>
                <a:lnTo>
                  <a:pt x="488272" y="645323"/>
                </a:lnTo>
                <a:lnTo>
                  <a:pt x="488678" y="645475"/>
                </a:lnTo>
                <a:lnTo>
                  <a:pt x="488925" y="645342"/>
                </a:lnTo>
                <a:lnTo>
                  <a:pt x="489142" y="645379"/>
                </a:lnTo>
                <a:lnTo>
                  <a:pt x="489582" y="645717"/>
                </a:lnTo>
                <a:lnTo>
                  <a:pt x="490096" y="646254"/>
                </a:lnTo>
                <a:lnTo>
                  <a:pt x="490472" y="646445"/>
                </a:lnTo>
                <a:lnTo>
                  <a:pt x="491233" y="646715"/>
                </a:lnTo>
                <a:lnTo>
                  <a:pt x="491681" y="646974"/>
                </a:lnTo>
                <a:lnTo>
                  <a:pt x="491973" y="647200"/>
                </a:lnTo>
                <a:lnTo>
                  <a:pt x="492333" y="647636"/>
                </a:lnTo>
                <a:lnTo>
                  <a:pt x="492916" y="648684"/>
                </a:lnTo>
                <a:lnTo>
                  <a:pt x="493431" y="649101"/>
                </a:lnTo>
                <a:lnTo>
                  <a:pt x="494297" y="649549"/>
                </a:lnTo>
                <a:lnTo>
                  <a:pt x="494529" y="649593"/>
                </a:lnTo>
                <a:lnTo>
                  <a:pt x="495126" y="649564"/>
                </a:lnTo>
                <a:lnTo>
                  <a:pt x="496402" y="649691"/>
                </a:lnTo>
                <a:lnTo>
                  <a:pt x="497484" y="650015"/>
                </a:lnTo>
                <a:lnTo>
                  <a:pt x="498663" y="650050"/>
                </a:lnTo>
                <a:lnTo>
                  <a:pt x="499502" y="650004"/>
                </a:lnTo>
                <a:lnTo>
                  <a:pt x="501042" y="650224"/>
                </a:lnTo>
                <a:lnTo>
                  <a:pt x="501496" y="650462"/>
                </a:lnTo>
                <a:lnTo>
                  <a:pt x="502161" y="650961"/>
                </a:lnTo>
                <a:lnTo>
                  <a:pt x="503442" y="651434"/>
                </a:lnTo>
                <a:lnTo>
                  <a:pt x="503653" y="651437"/>
                </a:lnTo>
                <a:lnTo>
                  <a:pt x="504532" y="651209"/>
                </a:lnTo>
                <a:lnTo>
                  <a:pt x="504975" y="651239"/>
                </a:lnTo>
                <a:lnTo>
                  <a:pt x="505537" y="651547"/>
                </a:lnTo>
                <a:lnTo>
                  <a:pt x="507063" y="652057"/>
                </a:lnTo>
                <a:lnTo>
                  <a:pt x="507353" y="652232"/>
                </a:lnTo>
                <a:lnTo>
                  <a:pt x="507805" y="652595"/>
                </a:lnTo>
                <a:lnTo>
                  <a:pt x="508060" y="652944"/>
                </a:lnTo>
                <a:lnTo>
                  <a:pt x="508377" y="653594"/>
                </a:lnTo>
                <a:lnTo>
                  <a:pt x="508541" y="654102"/>
                </a:lnTo>
                <a:lnTo>
                  <a:pt x="508646" y="654306"/>
                </a:lnTo>
                <a:lnTo>
                  <a:pt x="509742" y="655386"/>
                </a:lnTo>
                <a:lnTo>
                  <a:pt x="509931" y="655688"/>
                </a:lnTo>
                <a:lnTo>
                  <a:pt x="510251" y="656381"/>
                </a:lnTo>
                <a:lnTo>
                  <a:pt x="510382" y="656525"/>
                </a:lnTo>
                <a:lnTo>
                  <a:pt x="511382" y="657029"/>
                </a:lnTo>
                <a:lnTo>
                  <a:pt x="512243" y="657621"/>
                </a:lnTo>
                <a:lnTo>
                  <a:pt x="513256" y="658796"/>
                </a:lnTo>
                <a:lnTo>
                  <a:pt x="514058" y="659596"/>
                </a:lnTo>
                <a:lnTo>
                  <a:pt x="514245" y="659905"/>
                </a:lnTo>
                <a:lnTo>
                  <a:pt x="514435" y="660925"/>
                </a:lnTo>
                <a:lnTo>
                  <a:pt x="515082" y="662126"/>
                </a:lnTo>
                <a:lnTo>
                  <a:pt x="515544" y="662350"/>
                </a:lnTo>
                <a:lnTo>
                  <a:pt x="515912" y="662649"/>
                </a:lnTo>
                <a:lnTo>
                  <a:pt x="516056" y="662875"/>
                </a:lnTo>
                <a:lnTo>
                  <a:pt x="516457" y="663766"/>
                </a:lnTo>
                <a:lnTo>
                  <a:pt x="516864" y="664366"/>
                </a:lnTo>
                <a:lnTo>
                  <a:pt x="517782" y="664838"/>
                </a:lnTo>
                <a:lnTo>
                  <a:pt x="518486" y="665410"/>
                </a:lnTo>
                <a:lnTo>
                  <a:pt x="519003" y="666208"/>
                </a:lnTo>
                <a:lnTo>
                  <a:pt x="519247" y="666944"/>
                </a:lnTo>
                <a:lnTo>
                  <a:pt x="519488" y="667967"/>
                </a:lnTo>
                <a:lnTo>
                  <a:pt x="520404" y="668889"/>
                </a:lnTo>
                <a:lnTo>
                  <a:pt x="520646" y="669242"/>
                </a:lnTo>
                <a:lnTo>
                  <a:pt x="520840" y="669403"/>
                </a:lnTo>
                <a:lnTo>
                  <a:pt x="521367" y="669674"/>
                </a:lnTo>
                <a:lnTo>
                  <a:pt x="522017" y="670339"/>
                </a:lnTo>
                <a:lnTo>
                  <a:pt x="522240" y="670862"/>
                </a:lnTo>
                <a:lnTo>
                  <a:pt x="522655" y="671457"/>
                </a:lnTo>
                <a:lnTo>
                  <a:pt x="522920" y="673036"/>
                </a:lnTo>
                <a:lnTo>
                  <a:pt x="523205" y="673800"/>
                </a:lnTo>
                <a:lnTo>
                  <a:pt x="523327" y="674388"/>
                </a:lnTo>
                <a:lnTo>
                  <a:pt x="523804" y="675549"/>
                </a:lnTo>
                <a:lnTo>
                  <a:pt x="524098" y="676003"/>
                </a:lnTo>
                <a:lnTo>
                  <a:pt x="524334" y="677005"/>
                </a:lnTo>
                <a:lnTo>
                  <a:pt x="526086" y="679071"/>
                </a:lnTo>
                <a:lnTo>
                  <a:pt x="526114" y="679270"/>
                </a:lnTo>
                <a:lnTo>
                  <a:pt x="525293" y="682806"/>
                </a:lnTo>
                <a:lnTo>
                  <a:pt x="525420" y="684204"/>
                </a:lnTo>
                <a:lnTo>
                  <a:pt x="525355" y="684664"/>
                </a:lnTo>
                <a:lnTo>
                  <a:pt x="525221" y="685190"/>
                </a:lnTo>
                <a:lnTo>
                  <a:pt x="525149" y="685471"/>
                </a:lnTo>
                <a:lnTo>
                  <a:pt x="524949" y="685970"/>
                </a:lnTo>
                <a:lnTo>
                  <a:pt x="524523" y="686681"/>
                </a:lnTo>
                <a:lnTo>
                  <a:pt x="524382" y="687200"/>
                </a:lnTo>
                <a:lnTo>
                  <a:pt x="524541" y="688946"/>
                </a:lnTo>
                <a:lnTo>
                  <a:pt x="524235" y="691322"/>
                </a:lnTo>
                <a:lnTo>
                  <a:pt x="524260" y="692557"/>
                </a:lnTo>
                <a:lnTo>
                  <a:pt x="524477" y="693993"/>
                </a:lnTo>
                <a:lnTo>
                  <a:pt x="524577" y="694216"/>
                </a:lnTo>
                <a:lnTo>
                  <a:pt x="525115" y="694673"/>
                </a:lnTo>
                <a:lnTo>
                  <a:pt x="525232" y="694850"/>
                </a:lnTo>
                <a:lnTo>
                  <a:pt x="525404" y="695571"/>
                </a:lnTo>
                <a:lnTo>
                  <a:pt x="525359" y="696014"/>
                </a:lnTo>
                <a:lnTo>
                  <a:pt x="524965" y="697380"/>
                </a:lnTo>
                <a:lnTo>
                  <a:pt x="525024" y="698864"/>
                </a:lnTo>
                <a:lnTo>
                  <a:pt x="525389" y="699508"/>
                </a:lnTo>
                <a:lnTo>
                  <a:pt x="525724" y="699960"/>
                </a:lnTo>
                <a:lnTo>
                  <a:pt x="526044" y="700275"/>
                </a:lnTo>
                <a:lnTo>
                  <a:pt x="526542" y="700632"/>
                </a:lnTo>
                <a:lnTo>
                  <a:pt x="527850" y="701870"/>
                </a:lnTo>
                <a:lnTo>
                  <a:pt x="528292" y="702369"/>
                </a:lnTo>
                <a:lnTo>
                  <a:pt x="528466" y="702606"/>
                </a:lnTo>
                <a:lnTo>
                  <a:pt x="528553" y="702813"/>
                </a:lnTo>
                <a:lnTo>
                  <a:pt x="528631" y="703580"/>
                </a:lnTo>
                <a:lnTo>
                  <a:pt x="528590" y="704914"/>
                </a:lnTo>
                <a:lnTo>
                  <a:pt x="528467" y="705300"/>
                </a:lnTo>
                <a:lnTo>
                  <a:pt x="527960" y="706170"/>
                </a:lnTo>
                <a:lnTo>
                  <a:pt x="527762" y="706711"/>
                </a:lnTo>
                <a:lnTo>
                  <a:pt x="527719" y="706910"/>
                </a:lnTo>
                <a:lnTo>
                  <a:pt x="527720" y="707345"/>
                </a:lnTo>
                <a:lnTo>
                  <a:pt x="527839" y="707996"/>
                </a:lnTo>
                <a:lnTo>
                  <a:pt x="528468" y="708873"/>
                </a:lnTo>
                <a:lnTo>
                  <a:pt x="528870" y="709960"/>
                </a:lnTo>
                <a:lnTo>
                  <a:pt x="529147" y="710238"/>
                </a:lnTo>
                <a:lnTo>
                  <a:pt x="529836" y="710657"/>
                </a:lnTo>
                <a:lnTo>
                  <a:pt x="530247" y="711062"/>
                </a:lnTo>
                <a:lnTo>
                  <a:pt x="530345" y="711299"/>
                </a:lnTo>
                <a:lnTo>
                  <a:pt x="530329" y="711841"/>
                </a:lnTo>
                <a:lnTo>
                  <a:pt x="530398" y="712773"/>
                </a:lnTo>
                <a:lnTo>
                  <a:pt x="527807" y="712930"/>
                </a:lnTo>
                <a:lnTo>
                  <a:pt x="526457" y="712945"/>
                </a:lnTo>
                <a:lnTo>
                  <a:pt x="516847" y="713511"/>
                </a:lnTo>
                <a:lnTo>
                  <a:pt x="516643" y="713508"/>
                </a:lnTo>
                <a:lnTo>
                  <a:pt x="516168" y="713592"/>
                </a:lnTo>
                <a:lnTo>
                  <a:pt x="514345" y="713644"/>
                </a:lnTo>
                <a:lnTo>
                  <a:pt x="510374" y="713920"/>
                </a:lnTo>
                <a:lnTo>
                  <a:pt x="510003" y="713922"/>
                </a:lnTo>
                <a:lnTo>
                  <a:pt x="508620" y="713992"/>
                </a:lnTo>
                <a:lnTo>
                  <a:pt x="508293" y="714014"/>
                </a:lnTo>
                <a:lnTo>
                  <a:pt x="505970" y="714132"/>
                </a:lnTo>
                <a:lnTo>
                  <a:pt x="502149" y="714356"/>
                </a:lnTo>
                <a:lnTo>
                  <a:pt x="501487" y="714397"/>
                </a:lnTo>
                <a:lnTo>
                  <a:pt x="500611" y="714442"/>
                </a:lnTo>
                <a:lnTo>
                  <a:pt x="497031" y="714635"/>
                </a:lnTo>
                <a:lnTo>
                  <a:pt x="495259" y="714730"/>
                </a:lnTo>
                <a:lnTo>
                  <a:pt x="494866" y="714749"/>
                </a:lnTo>
                <a:lnTo>
                  <a:pt x="494676" y="714742"/>
                </a:lnTo>
                <a:lnTo>
                  <a:pt x="494374" y="714759"/>
                </a:lnTo>
                <a:lnTo>
                  <a:pt x="493943" y="714776"/>
                </a:lnTo>
                <a:lnTo>
                  <a:pt x="493049" y="714856"/>
                </a:lnTo>
                <a:lnTo>
                  <a:pt x="492678" y="714862"/>
                </a:lnTo>
                <a:lnTo>
                  <a:pt x="492218" y="714892"/>
                </a:lnTo>
                <a:lnTo>
                  <a:pt x="491640" y="714932"/>
                </a:lnTo>
                <a:lnTo>
                  <a:pt x="491013" y="714955"/>
                </a:lnTo>
                <a:lnTo>
                  <a:pt x="489899" y="715017"/>
                </a:lnTo>
                <a:lnTo>
                  <a:pt x="487228" y="715148"/>
                </a:lnTo>
                <a:lnTo>
                  <a:pt x="484580" y="715274"/>
                </a:lnTo>
                <a:lnTo>
                  <a:pt x="484315" y="715295"/>
                </a:lnTo>
                <a:lnTo>
                  <a:pt x="484027" y="715317"/>
                </a:lnTo>
                <a:lnTo>
                  <a:pt x="483858" y="715331"/>
                </a:lnTo>
                <a:lnTo>
                  <a:pt x="481805" y="715423"/>
                </a:lnTo>
                <a:lnTo>
                  <a:pt x="480349" y="715489"/>
                </a:lnTo>
                <a:lnTo>
                  <a:pt x="480206" y="715485"/>
                </a:lnTo>
                <a:lnTo>
                  <a:pt x="477915" y="715613"/>
                </a:lnTo>
                <a:lnTo>
                  <a:pt x="477716" y="715632"/>
                </a:lnTo>
                <a:lnTo>
                  <a:pt x="476134" y="715708"/>
                </a:lnTo>
                <a:lnTo>
                  <a:pt x="465676" y="716248"/>
                </a:lnTo>
                <a:lnTo>
                  <a:pt x="464958" y="716292"/>
                </a:lnTo>
                <a:lnTo>
                  <a:pt x="453328" y="716838"/>
                </a:lnTo>
                <a:lnTo>
                  <a:pt x="452432" y="716876"/>
                </a:lnTo>
                <a:lnTo>
                  <a:pt x="451188" y="716929"/>
                </a:lnTo>
                <a:lnTo>
                  <a:pt x="444484" y="717248"/>
                </a:lnTo>
                <a:lnTo>
                  <a:pt x="442704" y="717354"/>
                </a:lnTo>
                <a:lnTo>
                  <a:pt x="435673" y="717685"/>
                </a:lnTo>
                <a:lnTo>
                  <a:pt x="435525" y="717695"/>
                </a:lnTo>
                <a:lnTo>
                  <a:pt x="427493" y="718055"/>
                </a:lnTo>
                <a:lnTo>
                  <a:pt x="425759" y="718128"/>
                </a:lnTo>
                <a:lnTo>
                  <a:pt x="424165" y="718199"/>
                </a:lnTo>
                <a:lnTo>
                  <a:pt x="423922" y="718193"/>
                </a:lnTo>
                <a:lnTo>
                  <a:pt x="420336" y="718374"/>
                </a:lnTo>
                <a:lnTo>
                  <a:pt x="418945" y="718444"/>
                </a:lnTo>
                <a:lnTo>
                  <a:pt x="411017" y="718789"/>
                </a:lnTo>
                <a:lnTo>
                  <a:pt x="402430" y="719179"/>
                </a:lnTo>
                <a:lnTo>
                  <a:pt x="402062" y="719194"/>
                </a:lnTo>
                <a:lnTo>
                  <a:pt x="400339" y="719264"/>
                </a:lnTo>
                <a:lnTo>
                  <a:pt x="398867" y="719323"/>
                </a:lnTo>
                <a:lnTo>
                  <a:pt x="398532" y="719337"/>
                </a:lnTo>
                <a:lnTo>
                  <a:pt x="397233" y="719389"/>
                </a:lnTo>
                <a:lnTo>
                  <a:pt x="393228" y="719548"/>
                </a:lnTo>
                <a:lnTo>
                  <a:pt x="389811" y="719748"/>
                </a:lnTo>
                <a:lnTo>
                  <a:pt x="382660" y="720030"/>
                </a:lnTo>
                <a:lnTo>
                  <a:pt x="370352" y="720488"/>
                </a:lnTo>
                <a:lnTo>
                  <a:pt x="368871" y="720547"/>
                </a:lnTo>
                <a:lnTo>
                  <a:pt x="366656" y="720628"/>
                </a:lnTo>
                <a:lnTo>
                  <a:pt x="350585" y="721199"/>
                </a:lnTo>
                <a:lnTo>
                  <a:pt x="346744" y="721357"/>
                </a:lnTo>
                <a:lnTo>
                  <a:pt x="335361" y="721719"/>
                </a:lnTo>
                <a:lnTo>
                  <a:pt x="332724" y="721805"/>
                </a:lnTo>
                <a:lnTo>
                  <a:pt x="329141" y="721919"/>
                </a:lnTo>
                <a:lnTo>
                  <a:pt x="328762" y="721940"/>
                </a:lnTo>
                <a:lnTo>
                  <a:pt x="327938" y="721956"/>
                </a:lnTo>
                <a:lnTo>
                  <a:pt x="327379" y="721982"/>
                </a:lnTo>
                <a:lnTo>
                  <a:pt x="326561" y="722003"/>
                </a:lnTo>
                <a:lnTo>
                  <a:pt x="323780" y="722087"/>
                </a:lnTo>
                <a:lnTo>
                  <a:pt x="323450" y="722098"/>
                </a:lnTo>
                <a:lnTo>
                  <a:pt x="321083" y="722164"/>
                </a:lnTo>
                <a:lnTo>
                  <a:pt x="319464" y="722214"/>
                </a:lnTo>
                <a:lnTo>
                  <a:pt x="315849" y="722319"/>
                </a:lnTo>
                <a:lnTo>
                  <a:pt x="313039" y="722401"/>
                </a:lnTo>
                <a:lnTo>
                  <a:pt x="308493" y="722532"/>
                </a:lnTo>
                <a:lnTo>
                  <a:pt x="307995" y="722548"/>
                </a:lnTo>
                <a:lnTo>
                  <a:pt x="307650" y="722558"/>
                </a:lnTo>
                <a:lnTo>
                  <a:pt x="306984" y="722577"/>
                </a:lnTo>
                <a:lnTo>
                  <a:pt x="299999" y="722778"/>
                </a:lnTo>
                <a:lnTo>
                  <a:pt x="299864" y="722784"/>
                </a:lnTo>
                <a:lnTo>
                  <a:pt x="284208" y="723193"/>
                </a:lnTo>
                <a:lnTo>
                  <a:pt x="273277" y="723381"/>
                </a:lnTo>
                <a:lnTo>
                  <a:pt x="273148" y="723384"/>
                </a:lnTo>
                <a:lnTo>
                  <a:pt x="271919" y="723414"/>
                </a:lnTo>
                <a:lnTo>
                  <a:pt x="271757" y="723420"/>
                </a:lnTo>
                <a:lnTo>
                  <a:pt x="259401" y="723703"/>
                </a:lnTo>
                <a:lnTo>
                  <a:pt x="247812" y="723949"/>
                </a:lnTo>
                <a:lnTo>
                  <a:pt x="246637" y="723963"/>
                </a:lnTo>
                <a:lnTo>
                  <a:pt x="241961" y="724045"/>
                </a:lnTo>
                <a:lnTo>
                  <a:pt x="241585" y="724046"/>
                </a:lnTo>
                <a:lnTo>
                  <a:pt x="239494" y="724125"/>
                </a:lnTo>
                <a:lnTo>
                  <a:pt x="231402" y="724277"/>
                </a:lnTo>
                <a:lnTo>
                  <a:pt x="230970" y="724291"/>
                </a:lnTo>
                <a:lnTo>
                  <a:pt x="226473" y="724348"/>
                </a:lnTo>
                <a:lnTo>
                  <a:pt x="205116" y="724700"/>
                </a:lnTo>
                <a:lnTo>
                  <a:pt x="204819" y="724704"/>
                </a:lnTo>
                <a:lnTo>
                  <a:pt x="204611" y="724716"/>
                </a:lnTo>
                <a:lnTo>
                  <a:pt x="203490" y="724731"/>
                </a:lnTo>
                <a:lnTo>
                  <a:pt x="203354" y="724734"/>
                </a:lnTo>
                <a:lnTo>
                  <a:pt x="202186" y="724758"/>
                </a:lnTo>
                <a:lnTo>
                  <a:pt x="199710" y="724802"/>
                </a:lnTo>
                <a:lnTo>
                  <a:pt x="197950" y="724822"/>
                </a:lnTo>
                <a:lnTo>
                  <a:pt x="196173" y="724851"/>
                </a:lnTo>
                <a:lnTo>
                  <a:pt x="194394" y="724871"/>
                </a:lnTo>
                <a:lnTo>
                  <a:pt x="192595" y="724894"/>
                </a:lnTo>
                <a:lnTo>
                  <a:pt x="190823" y="724875"/>
                </a:lnTo>
                <a:lnTo>
                  <a:pt x="189055" y="724907"/>
                </a:lnTo>
                <a:lnTo>
                  <a:pt x="187239" y="724925"/>
                </a:lnTo>
                <a:lnTo>
                  <a:pt x="181817" y="725018"/>
                </a:lnTo>
                <a:lnTo>
                  <a:pt x="181123" y="725016"/>
                </a:lnTo>
                <a:lnTo>
                  <a:pt x="178232" y="725089"/>
                </a:lnTo>
                <a:lnTo>
                  <a:pt x="177072" y="725049"/>
                </a:lnTo>
                <a:lnTo>
                  <a:pt x="175950" y="725075"/>
                </a:lnTo>
                <a:lnTo>
                  <a:pt x="172861" y="725097"/>
                </a:lnTo>
                <a:lnTo>
                  <a:pt x="170184" y="725088"/>
                </a:lnTo>
                <a:lnTo>
                  <a:pt x="169637" y="725185"/>
                </a:lnTo>
                <a:lnTo>
                  <a:pt x="158512" y="725315"/>
                </a:lnTo>
                <a:lnTo>
                  <a:pt x="157386" y="725336"/>
                </a:lnTo>
                <a:lnTo>
                  <a:pt x="153229" y="725358"/>
                </a:lnTo>
                <a:lnTo>
                  <a:pt x="151402" y="725349"/>
                </a:lnTo>
                <a:lnTo>
                  <a:pt x="149580" y="725392"/>
                </a:lnTo>
                <a:lnTo>
                  <a:pt x="148529" y="725412"/>
                </a:lnTo>
                <a:lnTo>
                  <a:pt x="146026" y="725479"/>
                </a:lnTo>
                <a:lnTo>
                  <a:pt x="125726" y="725606"/>
                </a:lnTo>
                <a:lnTo>
                  <a:pt x="118592" y="725630"/>
                </a:lnTo>
                <a:lnTo>
                  <a:pt x="117415" y="725635"/>
                </a:lnTo>
                <a:lnTo>
                  <a:pt x="115022" y="725644"/>
                </a:lnTo>
                <a:lnTo>
                  <a:pt x="97836" y="725663"/>
                </a:lnTo>
                <a:lnTo>
                  <a:pt x="84803" y="725655"/>
                </a:lnTo>
                <a:lnTo>
                  <a:pt x="83904" y="725645"/>
                </a:lnTo>
                <a:lnTo>
                  <a:pt x="72872" y="725630"/>
                </a:lnTo>
                <a:lnTo>
                  <a:pt x="71172" y="725637"/>
                </a:lnTo>
                <a:lnTo>
                  <a:pt x="62024" y="725607"/>
                </a:lnTo>
                <a:lnTo>
                  <a:pt x="62050" y="714892"/>
                </a:lnTo>
                <a:lnTo>
                  <a:pt x="62048" y="714751"/>
                </a:lnTo>
                <a:lnTo>
                  <a:pt x="62058" y="712357"/>
                </a:lnTo>
                <a:lnTo>
                  <a:pt x="62056" y="712060"/>
                </a:lnTo>
                <a:lnTo>
                  <a:pt x="62079" y="704015"/>
                </a:lnTo>
                <a:lnTo>
                  <a:pt x="62088" y="702206"/>
                </a:lnTo>
                <a:lnTo>
                  <a:pt x="62137" y="689620"/>
                </a:lnTo>
                <a:lnTo>
                  <a:pt x="62159" y="687927"/>
                </a:lnTo>
                <a:lnTo>
                  <a:pt x="62161" y="682428"/>
                </a:lnTo>
                <a:lnTo>
                  <a:pt x="62165" y="679037"/>
                </a:lnTo>
                <a:lnTo>
                  <a:pt x="62180" y="678837"/>
                </a:lnTo>
                <a:lnTo>
                  <a:pt x="62192" y="670124"/>
                </a:lnTo>
                <a:lnTo>
                  <a:pt x="62198" y="669915"/>
                </a:lnTo>
                <a:lnTo>
                  <a:pt x="62205" y="667892"/>
                </a:lnTo>
                <a:lnTo>
                  <a:pt x="62200" y="666547"/>
                </a:lnTo>
                <a:lnTo>
                  <a:pt x="62212" y="666273"/>
                </a:lnTo>
                <a:lnTo>
                  <a:pt x="62211" y="664716"/>
                </a:lnTo>
                <a:lnTo>
                  <a:pt x="62215" y="664487"/>
                </a:lnTo>
                <a:lnTo>
                  <a:pt x="62236" y="662985"/>
                </a:lnTo>
                <a:lnTo>
                  <a:pt x="62242" y="662736"/>
                </a:lnTo>
                <a:lnTo>
                  <a:pt x="62220" y="660899"/>
                </a:lnTo>
                <a:lnTo>
                  <a:pt x="62217" y="660693"/>
                </a:lnTo>
                <a:lnTo>
                  <a:pt x="62230" y="659331"/>
                </a:lnTo>
                <a:lnTo>
                  <a:pt x="62242" y="659094"/>
                </a:lnTo>
                <a:lnTo>
                  <a:pt x="62341" y="639496"/>
                </a:lnTo>
                <a:lnTo>
                  <a:pt x="62395" y="632280"/>
                </a:lnTo>
                <a:lnTo>
                  <a:pt x="62405" y="630587"/>
                </a:lnTo>
                <a:lnTo>
                  <a:pt x="62406" y="630216"/>
                </a:lnTo>
                <a:lnTo>
                  <a:pt x="62388" y="628890"/>
                </a:lnTo>
                <a:lnTo>
                  <a:pt x="62400" y="628521"/>
                </a:lnTo>
                <a:lnTo>
                  <a:pt x="62419" y="627121"/>
                </a:lnTo>
                <a:lnTo>
                  <a:pt x="62428" y="626918"/>
                </a:lnTo>
                <a:lnTo>
                  <a:pt x="62422" y="625260"/>
                </a:lnTo>
                <a:lnTo>
                  <a:pt x="62433" y="625100"/>
                </a:lnTo>
                <a:lnTo>
                  <a:pt x="62427" y="623539"/>
                </a:lnTo>
                <a:lnTo>
                  <a:pt x="62433" y="623279"/>
                </a:lnTo>
                <a:lnTo>
                  <a:pt x="62443" y="621729"/>
                </a:lnTo>
                <a:lnTo>
                  <a:pt x="62453" y="621534"/>
                </a:lnTo>
                <a:lnTo>
                  <a:pt x="62440" y="621149"/>
                </a:lnTo>
                <a:lnTo>
                  <a:pt x="62446" y="619972"/>
                </a:lnTo>
                <a:lnTo>
                  <a:pt x="62454" y="619318"/>
                </a:lnTo>
                <a:lnTo>
                  <a:pt x="62470" y="616410"/>
                </a:lnTo>
                <a:lnTo>
                  <a:pt x="62478" y="615667"/>
                </a:lnTo>
                <a:lnTo>
                  <a:pt x="62512" y="609258"/>
                </a:lnTo>
                <a:lnTo>
                  <a:pt x="62528" y="606928"/>
                </a:lnTo>
                <a:lnTo>
                  <a:pt x="62497" y="605633"/>
                </a:lnTo>
                <a:lnTo>
                  <a:pt x="62506" y="605365"/>
                </a:lnTo>
                <a:lnTo>
                  <a:pt x="62533" y="601188"/>
                </a:lnTo>
                <a:lnTo>
                  <a:pt x="62533" y="599942"/>
                </a:lnTo>
                <a:lnTo>
                  <a:pt x="62517" y="598713"/>
                </a:lnTo>
                <a:lnTo>
                  <a:pt x="62555" y="596589"/>
                </a:lnTo>
                <a:lnTo>
                  <a:pt x="62600" y="585803"/>
                </a:lnTo>
                <a:lnTo>
                  <a:pt x="62647" y="576933"/>
                </a:lnTo>
                <a:lnTo>
                  <a:pt x="62680" y="575050"/>
                </a:lnTo>
                <a:lnTo>
                  <a:pt x="62667" y="569844"/>
                </a:lnTo>
                <a:lnTo>
                  <a:pt x="62684" y="569686"/>
                </a:lnTo>
                <a:lnTo>
                  <a:pt x="62669" y="567906"/>
                </a:lnTo>
                <a:lnTo>
                  <a:pt x="62657" y="566142"/>
                </a:lnTo>
                <a:lnTo>
                  <a:pt x="62652" y="565916"/>
                </a:lnTo>
                <a:lnTo>
                  <a:pt x="62659" y="565250"/>
                </a:lnTo>
                <a:lnTo>
                  <a:pt x="62686" y="564277"/>
                </a:lnTo>
                <a:lnTo>
                  <a:pt x="62679" y="553836"/>
                </a:lnTo>
                <a:lnTo>
                  <a:pt x="62699" y="551786"/>
                </a:lnTo>
                <a:lnTo>
                  <a:pt x="62684" y="551289"/>
                </a:lnTo>
                <a:lnTo>
                  <a:pt x="62678" y="544861"/>
                </a:lnTo>
                <a:lnTo>
                  <a:pt x="62706" y="543037"/>
                </a:lnTo>
                <a:lnTo>
                  <a:pt x="62719" y="535026"/>
                </a:lnTo>
                <a:lnTo>
                  <a:pt x="62727" y="534058"/>
                </a:lnTo>
                <a:lnTo>
                  <a:pt x="62725" y="533883"/>
                </a:lnTo>
                <a:lnTo>
                  <a:pt x="62741" y="528667"/>
                </a:lnTo>
                <a:lnTo>
                  <a:pt x="62758" y="528506"/>
                </a:lnTo>
                <a:lnTo>
                  <a:pt x="62735" y="525104"/>
                </a:lnTo>
                <a:lnTo>
                  <a:pt x="62741" y="524932"/>
                </a:lnTo>
                <a:lnTo>
                  <a:pt x="62766" y="518202"/>
                </a:lnTo>
                <a:lnTo>
                  <a:pt x="62788" y="515171"/>
                </a:lnTo>
                <a:lnTo>
                  <a:pt x="62790" y="514956"/>
                </a:lnTo>
                <a:lnTo>
                  <a:pt x="62777" y="514445"/>
                </a:lnTo>
                <a:lnTo>
                  <a:pt x="62746" y="507026"/>
                </a:lnTo>
                <a:lnTo>
                  <a:pt x="62765" y="505146"/>
                </a:lnTo>
                <a:lnTo>
                  <a:pt x="62747" y="503438"/>
                </a:lnTo>
                <a:lnTo>
                  <a:pt x="62659" y="503014"/>
                </a:lnTo>
                <a:lnTo>
                  <a:pt x="62412" y="502753"/>
                </a:lnTo>
                <a:lnTo>
                  <a:pt x="62341" y="502264"/>
                </a:lnTo>
                <a:lnTo>
                  <a:pt x="61985" y="501488"/>
                </a:lnTo>
                <a:lnTo>
                  <a:pt x="61575" y="501082"/>
                </a:lnTo>
                <a:lnTo>
                  <a:pt x="61455" y="500901"/>
                </a:lnTo>
                <a:lnTo>
                  <a:pt x="61392" y="500661"/>
                </a:lnTo>
                <a:lnTo>
                  <a:pt x="61352" y="500120"/>
                </a:lnTo>
                <a:lnTo>
                  <a:pt x="61253" y="499914"/>
                </a:lnTo>
                <a:lnTo>
                  <a:pt x="60483" y="498302"/>
                </a:lnTo>
                <a:lnTo>
                  <a:pt x="60205" y="497482"/>
                </a:lnTo>
                <a:lnTo>
                  <a:pt x="59644" y="496147"/>
                </a:lnTo>
                <a:lnTo>
                  <a:pt x="58524" y="495105"/>
                </a:lnTo>
                <a:lnTo>
                  <a:pt x="57994" y="494812"/>
                </a:lnTo>
                <a:lnTo>
                  <a:pt x="56812" y="493843"/>
                </a:lnTo>
                <a:lnTo>
                  <a:pt x="56019" y="493487"/>
                </a:lnTo>
                <a:lnTo>
                  <a:pt x="55258" y="493257"/>
                </a:lnTo>
                <a:lnTo>
                  <a:pt x="54715" y="493167"/>
                </a:lnTo>
                <a:lnTo>
                  <a:pt x="53315" y="492538"/>
                </a:lnTo>
                <a:lnTo>
                  <a:pt x="52516" y="492068"/>
                </a:lnTo>
                <a:lnTo>
                  <a:pt x="51866" y="491765"/>
                </a:lnTo>
                <a:lnTo>
                  <a:pt x="51357" y="491342"/>
                </a:lnTo>
                <a:lnTo>
                  <a:pt x="49937" y="490412"/>
                </a:lnTo>
                <a:lnTo>
                  <a:pt x="48504" y="489798"/>
                </a:lnTo>
                <a:lnTo>
                  <a:pt x="47336" y="489651"/>
                </a:lnTo>
                <a:lnTo>
                  <a:pt x="46519" y="489648"/>
                </a:lnTo>
                <a:lnTo>
                  <a:pt x="45889" y="489533"/>
                </a:lnTo>
                <a:lnTo>
                  <a:pt x="44642" y="489664"/>
                </a:lnTo>
                <a:lnTo>
                  <a:pt x="43945" y="489471"/>
                </a:lnTo>
                <a:lnTo>
                  <a:pt x="43498" y="489509"/>
                </a:lnTo>
                <a:lnTo>
                  <a:pt x="43064" y="489472"/>
                </a:lnTo>
                <a:lnTo>
                  <a:pt x="42779" y="489339"/>
                </a:lnTo>
                <a:lnTo>
                  <a:pt x="42021" y="488621"/>
                </a:lnTo>
                <a:lnTo>
                  <a:pt x="41206" y="487516"/>
                </a:lnTo>
                <a:lnTo>
                  <a:pt x="40453" y="486192"/>
                </a:lnTo>
                <a:lnTo>
                  <a:pt x="39297" y="484388"/>
                </a:lnTo>
                <a:lnTo>
                  <a:pt x="38682" y="483701"/>
                </a:lnTo>
                <a:lnTo>
                  <a:pt x="38567" y="483488"/>
                </a:lnTo>
                <a:lnTo>
                  <a:pt x="38218" y="482493"/>
                </a:lnTo>
                <a:lnTo>
                  <a:pt x="38084" y="481662"/>
                </a:lnTo>
                <a:lnTo>
                  <a:pt x="37736" y="481015"/>
                </a:lnTo>
                <a:lnTo>
                  <a:pt x="37653" y="480776"/>
                </a:lnTo>
                <a:lnTo>
                  <a:pt x="37639" y="480308"/>
                </a:lnTo>
                <a:lnTo>
                  <a:pt x="37486" y="479780"/>
                </a:lnTo>
                <a:lnTo>
                  <a:pt x="36858" y="478115"/>
                </a:lnTo>
                <a:lnTo>
                  <a:pt x="36199" y="476539"/>
                </a:lnTo>
                <a:lnTo>
                  <a:pt x="35799" y="475731"/>
                </a:lnTo>
                <a:lnTo>
                  <a:pt x="34447" y="473924"/>
                </a:lnTo>
                <a:lnTo>
                  <a:pt x="34120" y="473264"/>
                </a:lnTo>
                <a:lnTo>
                  <a:pt x="33351" y="472095"/>
                </a:lnTo>
                <a:lnTo>
                  <a:pt x="32899" y="471660"/>
                </a:lnTo>
                <a:lnTo>
                  <a:pt x="32650" y="471511"/>
                </a:lnTo>
                <a:lnTo>
                  <a:pt x="29783" y="467698"/>
                </a:lnTo>
                <a:lnTo>
                  <a:pt x="29023" y="466674"/>
                </a:lnTo>
                <a:lnTo>
                  <a:pt x="28585" y="466107"/>
                </a:lnTo>
                <a:lnTo>
                  <a:pt x="28225" y="465689"/>
                </a:lnTo>
                <a:lnTo>
                  <a:pt x="27874" y="465235"/>
                </a:lnTo>
                <a:lnTo>
                  <a:pt x="27971" y="464855"/>
                </a:lnTo>
                <a:lnTo>
                  <a:pt x="28346" y="464143"/>
                </a:lnTo>
                <a:lnTo>
                  <a:pt x="28417" y="463579"/>
                </a:lnTo>
                <a:lnTo>
                  <a:pt x="29077" y="461094"/>
                </a:lnTo>
                <a:lnTo>
                  <a:pt x="29381" y="460391"/>
                </a:lnTo>
                <a:lnTo>
                  <a:pt x="29816" y="459857"/>
                </a:lnTo>
                <a:lnTo>
                  <a:pt x="30086" y="459604"/>
                </a:lnTo>
                <a:lnTo>
                  <a:pt x="30540" y="459440"/>
                </a:lnTo>
                <a:lnTo>
                  <a:pt x="30650" y="459306"/>
                </a:lnTo>
                <a:lnTo>
                  <a:pt x="32910" y="457571"/>
                </a:lnTo>
                <a:lnTo>
                  <a:pt x="36319" y="455229"/>
                </a:lnTo>
                <a:lnTo>
                  <a:pt x="36641" y="454807"/>
                </a:lnTo>
                <a:lnTo>
                  <a:pt x="37237" y="453845"/>
                </a:lnTo>
                <a:lnTo>
                  <a:pt x="37694" y="453503"/>
                </a:lnTo>
                <a:lnTo>
                  <a:pt x="40635" y="451549"/>
                </a:lnTo>
                <a:lnTo>
                  <a:pt x="42707" y="450528"/>
                </a:lnTo>
                <a:lnTo>
                  <a:pt x="43968" y="449745"/>
                </a:lnTo>
                <a:lnTo>
                  <a:pt x="44841" y="448967"/>
                </a:lnTo>
                <a:lnTo>
                  <a:pt x="45741" y="447969"/>
                </a:lnTo>
                <a:lnTo>
                  <a:pt x="46637" y="446361"/>
                </a:lnTo>
                <a:lnTo>
                  <a:pt x="46835" y="445680"/>
                </a:lnTo>
                <a:lnTo>
                  <a:pt x="46921" y="445091"/>
                </a:lnTo>
                <a:lnTo>
                  <a:pt x="47103" y="444657"/>
                </a:lnTo>
                <a:lnTo>
                  <a:pt x="47637" y="443739"/>
                </a:lnTo>
                <a:lnTo>
                  <a:pt x="47732" y="443363"/>
                </a:lnTo>
                <a:lnTo>
                  <a:pt x="47876" y="443113"/>
                </a:lnTo>
                <a:lnTo>
                  <a:pt x="48086" y="442906"/>
                </a:lnTo>
                <a:lnTo>
                  <a:pt x="48705" y="442522"/>
                </a:lnTo>
                <a:lnTo>
                  <a:pt x="49197" y="442108"/>
                </a:lnTo>
                <a:lnTo>
                  <a:pt x="49621" y="441539"/>
                </a:lnTo>
                <a:lnTo>
                  <a:pt x="50122" y="440643"/>
                </a:lnTo>
                <a:lnTo>
                  <a:pt x="50570" y="439972"/>
                </a:lnTo>
                <a:lnTo>
                  <a:pt x="50872" y="439718"/>
                </a:lnTo>
                <a:lnTo>
                  <a:pt x="51401" y="439403"/>
                </a:lnTo>
                <a:lnTo>
                  <a:pt x="51748" y="438963"/>
                </a:lnTo>
                <a:lnTo>
                  <a:pt x="52040" y="438249"/>
                </a:lnTo>
                <a:lnTo>
                  <a:pt x="52239" y="437350"/>
                </a:lnTo>
                <a:lnTo>
                  <a:pt x="52237" y="436755"/>
                </a:lnTo>
                <a:lnTo>
                  <a:pt x="52323" y="436507"/>
                </a:lnTo>
                <a:lnTo>
                  <a:pt x="52500" y="436119"/>
                </a:lnTo>
                <a:lnTo>
                  <a:pt x="52642" y="433836"/>
                </a:lnTo>
                <a:lnTo>
                  <a:pt x="52521" y="433415"/>
                </a:lnTo>
                <a:lnTo>
                  <a:pt x="52500" y="433192"/>
                </a:lnTo>
                <a:lnTo>
                  <a:pt x="52744" y="432572"/>
                </a:lnTo>
                <a:lnTo>
                  <a:pt x="52679" y="432001"/>
                </a:lnTo>
                <a:lnTo>
                  <a:pt x="52797" y="430742"/>
                </a:lnTo>
                <a:lnTo>
                  <a:pt x="53020" y="430571"/>
                </a:lnTo>
                <a:lnTo>
                  <a:pt x="53064" y="430185"/>
                </a:lnTo>
                <a:lnTo>
                  <a:pt x="53088" y="429260"/>
                </a:lnTo>
                <a:lnTo>
                  <a:pt x="53067" y="428741"/>
                </a:lnTo>
                <a:lnTo>
                  <a:pt x="53159" y="428434"/>
                </a:lnTo>
                <a:lnTo>
                  <a:pt x="53406" y="427939"/>
                </a:lnTo>
                <a:lnTo>
                  <a:pt x="53226" y="427634"/>
                </a:lnTo>
                <a:lnTo>
                  <a:pt x="53185" y="427164"/>
                </a:lnTo>
                <a:lnTo>
                  <a:pt x="53226" y="427011"/>
                </a:lnTo>
                <a:lnTo>
                  <a:pt x="53448" y="426687"/>
                </a:lnTo>
                <a:lnTo>
                  <a:pt x="53421" y="426500"/>
                </a:lnTo>
                <a:lnTo>
                  <a:pt x="53407" y="425861"/>
                </a:lnTo>
                <a:lnTo>
                  <a:pt x="53485" y="424752"/>
                </a:lnTo>
                <a:lnTo>
                  <a:pt x="53584" y="424525"/>
                </a:lnTo>
                <a:lnTo>
                  <a:pt x="53691" y="423468"/>
                </a:lnTo>
                <a:lnTo>
                  <a:pt x="53624" y="423213"/>
                </a:lnTo>
                <a:lnTo>
                  <a:pt x="53396" y="422888"/>
                </a:lnTo>
                <a:lnTo>
                  <a:pt x="52926" y="421251"/>
                </a:lnTo>
                <a:lnTo>
                  <a:pt x="52761" y="419198"/>
                </a:lnTo>
                <a:lnTo>
                  <a:pt x="52758" y="418044"/>
                </a:lnTo>
                <a:lnTo>
                  <a:pt x="52668" y="416473"/>
                </a:lnTo>
                <a:lnTo>
                  <a:pt x="52630" y="416211"/>
                </a:lnTo>
                <a:lnTo>
                  <a:pt x="52477" y="415770"/>
                </a:lnTo>
                <a:lnTo>
                  <a:pt x="52620" y="414716"/>
                </a:lnTo>
                <a:lnTo>
                  <a:pt x="52425" y="414061"/>
                </a:lnTo>
                <a:lnTo>
                  <a:pt x="52362" y="413849"/>
                </a:lnTo>
                <a:lnTo>
                  <a:pt x="52310" y="413440"/>
                </a:lnTo>
                <a:lnTo>
                  <a:pt x="52685" y="412080"/>
                </a:lnTo>
                <a:lnTo>
                  <a:pt x="53324" y="410417"/>
                </a:lnTo>
                <a:lnTo>
                  <a:pt x="53785" y="409926"/>
                </a:lnTo>
                <a:lnTo>
                  <a:pt x="53930" y="409574"/>
                </a:lnTo>
                <a:lnTo>
                  <a:pt x="54137" y="408766"/>
                </a:lnTo>
                <a:lnTo>
                  <a:pt x="54164" y="408261"/>
                </a:lnTo>
                <a:lnTo>
                  <a:pt x="54039" y="407869"/>
                </a:lnTo>
                <a:lnTo>
                  <a:pt x="54353" y="406404"/>
                </a:lnTo>
                <a:lnTo>
                  <a:pt x="54197" y="406045"/>
                </a:lnTo>
                <a:lnTo>
                  <a:pt x="54174" y="404768"/>
                </a:lnTo>
                <a:lnTo>
                  <a:pt x="54067" y="404125"/>
                </a:lnTo>
                <a:lnTo>
                  <a:pt x="53965" y="403806"/>
                </a:lnTo>
                <a:lnTo>
                  <a:pt x="53622" y="403438"/>
                </a:lnTo>
                <a:lnTo>
                  <a:pt x="53406" y="402947"/>
                </a:lnTo>
                <a:lnTo>
                  <a:pt x="53305" y="402603"/>
                </a:lnTo>
                <a:lnTo>
                  <a:pt x="53658" y="402420"/>
                </a:lnTo>
                <a:lnTo>
                  <a:pt x="53640" y="402017"/>
                </a:lnTo>
                <a:lnTo>
                  <a:pt x="53044" y="401491"/>
                </a:lnTo>
                <a:lnTo>
                  <a:pt x="52924" y="401248"/>
                </a:lnTo>
                <a:lnTo>
                  <a:pt x="53041" y="401086"/>
                </a:lnTo>
                <a:lnTo>
                  <a:pt x="53115" y="400266"/>
                </a:lnTo>
                <a:lnTo>
                  <a:pt x="52647" y="399097"/>
                </a:lnTo>
                <a:lnTo>
                  <a:pt x="52425" y="398873"/>
                </a:lnTo>
                <a:lnTo>
                  <a:pt x="52249" y="398546"/>
                </a:lnTo>
                <a:lnTo>
                  <a:pt x="52170" y="398097"/>
                </a:lnTo>
                <a:lnTo>
                  <a:pt x="52407" y="396672"/>
                </a:lnTo>
                <a:lnTo>
                  <a:pt x="52388" y="396296"/>
                </a:lnTo>
                <a:lnTo>
                  <a:pt x="52332" y="396013"/>
                </a:lnTo>
                <a:lnTo>
                  <a:pt x="52169" y="395883"/>
                </a:lnTo>
                <a:lnTo>
                  <a:pt x="51974" y="395670"/>
                </a:lnTo>
                <a:lnTo>
                  <a:pt x="51933" y="395269"/>
                </a:lnTo>
                <a:lnTo>
                  <a:pt x="51570" y="394678"/>
                </a:lnTo>
                <a:lnTo>
                  <a:pt x="51570" y="394536"/>
                </a:lnTo>
                <a:lnTo>
                  <a:pt x="51587" y="394395"/>
                </a:lnTo>
                <a:lnTo>
                  <a:pt x="51581" y="394101"/>
                </a:lnTo>
                <a:lnTo>
                  <a:pt x="51492" y="393900"/>
                </a:lnTo>
                <a:lnTo>
                  <a:pt x="51492" y="393350"/>
                </a:lnTo>
                <a:lnTo>
                  <a:pt x="51566" y="393085"/>
                </a:lnTo>
                <a:lnTo>
                  <a:pt x="51571" y="392663"/>
                </a:lnTo>
                <a:lnTo>
                  <a:pt x="51866" y="392320"/>
                </a:lnTo>
                <a:lnTo>
                  <a:pt x="51926" y="391951"/>
                </a:lnTo>
                <a:lnTo>
                  <a:pt x="51816" y="391539"/>
                </a:lnTo>
                <a:lnTo>
                  <a:pt x="51661" y="390856"/>
                </a:lnTo>
                <a:lnTo>
                  <a:pt x="51246" y="389834"/>
                </a:lnTo>
                <a:lnTo>
                  <a:pt x="50903" y="389627"/>
                </a:lnTo>
                <a:lnTo>
                  <a:pt x="50747" y="388654"/>
                </a:lnTo>
                <a:lnTo>
                  <a:pt x="50661" y="386940"/>
                </a:lnTo>
                <a:lnTo>
                  <a:pt x="50707" y="386757"/>
                </a:lnTo>
                <a:lnTo>
                  <a:pt x="51041" y="386485"/>
                </a:lnTo>
                <a:lnTo>
                  <a:pt x="51200" y="386393"/>
                </a:lnTo>
                <a:lnTo>
                  <a:pt x="51325" y="385887"/>
                </a:lnTo>
                <a:lnTo>
                  <a:pt x="51195" y="385816"/>
                </a:lnTo>
                <a:lnTo>
                  <a:pt x="51048" y="385698"/>
                </a:lnTo>
                <a:lnTo>
                  <a:pt x="51017" y="385497"/>
                </a:lnTo>
                <a:lnTo>
                  <a:pt x="51091" y="385297"/>
                </a:lnTo>
                <a:lnTo>
                  <a:pt x="51100" y="385085"/>
                </a:lnTo>
                <a:lnTo>
                  <a:pt x="51020" y="384885"/>
                </a:lnTo>
                <a:lnTo>
                  <a:pt x="50906" y="384684"/>
                </a:lnTo>
                <a:lnTo>
                  <a:pt x="50653" y="384588"/>
                </a:lnTo>
                <a:lnTo>
                  <a:pt x="50581" y="384411"/>
                </a:lnTo>
                <a:lnTo>
                  <a:pt x="50637" y="384217"/>
                </a:lnTo>
                <a:lnTo>
                  <a:pt x="50833" y="383698"/>
                </a:lnTo>
                <a:lnTo>
                  <a:pt x="50992" y="382808"/>
                </a:lnTo>
                <a:lnTo>
                  <a:pt x="50950" y="382616"/>
                </a:lnTo>
                <a:lnTo>
                  <a:pt x="50706" y="382197"/>
                </a:lnTo>
                <a:lnTo>
                  <a:pt x="50674" y="382032"/>
                </a:lnTo>
                <a:lnTo>
                  <a:pt x="50724" y="381820"/>
                </a:lnTo>
                <a:lnTo>
                  <a:pt x="50906" y="381456"/>
                </a:lnTo>
                <a:lnTo>
                  <a:pt x="50910" y="380908"/>
                </a:lnTo>
                <a:lnTo>
                  <a:pt x="50835" y="380747"/>
                </a:lnTo>
                <a:lnTo>
                  <a:pt x="50632" y="380618"/>
                </a:lnTo>
                <a:lnTo>
                  <a:pt x="50551" y="380429"/>
                </a:lnTo>
                <a:lnTo>
                  <a:pt x="50692" y="380017"/>
                </a:lnTo>
                <a:lnTo>
                  <a:pt x="50652" y="379841"/>
                </a:lnTo>
                <a:lnTo>
                  <a:pt x="50558" y="379689"/>
                </a:lnTo>
                <a:lnTo>
                  <a:pt x="50467" y="379229"/>
                </a:lnTo>
                <a:lnTo>
                  <a:pt x="50739" y="378191"/>
                </a:lnTo>
                <a:lnTo>
                  <a:pt x="50726" y="377954"/>
                </a:lnTo>
                <a:lnTo>
                  <a:pt x="50503" y="377327"/>
                </a:lnTo>
                <a:lnTo>
                  <a:pt x="50510" y="375899"/>
                </a:lnTo>
                <a:lnTo>
                  <a:pt x="49910" y="375718"/>
                </a:lnTo>
                <a:lnTo>
                  <a:pt x="49349" y="375118"/>
                </a:lnTo>
                <a:lnTo>
                  <a:pt x="48897" y="374781"/>
                </a:lnTo>
                <a:lnTo>
                  <a:pt x="48858" y="374631"/>
                </a:lnTo>
                <a:lnTo>
                  <a:pt x="49057" y="374269"/>
                </a:lnTo>
                <a:lnTo>
                  <a:pt x="48834" y="373859"/>
                </a:lnTo>
                <a:lnTo>
                  <a:pt x="48102" y="373495"/>
                </a:lnTo>
                <a:lnTo>
                  <a:pt x="48118" y="373233"/>
                </a:lnTo>
                <a:lnTo>
                  <a:pt x="47916" y="373097"/>
                </a:lnTo>
                <a:lnTo>
                  <a:pt x="47173" y="373360"/>
                </a:lnTo>
                <a:lnTo>
                  <a:pt x="46826" y="373318"/>
                </a:lnTo>
                <a:lnTo>
                  <a:pt x="46688" y="373117"/>
                </a:lnTo>
                <a:lnTo>
                  <a:pt x="46577" y="372504"/>
                </a:lnTo>
                <a:lnTo>
                  <a:pt x="46660" y="372198"/>
                </a:lnTo>
                <a:lnTo>
                  <a:pt x="46645" y="372010"/>
                </a:lnTo>
                <a:lnTo>
                  <a:pt x="46288" y="371867"/>
                </a:lnTo>
                <a:lnTo>
                  <a:pt x="45907" y="371580"/>
                </a:lnTo>
                <a:lnTo>
                  <a:pt x="45671" y="371017"/>
                </a:lnTo>
                <a:lnTo>
                  <a:pt x="45636" y="370662"/>
                </a:lnTo>
                <a:lnTo>
                  <a:pt x="44890" y="370403"/>
                </a:lnTo>
                <a:lnTo>
                  <a:pt x="44674" y="369269"/>
                </a:lnTo>
                <a:lnTo>
                  <a:pt x="44735" y="368604"/>
                </a:lnTo>
                <a:lnTo>
                  <a:pt x="43945" y="366776"/>
                </a:lnTo>
                <a:lnTo>
                  <a:pt x="43649" y="366403"/>
                </a:lnTo>
                <a:lnTo>
                  <a:pt x="43407" y="366502"/>
                </a:lnTo>
                <a:lnTo>
                  <a:pt x="43131" y="366395"/>
                </a:lnTo>
                <a:lnTo>
                  <a:pt x="43066" y="366206"/>
                </a:lnTo>
                <a:lnTo>
                  <a:pt x="43113" y="366016"/>
                </a:lnTo>
                <a:lnTo>
                  <a:pt x="43061" y="365746"/>
                </a:lnTo>
                <a:lnTo>
                  <a:pt x="42606" y="365602"/>
                </a:lnTo>
                <a:lnTo>
                  <a:pt x="42411" y="365436"/>
                </a:lnTo>
                <a:lnTo>
                  <a:pt x="42387" y="365283"/>
                </a:lnTo>
                <a:lnTo>
                  <a:pt x="42429" y="365083"/>
                </a:lnTo>
                <a:lnTo>
                  <a:pt x="42301" y="364811"/>
                </a:lnTo>
                <a:lnTo>
                  <a:pt x="42007" y="364821"/>
                </a:lnTo>
                <a:lnTo>
                  <a:pt x="41927" y="364562"/>
                </a:lnTo>
                <a:lnTo>
                  <a:pt x="41928" y="364420"/>
                </a:lnTo>
                <a:lnTo>
                  <a:pt x="42028" y="364091"/>
                </a:lnTo>
                <a:lnTo>
                  <a:pt x="41867" y="363725"/>
                </a:lnTo>
                <a:lnTo>
                  <a:pt x="41534" y="363629"/>
                </a:lnTo>
                <a:lnTo>
                  <a:pt x="41495" y="363322"/>
                </a:lnTo>
                <a:lnTo>
                  <a:pt x="41359" y="363003"/>
                </a:lnTo>
                <a:lnTo>
                  <a:pt x="41131" y="362896"/>
                </a:lnTo>
                <a:lnTo>
                  <a:pt x="40813" y="362894"/>
                </a:lnTo>
                <a:lnTo>
                  <a:pt x="40595" y="362634"/>
                </a:lnTo>
                <a:lnTo>
                  <a:pt x="40548" y="362421"/>
                </a:lnTo>
                <a:lnTo>
                  <a:pt x="40607" y="362169"/>
                </a:lnTo>
                <a:lnTo>
                  <a:pt x="40740" y="361856"/>
                </a:lnTo>
                <a:lnTo>
                  <a:pt x="40595" y="361350"/>
                </a:lnTo>
                <a:lnTo>
                  <a:pt x="40565" y="360949"/>
                </a:lnTo>
                <a:lnTo>
                  <a:pt x="40819" y="360710"/>
                </a:lnTo>
                <a:lnTo>
                  <a:pt x="40885" y="360061"/>
                </a:lnTo>
                <a:lnTo>
                  <a:pt x="40829" y="359555"/>
                </a:lnTo>
                <a:lnTo>
                  <a:pt x="40668" y="359401"/>
                </a:lnTo>
                <a:lnTo>
                  <a:pt x="40419" y="358964"/>
                </a:lnTo>
                <a:lnTo>
                  <a:pt x="40347" y="358716"/>
                </a:lnTo>
                <a:lnTo>
                  <a:pt x="40251" y="358374"/>
                </a:lnTo>
                <a:lnTo>
                  <a:pt x="40056" y="358325"/>
                </a:lnTo>
                <a:lnTo>
                  <a:pt x="39886" y="358206"/>
                </a:lnTo>
                <a:lnTo>
                  <a:pt x="39871" y="357921"/>
                </a:lnTo>
                <a:lnTo>
                  <a:pt x="39174" y="357613"/>
                </a:lnTo>
                <a:lnTo>
                  <a:pt x="39069" y="357459"/>
                </a:lnTo>
                <a:lnTo>
                  <a:pt x="39078" y="357306"/>
                </a:lnTo>
                <a:lnTo>
                  <a:pt x="39186" y="357001"/>
                </a:lnTo>
                <a:lnTo>
                  <a:pt x="39146" y="356871"/>
                </a:lnTo>
                <a:lnTo>
                  <a:pt x="39008" y="356740"/>
                </a:lnTo>
                <a:lnTo>
                  <a:pt x="38937" y="356504"/>
                </a:lnTo>
                <a:lnTo>
                  <a:pt x="38954" y="356269"/>
                </a:lnTo>
                <a:lnTo>
                  <a:pt x="39233" y="355720"/>
                </a:lnTo>
                <a:lnTo>
                  <a:pt x="39317" y="355354"/>
                </a:lnTo>
                <a:lnTo>
                  <a:pt x="39157" y="355266"/>
                </a:lnTo>
                <a:lnTo>
                  <a:pt x="38971" y="354915"/>
                </a:lnTo>
                <a:lnTo>
                  <a:pt x="39129" y="354397"/>
                </a:lnTo>
                <a:lnTo>
                  <a:pt x="39130" y="354233"/>
                </a:lnTo>
                <a:lnTo>
                  <a:pt x="38905" y="353854"/>
                </a:lnTo>
                <a:lnTo>
                  <a:pt x="39114" y="353349"/>
                </a:lnTo>
                <a:lnTo>
                  <a:pt x="39010" y="352835"/>
                </a:lnTo>
                <a:lnTo>
                  <a:pt x="38926" y="351829"/>
                </a:lnTo>
                <a:lnTo>
                  <a:pt x="38626" y="351427"/>
                </a:lnTo>
                <a:lnTo>
                  <a:pt x="38432" y="350937"/>
                </a:lnTo>
                <a:lnTo>
                  <a:pt x="38433" y="350736"/>
                </a:lnTo>
                <a:lnTo>
                  <a:pt x="38614" y="350467"/>
                </a:lnTo>
                <a:lnTo>
                  <a:pt x="38607" y="350255"/>
                </a:lnTo>
                <a:lnTo>
                  <a:pt x="38382" y="349865"/>
                </a:lnTo>
                <a:lnTo>
                  <a:pt x="38571" y="349630"/>
                </a:lnTo>
                <a:lnTo>
                  <a:pt x="38507" y="349477"/>
                </a:lnTo>
                <a:lnTo>
                  <a:pt x="38272" y="349299"/>
                </a:lnTo>
                <a:lnTo>
                  <a:pt x="38446" y="348829"/>
                </a:lnTo>
                <a:lnTo>
                  <a:pt x="38431" y="348675"/>
                </a:lnTo>
                <a:lnTo>
                  <a:pt x="38239" y="348215"/>
                </a:lnTo>
                <a:lnTo>
                  <a:pt x="38126" y="348049"/>
                </a:lnTo>
                <a:lnTo>
                  <a:pt x="38070" y="347837"/>
                </a:lnTo>
                <a:lnTo>
                  <a:pt x="38129" y="347625"/>
                </a:lnTo>
                <a:lnTo>
                  <a:pt x="38259" y="347520"/>
                </a:lnTo>
                <a:lnTo>
                  <a:pt x="38451" y="346874"/>
                </a:lnTo>
                <a:lnTo>
                  <a:pt x="38287" y="345872"/>
                </a:lnTo>
                <a:lnTo>
                  <a:pt x="38142" y="345659"/>
                </a:lnTo>
                <a:lnTo>
                  <a:pt x="37850" y="345586"/>
                </a:lnTo>
                <a:lnTo>
                  <a:pt x="37753" y="345444"/>
                </a:lnTo>
                <a:lnTo>
                  <a:pt x="37730" y="345267"/>
                </a:lnTo>
                <a:lnTo>
                  <a:pt x="37757" y="344797"/>
                </a:lnTo>
                <a:lnTo>
                  <a:pt x="37530" y="344783"/>
                </a:lnTo>
                <a:lnTo>
                  <a:pt x="37400" y="344700"/>
                </a:lnTo>
                <a:lnTo>
                  <a:pt x="37427" y="344418"/>
                </a:lnTo>
                <a:lnTo>
                  <a:pt x="37314" y="344287"/>
                </a:lnTo>
                <a:lnTo>
                  <a:pt x="36990" y="344085"/>
                </a:lnTo>
                <a:lnTo>
                  <a:pt x="36943" y="343932"/>
                </a:lnTo>
                <a:lnTo>
                  <a:pt x="36821" y="343333"/>
                </a:lnTo>
                <a:lnTo>
                  <a:pt x="36592" y="342916"/>
                </a:lnTo>
                <a:lnTo>
                  <a:pt x="36283" y="342891"/>
                </a:lnTo>
                <a:lnTo>
                  <a:pt x="36096" y="342645"/>
                </a:lnTo>
                <a:lnTo>
                  <a:pt x="36097" y="342477"/>
                </a:lnTo>
                <a:lnTo>
                  <a:pt x="36097" y="342203"/>
                </a:lnTo>
                <a:lnTo>
                  <a:pt x="36132" y="341883"/>
                </a:lnTo>
                <a:lnTo>
                  <a:pt x="35906" y="341740"/>
                </a:lnTo>
                <a:lnTo>
                  <a:pt x="35834" y="341516"/>
                </a:lnTo>
                <a:lnTo>
                  <a:pt x="35967" y="341022"/>
                </a:lnTo>
                <a:lnTo>
                  <a:pt x="35895" y="340857"/>
                </a:lnTo>
                <a:lnTo>
                  <a:pt x="35596" y="340666"/>
                </a:lnTo>
                <a:lnTo>
                  <a:pt x="35557" y="340454"/>
                </a:lnTo>
                <a:lnTo>
                  <a:pt x="35623" y="340278"/>
                </a:lnTo>
                <a:lnTo>
                  <a:pt x="35552" y="340089"/>
                </a:lnTo>
                <a:lnTo>
                  <a:pt x="35138" y="339992"/>
                </a:lnTo>
                <a:lnTo>
                  <a:pt x="35093" y="339521"/>
                </a:lnTo>
                <a:lnTo>
                  <a:pt x="35151" y="339286"/>
                </a:lnTo>
                <a:lnTo>
                  <a:pt x="35070" y="339025"/>
                </a:lnTo>
                <a:lnTo>
                  <a:pt x="34635" y="338764"/>
                </a:lnTo>
                <a:lnTo>
                  <a:pt x="34539" y="338563"/>
                </a:lnTo>
                <a:lnTo>
                  <a:pt x="34591" y="338104"/>
                </a:lnTo>
                <a:lnTo>
                  <a:pt x="34674" y="337834"/>
                </a:lnTo>
                <a:lnTo>
                  <a:pt x="34690" y="337518"/>
                </a:lnTo>
                <a:lnTo>
                  <a:pt x="34590" y="336596"/>
                </a:lnTo>
                <a:lnTo>
                  <a:pt x="34075" y="336069"/>
                </a:lnTo>
                <a:lnTo>
                  <a:pt x="33905" y="335487"/>
                </a:lnTo>
                <a:lnTo>
                  <a:pt x="33951" y="334594"/>
                </a:lnTo>
                <a:lnTo>
                  <a:pt x="34332" y="334117"/>
                </a:lnTo>
                <a:lnTo>
                  <a:pt x="34448" y="333752"/>
                </a:lnTo>
                <a:lnTo>
                  <a:pt x="34353" y="333410"/>
                </a:lnTo>
                <a:lnTo>
                  <a:pt x="34420" y="333105"/>
                </a:lnTo>
                <a:lnTo>
                  <a:pt x="34761" y="332989"/>
                </a:lnTo>
                <a:lnTo>
                  <a:pt x="34860" y="332813"/>
                </a:lnTo>
                <a:lnTo>
                  <a:pt x="34831" y="332559"/>
                </a:lnTo>
                <a:lnTo>
                  <a:pt x="35159" y="332170"/>
                </a:lnTo>
                <a:lnTo>
                  <a:pt x="35099" y="331851"/>
                </a:lnTo>
                <a:lnTo>
                  <a:pt x="34940" y="331778"/>
                </a:lnTo>
                <a:lnTo>
                  <a:pt x="34870" y="331412"/>
                </a:lnTo>
                <a:lnTo>
                  <a:pt x="34953" y="331213"/>
                </a:lnTo>
                <a:lnTo>
                  <a:pt x="34971" y="330836"/>
                </a:lnTo>
                <a:lnTo>
                  <a:pt x="34878" y="330270"/>
                </a:lnTo>
                <a:lnTo>
                  <a:pt x="34592" y="329862"/>
                </a:lnTo>
                <a:lnTo>
                  <a:pt x="35026" y="328744"/>
                </a:lnTo>
                <a:lnTo>
                  <a:pt x="35154" y="327801"/>
                </a:lnTo>
                <a:lnTo>
                  <a:pt x="35568" y="327506"/>
                </a:lnTo>
                <a:lnTo>
                  <a:pt x="35627" y="326950"/>
                </a:lnTo>
                <a:lnTo>
                  <a:pt x="35572" y="326737"/>
                </a:lnTo>
                <a:lnTo>
                  <a:pt x="35435" y="326619"/>
                </a:lnTo>
                <a:lnTo>
                  <a:pt x="35205" y="326261"/>
                </a:lnTo>
                <a:lnTo>
                  <a:pt x="35435" y="325744"/>
                </a:lnTo>
                <a:lnTo>
                  <a:pt x="35472" y="325283"/>
                </a:lnTo>
                <a:lnTo>
                  <a:pt x="35187" y="325016"/>
                </a:lnTo>
                <a:lnTo>
                  <a:pt x="35133" y="324627"/>
                </a:lnTo>
                <a:lnTo>
                  <a:pt x="35194" y="324329"/>
                </a:lnTo>
                <a:lnTo>
                  <a:pt x="35290" y="324122"/>
                </a:lnTo>
                <a:lnTo>
                  <a:pt x="35276" y="323780"/>
                </a:lnTo>
                <a:lnTo>
                  <a:pt x="34956" y="323331"/>
                </a:lnTo>
                <a:lnTo>
                  <a:pt x="34957" y="323119"/>
                </a:lnTo>
                <a:lnTo>
                  <a:pt x="35073" y="322814"/>
                </a:lnTo>
                <a:lnTo>
                  <a:pt x="35203" y="322767"/>
                </a:lnTo>
                <a:lnTo>
                  <a:pt x="35285" y="322615"/>
                </a:lnTo>
                <a:lnTo>
                  <a:pt x="35124" y="322390"/>
                </a:lnTo>
                <a:lnTo>
                  <a:pt x="35232" y="322002"/>
                </a:lnTo>
                <a:lnTo>
                  <a:pt x="35177" y="321849"/>
                </a:lnTo>
                <a:lnTo>
                  <a:pt x="34871" y="321541"/>
                </a:lnTo>
                <a:lnTo>
                  <a:pt x="34832" y="321281"/>
                </a:lnTo>
                <a:lnTo>
                  <a:pt x="34916" y="320929"/>
                </a:lnTo>
                <a:lnTo>
                  <a:pt x="34860" y="320764"/>
                </a:lnTo>
                <a:lnTo>
                  <a:pt x="34554" y="320597"/>
                </a:lnTo>
                <a:lnTo>
                  <a:pt x="34539" y="320385"/>
                </a:lnTo>
                <a:lnTo>
                  <a:pt x="34671" y="320009"/>
                </a:lnTo>
                <a:lnTo>
                  <a:pt x="34641" y="319762"/>
                </a:lnTo>
                <a:lnTo>
                  <a:pt x="34505" y="319513"/>
                </a:lnTo>
                <a:lnTo>
                  <a:pt x="34245" y="319243"/>
                </a:lnTo>
                <a:lnTo>
                  <a:pt x="34178" y="319034"/>
                </a:lnTo>
                <a:lnTo>
                  <a:pt x="34236" y="316922"/>
                </a:lnTo>
                <a:lnTo>
                  <a:pt x="33818" y="316711"/>
                </a:lnTo>
                <a:lnTo>
                  <a:pt x="33772" y="316456"/>
                </a:lnTo>
                <a:lnTo>
                  <a:pt x="33913" y="316329"/>
                </a:lnTo>
                <a:lnTo>
                  <a:pt x="34001" y="316091"/>
                </a:lnTo>
                <a:lnTo>
                  <a:pt x="33935" y="315570"/>
                </a:lnTo>
                <a:lnTo>
                  <a:pt x="34124" y="315239"/>
                </a:lnTo>
                <a:lnTo>
                  <a:pt x="34671" y="314565"/>
                </a:lnTo>
                <a:lnTo>
                  <a:pt x="34855" y="314619"/>
                </a:lnTo>
                <a:lnTo>
                  <a:pt x="35001" y="314573"/>
                </a:lnTo>
                <a:lnTo>
                  <a:pt x="35035" y="314420"/>
                </a:lnTo>
                <a:lnTo>
                  <a:pt x="34860" y="313913"/>
                </a:lnTo>
                <a:lnTo>
                  <a:pt x="35201" y="313809"/>
                </a:lnTo>
                <a:lnTo>
                  <a:pt x="35356" y="313575"/>
                </a:lnTo>
                <a:lnTo>
                  <a:pt x="35382" y="313387"/>
                </a:lnTo>
                <a:lnTo>
                  <a:pt x="35318" y="313210"/>
                </a:lnTo>
                <a:lnTo>
                  <a:pt x="35377" y="312975"/>
                </a:lnTo>
                <a:lnTo>
                  <a:pt x="35718" y="312812"/>
                </a:lnTo>
                <a:lnTo>
                  <a:pt x="35719" y="312624"/>
                </a:lnTo>
                <a:lnTo>
                  <a:pt x="35648" y="312411"/>
                </a:lnTo>
                <a:lnTo>
                  <a:pt x="35690" y="312176"/>
                </a:lnTo>
                <a:lnTo>
                  <a:pt x="35845" y="311895"/>
                </a:lnTo>
                <a:lnTo>
                  <a:pt x="35750" y="311635"/>
                </a:lnTo>
                <a:lnTo>
                  <a:pt x="35597" y="311564"/>
                </a:lnTo>
                <a:lnTo>
                  <a:pt x="35501" y="311422"/>
                </a:lnTo>
                <a:lnTo>
                  <a:pt x="35512" y="311045"/>
                </a:lnTo>
                <a:lnTo>
                  <a:pt x="35577" y="310881"/>
                </a:lnTo>
                <a:lnTo>
                  <a:pt x="35587" y="310716"/>
                </a:lnTo>
                <a:lnTo>
                  <a:pt x="35564" y="310551"/>
                </a:lnTo>
                <a:lnTo>
                  <a:pt x="35436" y="310291"/>
                </a:lnTo>
                <a:lnTo>
                  <a:pt x="35438" y="310044"/>
                </a:lnTo>
                <a:lnTo>
                  <a:pt x="35620" y="309728"/>
                </a:lnTo>
                <a:lnTo>
                  <a:pt x="35748" y="309047"/>
                </a:lnTo>
                <a:lnTo>
                  <a:pt x="35754" y="308645"/>
                </a:lnTo>
                <a:lnTo>
                  <a:pt x="35662" y="308509"/>
                </a:lnTo>
                <a:lnTo>
                  <a:pt x="35665" y="308127"/>
                </a:lnTo>
                <a:lnTo>
                  <a:pt x="36070" y="308253"/>
                </a:lnTo>
                <a:lnTo>
                  <a:pt x="36433" y="308465"/>
                </a:lnTo>
                <a:lnTo>
                  <a:pt x="36560" y="308453"/>
                </a:lnTo>
                <a:lnTo>
                  <a:pt x="36672" y="308208"/>
                </a:lnTo>
                <a:lnTo>
                  <a:pt x="36768" y="307703"/>
                </a:lnTo>
                <a:lnTo>
                  <a:pt x="36710" y="307567"/>
                </a:lnTo>
                <a:lnTo>
                  <a:pt x="36566" y="307566"/>
                </a:lnTo>
                <a:lnTo>
                  <a:pt x="36388" y="307651"/>
                </a:lnTo>
                <a:lnTo>
                  <a:pt x="36244" y="307564"/>
                </a:lnTo>
                <a:lnTo>
                  <a:pt x="36000" y="306219"/>
                </a:lnTo>
                <a:lnTo>
                  <a:pt x="36260" y="305247"/>
                </a:lnTo>
                <a:lnTo>
                  <a:pt x="36525" y="304855"/>
                </a:lnTo>
                <a:lnTo>
                  <a:pt x="36778" y="305054"/>
                </a:lnTo>
                <a:lnTo>
                  <a:pt x="36930" y="305067"/>
                </a:lnTo>
                <a:lnTo>
                  <a:pt x="37111" y="304526"/>
                </a:lnTo>
                <a:lnTo>
                  <a:pt x="37079" y="304151"/>
                </a:lnTo>
                <a:lnTo>
                  <a:pt x="37176" y="303612"/>
                </a:lnTo>
                <a:lnTo>
                  <a:pt x="37484" y="303449"/>
                </a:lnTo>
                <a:lnTo>
                  <a:pt x="37477" y="303285"/>
                </a:lnTo>
                <a:lnTo>
                  <a:pt x="37349" y="303119"/>
                </a:lnTo>
                <a:lnTo>
                  <a:pt x="37309" y="302954"/>
                </a:lnTo>
                <a:lnTo>
                  <a:pt x="37343" y="302754"/>
                </a:lnTo>
                <a:lnTo>
                  <a:pt x="37466" y="302519"/>
                </a:lnTo>
                <a:lnTo>
                  <a:pt x="37281" y="302330"/>
                </a:lnTo>
                <a:lnTo>
                  <a:pt x="37259" y="302083"/>
                </a:lnTo>
                <a:lnTo>
                  <a:pt x="37406" y="301742"/>
                </a:lnTo>
                <a:lnTo>
                  <a:pt x="37408" y="301578"/>
                </a:lnTo>
                <a:lnTo>
                  <a:pt x="37158" y="301372"/>
                </a:lnTo>
                <a:lnTo>
                  <a:pt x="36148" y="301883"/>
                </a:lnTo>
                <a:lnTo>
                  <a:pt x="35715" y="302200"/>
                </a:lnTo>
                <a:lnTo>
                  <a:pt x="35470" y="302541"/>
                </a:lnTo>
                <a:lnTo>
                  <a:pt x="35301" y="302505"/>
                </a:lnTo>
                <a:lnTo>
                  <a:pt x="35158" y="302115"/>
                </a:lnTo>
                <a:lnTo>
                  <a:pt x="34804" y="301995"/>
                </a:lnTo>
                <a:lnTo>
                  <a:pt x="34756" y="301830"/>
                </a:lnTo>
                <a:lnTo>
                  <a:pt x="34764" y="301454"/>
                </a:lnTo>
                <a:lnTo>
                  <a:pt x="34894" y="301036"/>
                </a:lnTo>
                <a:lnTo>
                  <a:pt x="34773" y="300197"/>
                </a:lnTo>
                <a:lnTo>
                  <a:pt x="34664" y="300005"/>
                </a:lnTo>
                <a:lnTo>
                  <a:pt x="34253" y="299955"/>
                </a:lnTo>
                <a:lnTo>
                  <a:pt x="34116" y="299836"/>
                </a:lnTo>
                <a:lnTo>
                  <a:pt x="34172" y="299143"/>
                </a:lnTo>
                <a:lnTo>
                  <a:pt x="34102" y="298979"/>
                </a:lnTo>
                <a:lnTo>
                  <a:pt x="34080" y="298373"/>
                </a:lnTo>
                <a:lnTo>
                  <a:pt x="34182" y="297983"/>
                </a:lnTo>
                <a:lnTo>
                  <a:pt x="34135" y="297771"/>
                </a:lnTo>
                <a:lnTo>
                  <a:pt x="33846" y="297545"/>
                </a:lnTo>
                <a:lnTo>
                  <a:pt x="33247" y="297792"/>
                </a:lnTo>
                <a:lnTo>
                  <a:pt x="32427" y="297348"/>
                </a:lnTo>
                <a:lnTo>
                  <a:pt x="32235" y="297110"/>
                </a:lnTo>
                <a:lnTo>
                  <a:pt x="32220" y="296898"/>
                </a:lnTo>
                <a:lnTo>
                  <a:pt x="32408" y="296127"/>
                </a:lnTo>
                <a:lnTo>
                  <a:pt x="32194" y="294551"/>
                </a:lnTo>
                <a:lnTo>
                  <a:pt x="32025" y="294159"/>
                </a:lnTo>
                <a:lnTo>
                  <a:pt x="32039" y="293806"/>
                </a:lnTo>
                <a:lnTo>
                  <a:pt x="32148" y="293579"/>
                </a:lnTo>
                <a:lnTo>
                  <a:pt x="32151" y="293340"/>
                </a:lnTo>
                <a:lnTo>
                  <a:pt x="31789" y="293134"/>
                </a:lnTo>
                <a:lnTo>
                  <a:pt x="31427" y="292794"/>
                </a:lnTo>
                <a:lnTo>
                  <a:pt x="31225" y="292507"/>
                </a:lnTo>
                <a:lnTo>
                  <a:pt x="31193" y="292377"/>
                </a:lnTo>
                <a:lnTo>
                  <a:pt x="31203" y="292236"/>
                </a:lnTo>
                <a:lnTo>
                  <a:pt x="31289" y="292084"/>
                </a:lnTo>
                <a:lnTo>
                  <a:pt x="31333" y="291355"/>
                </a:lnTo>
                <a:lnTo>
                  <a:pt x="31637" y="290678"/>
                </a:lnTo>
                <a:lnTo>
                  <a:pt x="31904" y="290475"/>
                </a:lnTo>
                <a:lnTo>
                  <a:pt x="32492" y="290269"/>
                </a:lnTo>
                <a:lnTo>
                  <a:pt x="32614" y="290070"/>
                </a:lnTo>
                <a:lnTo>
                  <a:pt x="32567" y="289916"/>
                </a:lnTo>
                <a:lnTo>
                  <a:pt x="32343" y="289644"/>
                </a:lnTo>
                <a:lnTo>
                  <a:pt x="32312" y="289455"/>
                </a:lnTo>
                <a:lnTo>
                  <a:pt x="32330" y="289291"/>
                </a:lnTo>
                <a:lnTo>
                  <a:pt x="32549" y="289128"/>
                </a:lnTo>
                <a:lnTo>
                  <a:pt x="32574" y="288963"/>
                </a:lnTo>
                <a:lnTo>
                  <a:pt x="32560" y="288704"/>
                </a:lnTo>
                <a:lnTo>
                  <a:pt x="32408" y="288468"/>
                </a:lnTo>
                <a:lnTo>
                  <a:pt x="32386" y="288232"/>
                </a:lnTo>
                <a:lnTo>
                  <a:pt x="32561" y="287539"/>
                </a:lnTo>
                <a:lnTo>
                  <a:pt x="32526" y="286821"/>
                </a:lnTo>
                <a:lnTo>
                  <a:pt x="32254" y="286455"/>
                </a:lnTo>
                <a:lnTo>
                  <a:pt x="32097" y="285983"/>
                </a:lnTo>
                <a:lnTo>
                  <a:pt x="32130" y="285759"/>
                </a:lnTo>
                <a:lnTo>
                  <a:pt x="32365" y="285585"/>
                </a:lnTo>
                <a:lnTo>
                  <a:pt x="32327" y="285408"/>
                </a:lnTo>
                <a:lnTo>
                  <a:pt x="32186" y="285216"/>
                </a:lnTo>
                <a:lnTo>
                  <a:pt x="32139" y="284630"/>
                </a:lnTo>
                <a:lnTo>
                  <a:pt x="32172" y="284501"/>
                </a:lnTo>
                <a:lnTo>
                  <a:pt x="32416" y="284244"/>
                </a:lnTo>
                <a:lnTo>
                  <a:pt x="32354" y="283937"/>
                </a:lnTo>
                <a:lnTo>
                  <a:pt x="32535" y="283707"/>
                </a:lnTo>
                <a:lnTo>
                  <a:pt x="32477" y="283223"/>
                </a:lnTo>
                <a:lnTo>
                  <a:pt x="32442" y="283036"/>
                </a:lnTo>
                <a:lnTo>
                  <a:pt x="32582" y="282550"/>
                </a:lnTo>
                <a:lnTo>
                  <a:pt x="32455" y="282279"/>
                </a:lnTo>
                <a:lnTo>
                  <a:pt x="32496" y="282079"/>
                </a:lnTo>
                <a:lnTo>
                  <a:pt x="32643" y="281845"/>
                </a:lnTo>
                <a:lnTo>
                  <a:pt x="32631" y="281280"/>
                </a:lnTo>
                <a:lnTo>
                  <a:pt x="32520" y="281103"/>
                </a:lnTo>
                <a:lnTo>
                  <a:pt x="32513" y="280915"/>
                </a:lnTo>
                <a:lnTo>
                  <a:pt x="32669" y="280504"/>
                </a:lnTo>
                <a:lnTo>
                  <a:pt x="32687" y="280281"/>
                </a:lnTo>
                <a:lnTo>
                  <a:pt x="32616" y="280139"/>
                </a:lnTo>
                <a:lnTo>
                  <a:pt x="32385" y="279976"/>
                </a:lnTo>
                <a:lnTo>
                  <a:pt x="32293" y="279832"/>
                </a:lnTo>
                <a:lnTo>
                  <a:pt x="32337" y="279579"/>
                </a:lnTo>
                <a:lnTo>
                  <a:pt x="32472" y="279330"/>
                </a:lnTo>
                <a:lnTo>
                  <a:pt x="32426" y="279082"/>
                </a:lnTo>
                <a:lnTo>
                  <a:pt x="31911" y="278533"/>
                </a:lnTo>
                <a:lnTo>
                  <a:pt x="31880" y="278368"/>
                </a:lnTo>
                <a:lnTo>
                  <a:pt x="32074" y="278139"/>
                </a:lnTo>
                <a:lnTo>
                  <a:pt x="32129" y="277941"/>
                </a:lnTo>
                <a:lnTo>
                  <a:pt x="32159" y="277668"/>
                </a:lnTo>
                <a:lnTo>
                  <a:pt x="31895" y="277380"/>
                </a:lnTo>
                <a:lnTo>
                  <a:pt x="31801" y="277132"/>
                </a:lnTo>
                <a:lnTo>
                  <a:pt x="31900" y="276733"/>
                </a:lnTo>
                <a:lnTo>
                  <a:pt x="31902" y="276510"/>
                </a:lnTo>
                <a:lnTo>
                  <a:pt x="31824" y="276112"/>
                </a:lnTo>
                <a:lnTo>
                  <a:pt x="31577" y="275837"/>
                </a:lnTo>
                <a:lnTo>
                  <a:pt x="31506" y="275624"/>
                </a:lnTo>
                <a:lnTo>
                  <a:pt x="31702" y="275249"/>
                </a:lnTo>
                <a:lnTo>
                  <a:pt x="31624" y="274919"/>
                </a:lnTo>
                <a:lnTo>
                  <a:pt x="31610" y="274743"/>
                </a:lnTo>
                <a:lnTo>
                  <a:pt x="31886" y="274368"/>
                </a:lnTo>
                <a:lnTo>
                  <a:pt x="32336" y="273915"/>
                </a:lnTo>
                <a:lnTo>
                  <a:pt x="32157" y="273653"/>
                </a:lnTo>
                <a:lnTo>
                  <a:pt x="32206" y="273488"/>
                </a:lnTo>
                <a:lnTo>
                  <a:pt x="32369" y="273290"/>
                </a:lnTo>
                <a:lnTo>
                  <a:pt x="32395" y="273008"/>
                </a:lnTo>
                <a:lnTo>
                  <a:pt x="32196" y="272759"/>
                </a:lnTo>
                <a:lnTo>
                  <a:pt x="32215" y="272288"/>
                </a:lnTo>
                <a:lnTo>
                  <a:pt x="32144" y="272112"/>
                </a:lnTo>
                <a:lnTo>
                  <a:pt x="31769" y="271779"/>
                </a:lnTo>
                <a:lnTo>
                  <a:pt x="31787" y="271497"/>
                </a:lnTo>
                <a:lnTo>
                  <a:pt x="31999" y="271146"/>
                </a:lnTo>
                <a:lnTo>
                  <a:pt x="32024" y="270969"/>
                </a:lnTo>
                <a:lnTo>
                  <a:pt x="32001" y="270816"/>
                </a:lnTo>
                <a:lnTo>
                  <a:pt x="31890" y="270674"/>
                </a:lnTo>
                <a:lnTo>
                  <a:pt x="31626" y="270472"/>
                </a:lnTo>
                <a:lnTo>
                  <a:pt x="31540" y="270131"/>
                </a:lnTo>
                <a:lnTo>
                  <a:pt x="31648" y="269708"/>
                </a:lnTo>
                <a:lnTo>
                  <a:pt x="31497" y="269483"/>
                </a:lnTo>
                <a:lnTo>
                  <a:pt x="31184" y="269304"/>
                </a:lnTo>
                <a:lnTo>
                  <a:pt x="31065" y="269139"/>
                </a:lnTo>
                <a:lnTo>
                  <a:pt x="31018" y="268950"/>
                </a:lnTo>
                <a:lnTo>
                  <a:pt x="31036" y="268739"/>
                </a:lnTo>
                <a:lnTo>
                  <a:pt x="31118" y="268551"/>
                </a:lnTo>
                <a:lnTo>
                  <a:pt x="31588" y="268096"/>
                </a:lnTo>
                <a:lnTo>
                  <a:pt x="31477" y="267895"/>
                </a:lnTo>
                <a:lnTo>
                  <a:pt x="31310" y="267658"/>
                </a:lnTo>
                <a:lnTo>
                  <a:pt x="31464" y="267413"/>
                </a:lnTo>
                <a:lnTo>
                  <a:pt x="31489" y="267283"/>
                </a:lnTo>
                <a:lnTo>
                  <a:pt x="31474" y="267119"/>
                </a:lnTo>
                <a:lnTo>
                  <a:pt x="31228" y="266705"/>
                </a:lnTo>
                <a:lnTo>
                  <a:pt x="31304" y="266317"/>
                </a:lnTo>
                <a:lnTo>
                  <a:pt x="31281" y="266105"/>
                </a:lnTo>
                <a:lnTo>
                  <a:pt x="31081" y="265975"/>
                </a:lnTo>
                <a:lnTo>
                  <a:pt x="31003" y="265750"/>
                </a:lnTo>
                <a:lnTo>
                  <a:pt x="31044" y="265610"/>
                </a:lnTo>
                <a:lnTo>
                  <a:pt x="31311" y="265341"/>
                </a:lnTo>
                <a:lnTo>
                  <a:pt x="31168" y="265089"/>
                </a:lnTo>
                <a:lnTo>
                  <a:pt x="31155" y="264775"/>
                </a:lnTo>
                <a:lnTo>
                  <a:pt x="31285" y="264506"/>
                </a:lnTo>
                <a:lnTo>
                  <a:pt x="31511" y="264378"/>
                </a:lnTo>
                <a:lnTo>
                  <a:pt x="31569" y="264237"/>
                </a:lnTo>
                <a:lnTo>
                  <a:pt x="31495" y="264010"/>
                </a:lnTo>
                <a:lnTo>
                  <a:pt x="31108" y="263540"/>
                </a:lnTo>
                <a:lnTo>
                  <a:pt x="31109" y="263410"/>
                </a:lnTo>
                <a:lnTo>
                  <a:pt x="31191" y="263246"/>
                </a:lnTo>
                <a:lnTo>
                  <a:pt x="31393" y="262977"/>
                </a:lnTo>
                <a:lnTo>
                  <a:pt x="31411" y="262766"/>
                </a:lnTo>
                <a:lnTo>
                  <a:pt x="31357" y="262483"/>
                </a:lnTo>
                <a:lnTo>
                  <a:pt x="30927" y="262056"/>
                </a:lnTo>
                <a:lnTo>
                  <a:pt x="30969" y="261774"/>
                </a:lnTo>
                <a:lnTo>
                  <a:pt x="30834" y="261526"/>
                </a:lnTo>
                <a:lnTo>
                  <a:pt x="30891" y="261397"/>
                </a:lnTo>
                <a:lnTo>
                  <a:pt x="30917" y="261150"/>
                </a:lnTo>
                <a:lnTo>
                  <a:pt x="30766" y="260949"/>
                </a:lnTo>
                <a:lnTo>
                  <a:pt x="30759" y="260808"/>
                </a:lnTo>
                <a:lnTo>
                  <a:pt x="30809" y="260644"/>
                </a:lnTo>
                <a:lnTo>
                  <a:pt x="30994" y="260563"/>
                </a:lnTo>
                <a:lnTo>
                  <a:pt x="31068" y="260352"/>
                </a:lnTo>
                <a:lnTo>
                  <a:pt x="31005" y="260222"/>
                </a:lnTo>
                <a:lnTo>
                  <a:pt x="30717" y="260008"/>
                </a:lnTo>
                <a:lnTo>
                  <a:pt x="30800" y="259656"/>
                </a:lnTo>
                <a:lnTo>
                  <a:pt x="30962" y="259393"/>
                </a:lnTo>
                <a:lnTo>
                  <a:pt x="30974" y="259210"/>
                </a:lnTo>
                <a:lnTo>
                  <a:pt x="30876" y="258340"/>
                </a:lnTo>
                <a:lnTo>
                  <a:pt x="30661" y="257607"/>
                </a:lnTo>
                <a:lnTo>
                  <a:pt x="30678" y="257233"/>
                </a:lnTo>
                <a:lnTo>
                  <a:pt x="31617" y="255828"/>
                </a:lnTo>
                <a:lnTo>
                  <a:pt x="31619" y="255510"/>
                </a:lnTo>
                <a:lnTo>
                  <a:pt x="31273" y="254975"/>
                </a:lnTo>
                <a:lnTo>
                  <a:pt x="30941" y="254952"/>
                </a:lnTo>
                <a:lnTo>
                  <a:pt x="30814" y="254845"/>
                </a:lnTo>
                <a:lnTo>
                  <a:pt x="30931" y="254211"/>
                </a:lnTo>
                <a:lnTo>
                  <a:pt x="31285" y="254061"/>
                </a:lnTo>
                <a:lnTo>
                  <a:pt x="31383" y="253791"/>
                </a:lnTo>
                <a:lnTo>
                  <a:pt x="31322" y="253426"/>
                </a:lnTo>
                <a:lnTo>
                  <a:pt x="31444" y="253145"/>
                </a:lnTo>
                <a:lnTo>
                  <a:pt x="31447" y="252863"/>
                </a:lnTo>
                <a:lnTo>
                  <a:pt x="31375" y="252721"/>
                </a:lnTo>
                <a:lnTo>
                  <a:pt x="31184" y="252555"/>
                </a:lnTo>
                <a:lnTo>
                  <a:pt x="31169" y="252390"/>
                </a:lnTo>
                <a:lnTo>
                  <a:pt x="31397" y="251957"/>
                </a:lnTo>
                <a:lnTo>
                  <a:pt x="31336" y="251615"/>
                </a:lnTo>
                <a:lnTo>
                  <a:pt x="31004" y="251333"/>
                </a:lnTo>
                <a:lnTo>
                  <a:pt x="30721" y="250687"/>
                </a:lnTo>
                <a:lnTo>
                  <a:pt x="30628" y="250287"/>
                </a:lnTo>
                <a:lnTo>
                  <a:pt x="30777" y="249676"/>
                </a:lnTo>
                <a:lnTo>
                  <a:pt x="30707" y="249476"/>
                </a:lnTo>
                <a:lnTo>
                  <a:pt x="30491" y="249380"/>
                </a:lnTo>
                <a:lnTo>
                  <a:pt x="30388" y="249226"/>
                </a:lnTo>
                <a:lnTo>
                  <a:pt x="30293" y="249002"/>
                </a:lnTo>
                <a:lnTo>
                  <a:pt x="30281" y="248532"/>
                </a:lnTo>
                <a:lnTo>
                  <a:pt x="30035" y="248212"/>
                </a:lnTo>
                <a:lnTo>
                  <a:pt x="30052" y="248083"/>
                </a:lnTo>
                <a:lnTo>
                  <a:pt x="30277" y="247967"/>
                </a:lnTo>
                <a:lnTo>
                  <a:pt x="30334" y="247682"/>
                </a:lnTo>
                <a:lnTo>
                  <a:pt x="30072" y="247519"/>
                </a:lnTo>
                <a:lnTo>
                  <a:pt x="29930" y="247329"/>
                </a:lnTo>
                <a:lnTo>
                  <a:pt x="30022" y="247137"/>
                </a:lnTo>
                <a:lnTo>
                  <a:pt x="30336" y="247091"/>
                </a:lnTo>
                <a:lnTo>
                  <a:pt x="30506" y="246904"/>
                </a:lnTo>
                <a:lnTo>
                  <a:pt x="30623" y="246329"/>
                </a:lnTo>
                <a:lnTo>
                  <a:pt x="31002" y="246015"/>
                </a:lnTo>
                <a:lnTo>
                  <a:pt x="31047" y="245309"/>
                </a:lnTo>
                <a:lnTo>
                  <a:pt x="31041" y="245133"/>
                </a:lnTo>
                <a:lnTo>
                  <a:pt x="30954" y="244991"/>
                </a:lnTo>
                <a:lnTo>
                  <a:pt x="30643" y="244777"/>
                </a:lnTo>
                <a:lnTo>
                  <a:pt x="30613" y="244530"/>
                </a:lnTo>
                <a:lnTo>
                  <a:pt x="30681" y="244001"/>
                </a:lnTo>
                <a:lnTo>
                  <a:pt x="30435" y="243670"/>
                </a:lnTo>
                <a:lnTo>
                  <a:pt x="30046" y="243328"/>
                </a:lnTo>
                <a:lnTo>
                  <a:pt x="30055" y="243114"/>
                </a:lnTo>
                <a:lnTo>
                  <a:pt x="30000" y="242961"/>
                </a:lnTo>
                <a:lnTo>
                  <a:pt x="29601" y="242782"/>
                </a:lnTo>
                <a:lnTo>
                  <a:pt x="29272" y="242183"/>
                </a:lnTo>
                <a:lnTo>
                  <a:pt x="29345" y="241858"/>
                </a:lnTo>
                <a:lnTo>
                  <a:pt x="29093" y="241643"/>
                </a:lnTo>
                <a:lnTo>
                  <a:pt x="29094" y="241466"/>
                </a:lnTo>
                <a:lnTo>
                  <a:pt x="29208" y="241303"/>
                </a:lnTo>
                <a:lnTo>
                  <a:pt x="29490" y="241093"/>
                </a:lnTo>
                <a:lnTo>
                  <a:pt x="29564" y="240835"/>
                </a:lnTo>
                <a:lnTo>
                  <a:pt x="29405" y="240646"/>
                </a:lnTo>
                <a:lnTo>
                  <a:pt x="29374" y="240481"/>
                </a:lnTo>
                <a:lnTo>
                  <a:pt x="29392" y="240328"/>
                </a:lnTo>
                <a:lnTo>
                  <a:pt x="29587" y="239942"/>
                </a:lnTo>
                <a:lnTo>
                  <a:pt x="29461" y="239658"/>
                </a:lnTo>
                <a:lnTo>
                  <a:pt x="29487" y="239471"/>
                </a:lnTo>
                <a:lnTo>
                  <a:pt x="29682" y="239072"/>
                </a:lnTo>
                <a:lnTo>
                  <a:pt x="29683" y="238931"/>
                </a:lnTo>
                <a:lnTo>
                  <a:pt x="29515" y="238430"/>
                </a:lnTo>
                <a:lnTo>
                  <a:pt x="29545" y="237705"/>
                </a:lnTo>
                <a:lnTo>
                  <a:pt x="29630" y="237485"/>
                </a:lnTo>
                <a:lnTo>
                  <a:pt x="29640" y="237343"/>
                </a:lnTo>
                <a:lnTo>
                  <a:pt x="29513" y="237154"/>
                </a:lnTo>
                <a:lnTo>
                  <a:pt x="29490" y="236990"/>
                </a:lnTo>
                <a:lnTo>
                  <a:pt x="29524" y="236825"/>
                </a:lnTo>
                <a:lnTo>
                  <a:pt x="29701" y="236638"/>
                </a:lnTo>
                <a:lnTo>
                  <a:pt x="29760" y="236274"/>
                </a:lnTo>
                <a:lnTo>
                  <a:pt x="29534" y="235820"/>
                </a:lnTo>
                <a:lnTo>
                  <a:pt x="29511" y="235320"/>
                </a:lnTo>
                <a:lnTo>
                  <a:pt x="29577" y="235085"/>
                </a:lnTo>
                <a:lnTo>
                  <a:pt x="29852" y="234735"/>
                </a:lnTo>
                <a:lnTo>
                  <a:pt x="29951" y="234418"/>
                </a:lnTo>
                <a:lnTo>
                  <a:pt x="29928" y="234253"/>
                </a:lnTo>
                <a:lnTo>
                  <a:pt x="29635" y="233898"/>
                </a:lnTo>
                <a:lnTo>
                  <a:pt x="29685" y="233628"/>
                </a:lnTo>
                <a:lnTo>
                  <a:pt x="29838" y="233524"/>
                </a:lnTo>
                <a:lnTo>
                  <a:pt x="29879" y="233312"/>
                </a:lnTo>
                <a:lnTo>
                  <a:pt x="29864" y="233183"/>
                </a:lnTo>
                <a:lnTo>
                  <a:pt x="29643" y="232864"/>
                </a:lnTo>
                <a:lnTo>
                  <a:pt x="29773" y="232547"/>
                </a:lnTo>
                <a:lnTo>
                  <a:pt x="30225" y="232104"/>
                </a:lnTo>
                <a:lnTo>
                  <a:pt x="30211" y="231822"/>
                </a:lnTo>
                <a:lnTo>
                  <a:pt x="30090" y="231583"/>
                </a:lnTo>
                <a:lnTo>
                  <a:pt x="30095" y="231268"/>
                </a:lnTo>
                <a:lnTo>
                  <a:pt x="30117" y="230906"/>
                </a:lnTo>
                <a:lnTo>
                  <a:pt x="30227" y="230776"/>
                </a:lnTo>
                <a:lnTo>
                  <a:pt x="30260" y="230635"/>
                </a:lnTo>
                <a:lnTo>
                  <a:pt x="30229" y="230505"/>
                </a:lnTo>
                <a:lnTo>
                  <a:pt x="30111" y="230340"/>
                </a:lnTo>
                <a:lnTo>
                  <a:pt x="30028" y="229977"/>
                </a:lnTo>
                <a:lnTo>
                  <a:pt x="29673" y="229909"/>
                </a:lnTo>
                <a:lnTo>
                  <a:pt x="29425" y="229787"/>
                </a:lnTo>
                <a:lnTo>
                  <a:pt x="29274" y="229614"/>
                </a:lnTo>
                <a:lnTo>
                  <a:pt x="29251" y="229240"/>
                </a:lnTo>
                <a:lnTo>
                  <a:pt x="29020" y="228673"/>
                </a:lnTo>
                <a:lnTo>
                  <a:pt x="29021" y="228544"/>
                </a:lnTo>
                <a:lnTo>
                  <a:pt x="29159" y="228333"/>
                </a:lnTo>
                <a:lnTo>
                  <a:pt x="29358" y="228164"/>
                </a:lnTo>
                <a:lnTo>
                  <a:pt x="29514" y="228106"/>
                </a:lnTo>
                <a:lnTo>
                  <a:pt x="30007" y="227317"/>
                </a:lnTo>
                <a:lnTo>
                  <a:pt x="29976" y="227153"/>
                </a:lnTo>
                <a:lnTo>
                  <a:pt x="29865" y="227011"/>
                </a:lnTo>
                <a:lnTo>
                  <a:pt x="29843" y="226787"/>
                </a:lnTo>
                <a:lnTo>
                  <a:pt x="30021" y="226471"/>
                </a:lnTo>
                <a:lnTo>
                  <a:pt x="30040" y="226166"/>
                </a:lnTo>
                <a:lnTo>
                  <a:pt x="29873" y="225964"/>
                </a:lnTo>
                <a:lnTo>
                  <a:pt x="29891" y="225718"/>
                </a:lnTo>
                <a:lnTo>
                  <a:pt x="30053" y="225531"/>
                </a:lnTo>
                <a:lnTo>
                  <a:pt x="30102" y="225284"/>
                </a:lnTo>
                <a:lnTo>
                  <a:pt x="29993" y="225025"/>
                </a:lnTo>
                <a:lnTo>
                  <a:pt x="29751" y="224779"/>
                </a:lnTo>
                <a:lnTo>
                  <a:pt x="29665" y="224531"/>
                </a:lnTo>
                <a:lnTo>
                  <a:pt x="29658" y="224389"/>
                </a:lnTo>
                <a:lnTo>
                  <a:pt x="29804" y="224154"/>
                </a:lnTo>
                <a:lnTo>
                  <a:pt x="29703" y="223800"/>
                </a:lnTo>
                <a:lnTo>
                  <a:pt x="29664" y="223575"/>
                </a:lnTo>
                <a:lnTo>
                  <a:pt x="29697" y="223446"/>
                </a:lnTo>
                <a:lnTo>
                  <a:pt x="29874" y="223388"/>
                </a:lnTo>
                <a:lnTo>
                  <a:pt x="30125" y="223083"/>
                </a:lnTo>
                <a:lnTo>
                  <a:pt x="30095" y="222883"/>
                </a:lnTo>
                <a:lnTo>
                  <a:pt x="29944" y="222716"/>
                </a:lnTo>
                <a:lnTo>
                  <a:pt x="29906" y="222421"/>
                </a:lnTo>
                <a:lnTo>
                  <a:pt x="30169" y="221963"/>
                </a:lnTo>
                <a:lnTo>
                  <a:pt x="30344" y="220761"/>
                </a:lnTo>
                <a:lnTo>
                  <a:pt x="30290" y="220489"/>
                </a:lnTo>
                <a:lnTo>
                  <a:pt x="30061" y="220086"/>
                </a:lnTo>
                <a:lnTo>
                  <a:pt x="30199" y="219828"/>
                </a:lnTo>
                <a:lnTo>
                  <a:pt x="30224" y="219698"/>
                </a:lnTo>
                <a:lnTo>
                  <a:pt x="30146" y="219462"/>
                </a:lnTo>
                <a:lnTo>
                  <a:pt x="29993" y="219328"/>
                </a:lnTo>
                <a:lnTo>
                  <a:pt x="29887" y="219150"/>
                </a:lnTo>
                <a:lnTo>
                  <a:pt x="30066" y="218659"/>
                </a:lnTo>
                <a:lnTo>
                  <a:pt x="30018" y="218360"/>
                </a:lnTo>
                <a:lnTo>
                  <a:pt x="29878" y="218112"/>
                </a:lnTo>
                <a:lnTo>
                  <a:pt x="29617" y="217936"/>
                </a:lnTo>
                <a:lnTo>
                  <a:pt x="28497" y="217745"/>
                </a:lnTo>
                <a:lnTo>
                  <a:pt x="28464" y="217607"/>
                </a:lnTo>
                <a:lnTo>
                  <a:pt x="28735" y="217207"/>
                </a:lnTo>
                <a:lnTo>
                  <a:pt x="28278" y="217063"/>
                </a:lnTo>
                <a:lnTo>
                  <a:pt x="28017" y="216889"/>
                </a:lnTo>
                <a:lnTo>
                  <a:pt x="27788" y="215298"/>
                </a:lnTo>
                <a:lnTo>
                  <a:pt x="27276" y="214683"/>
                </a:lnTo>
                <a:lnTo>
                  <a:pt x="27312" y="214526"/>
                </a:lnTo>
                <a:lnTo>
                  <a:pt x="27618" y="214403"/>
                </a:lnTo>
                <a:lnTo>
                  <a:pt x="27757" y="214286"/>
                </a:lnTo>
                <a:lnTo>
                  <a:pt x="27805" y="213386"/>
                </a:lnTo>
                <a:lnTo>
                  <a:pt x="27764" y="213245"/>
                </a:lnTo>
                <a:lnTo>
                  <a:pt x="27425" y="212888"/>
                </a:lnTo>
                <a:lnTo>
                  <a:pt x="27378" y="212173"/>
                </a:lnTo>
                <a:lnTo>
                  <a:pt x="27539" y="211843"/>
                </a:lnTo>
                <a:lnTo>
                  <a:pt x="27552" y="211610"/>
                </a:lnTo>
                <a:lnTo>
                  <a:pt x="27426" y="211249"/>
                </a:lnTo>
                <a:lnTo>
                  <a:pt x="27219" y="210974"/>
                </a:lnTo>
                <a:lnTo>
                  <a:pt x="27213" y="210721"/>
                </a:lnTo>
                <a:lnTo>
                  <a:pt x="27032" y="210410"/>
                </a:lnTo>
                <a:lnTo>
                  <a:pt x="26753" y="210357"/>
                </a:lnTo>
                <a:lnTo>
                  <a:pt x="26633" y="210210"/>
                </a:lnTo>
                <a:lnTo>
                  <a:pt x="26429" y="208398"/>
                </a:lnTo>
                <a:lnTo>
                  <a:pt x="26129" y="208136"/>
                </a:lnTo>
                <a:lnTo>
                  <a:pt x="25934" y="208422"/>
                </a:lnTo>
                <a:lnTo>
                  <a:pt x="25769" y="208513"/>
                </a:lnTo>
                <a:lnTo>
                  <a:pt x="25547" y="208384"/>
                </a:lnTo>
                <a:lnTo>
                  <a:pt x="25529" y="208173"/>
                </a:lnTo>
                <a:lnTo>
                  <a:pt x="25773" y="207838"/>
                </a:lnTo>
                <a:lnTo>
                  <a:pt x="25746" y="207697"/>
                </a:lnTo>
                <a:lnTo>
                  <a:pt x="25567" y="207426"/>
                </a:lnTo>
                <a:lnTo>
                  <a:pt x="25424" y="207031"/>
                </a:lnTo>
                <a:lnTo>
                  <a:pt x="25116" y="206800"/>
                </a:lnTo>
                <a:lnTo>
                  <a:pt x="25117" y="206657"/>
                </a:lnTo>
                <a:lnTo>
                  <a:pt x="25188" y="206500"/>
                </a:lnTo>
                <a:lnTo>
                  <a:pt x="25100" y="206111"/>
                </a:lnTo>
                <a:lnTo>
                  <a:pt x="24717" y="205810"/>
                </a:lnTo>
                <a:lnTo>
                  <a:pt x="24702" y="205563"/>
                </a:lnTo>
                <a:lnTo>
                  <a:pt x="24747" y="205324"/>
                </a:lnTo>
                <a:lnTo>
                  <a:pt x="24701" y="205054"/>
                </a:lnTo>
                <a:lnTo>
                  <a:pt x="24440" y="204846"/>
                </a:lnTo>
                <a:lnTo>
                  <a:pt x="24447" y="204648"/>
                </a:lnTo>
                <a:lnTo>
                  <a:pt x="24784" y="204318"/>
                </a:lnTo>
                <a:lnTo>
                  <a:pt x="24815" y="204046"/>
                </a:lnTo>
                <a:lnTo>
                  <a:pt x="24322" y="203510"/>
                </a:lnTo>
                <a:lnTo>
                  <a:pt x="23871" y="202854"/>
                </a:lnTo>
                <a:lnTo>
                  <a:pt x="23687" y="202509"/>
                </a:lnTo>
                <a:lnTo>
                  <a:pt x="23647" y="202315"/>
                </a:lnTo>
                <a:lnTo>
                  <a:pt x="23673" y="202164"/>
                </a:lnTo>
                <a:lnTo>
                  <a:pt x="23984" y="201792"/>
                </a:lnTo>
                <a:lnTo>
                  <a:pt x="24054" y="201560"/>
                </a:lnTo>
                <a:lnTo>
                  <a:pt x="24058" y="201172"/>
                </a:lnTo>
                <a:lnTo>
                  <a:pt x="24015" y="200889"/>
                </a:lnTo>
                <a:lnTo>
                  <a:pt x="23566" y="200562"/>
                </a:lnTo>
                <a:lnTo>
                  <a:pt x="23589" y="200370"/>
                </a:lnTo>
                <a:lnTo>
                  <a:pt x="23720" y="200273"/>
                </a:lnTo>
                <a:lnTo>
                  <a:pt x="23719" y="200090"/>
                </a:lnTo>
                <a:lnTo>
                  <a:pt x="23481" y="199907"/>
                </a:lnTo>
                <a:lnTo>
                  <a:pt x="23291" y="199669"/>
                </a:lnTo>
                <a:lnTo>
                  <a:pt x="23245" y="199396"/>
                </a:lnTo>
                <a:lnTo>
                  <a:pt x="23375" y="199136"/>
                </a:lnTo>
                <a:lnTo>
                  <a:pt x="23190" y="198659"/>
                </a:lnTo>
                <a:lnTo>
                  <a:pt x="22330" y="197811"/>
                </a:lnTo>
                <a:lnTo>
                  <a:pt x="21743" y="197688"/>
                </a:lnTo>
                <a:lnTo>
                  <a:pt x="21759" y="197244"/>
                </a:lnTo>
                <a:lnTo>
                  <a:pt x="21310" y="196810"/>
                </a:lnTo>
                <a:lnTo>
                  <a:pt x="21028" y="196785"/>
                </a:lnTo>
                <a:lnTo>
                  <a:pt x="21027" y="196605"/>
                </a:lnTo>
                <a:lnTo>
                  <a:pt x="21182" y="196317"/>
                </a:lnTo>
                <a:lnTo>
                  <a:pt x="21347" y="196144"/>
                </a:lnTo>
                <a:lnTo>
                  <a:pt x="21711" y="195869"/>
                </a:lnTo>
                <a:lnTo>
                  <a:pt x="21659" y="195739"/>
                </a:lnTo>
                <a:lnTo>
                  <a:pt x="21190" y="195418"/>
                </a:lnTo>
                <a:lnTo>
                  <a:pt x="20981" y="195084"/>
                </a:lnTo>
                <a:lnTo>
                  <a:pt x="20513" y="194962"/>
                </a:lnTo>
                <a:lnTo>
                  <a:pt x="20355" y="195006"/>
                </a:lnTo>
                <a:lnTo>
                  <a:pt x="20227" y="194950"/>
                </a:lnTo>
                <a:lnTo>
                  <a:pt x="20149" y="194796"/>
                </a:lnTo>
                <a:lnTo>
                  <a:pt x="20144" y="194554"/>
                </a:lnTo>
                <a:lnTo>
                  <a:pt x="19781" y="194050"/>
                </a:lnTo>
                <a:lnTo>
                  <a:pt x="19734" y="193904"/>
                </a:lnTo>
                <a:lnTo>
                  <a:pt x="19754" y="193715"/>
                </a:lnTo>
                <a:lnTo>
                  <a:pt x="19927" y="193526"/>
                </a:lnTo>
                <a:lnTo>
                  <a:pt x="20008" y="193313"/>
                </a:lnTo>
                <a:lnTo>
                  <a:pt x="19809" y="192814"/>
                </a:lnTo>
                <a:lnTo>
                  <a:pt x="19904" y="192059"/>
                </a:lnTo>
                <a:lnTo>
                  <a:pt x="19907" y="191724"/>
                </a:lnTo>
                <a:lnTo>
                  <a:pt x="19665" y="191459"/>
                </a:lnTo>
                <a:lnTo>
                  <a:pt x="19714" y="190997"/>
                </a:lnTo>
                <a:lnTo>
                  <a:pt x="19310" y="190106"/>
                </a:lnTo>
                <a:lnTo>
                  <a:pt x="18787" y="190067"/>
                </a:lnTo>
                <a:lnTo>
                  <a:pt x="18348" y="189594"/>
                </a:lnTo>
                <a:lnTo>
                  <a:pt x="18383" y="189417"/>
                </a:lnTo>
                <a:lnTo>
                  <a:pt x="18512" y="189267"/>
                </a:lnTo>
                <a:lnTo>
                  <a:pt x="18486" y="188036"/>
                </a:lnTo>
                <a:lnTo>
                  <a:pt x="18381" y="187484"/>
                </a:lnTo>
                <a:lnTo>
                  <a:pt x="18082" y="187188"/>
                </a:lnTo>
                <a:lnTo>
                  <a:pt x="17770" y="186851"/>
                </a:lnTo>
                <a:lnTo>
                  <a:pt x="17746" y="186691"/>
                </a:lnTo>
                <a:lnTo>
                  <a:pt x="17955" y="186619"/>
                </a:lnTo>
                <a:lnTo>
                  <a:pt x="18107" y="186436"/>
                </a:lnTo>
                <a:lnTo>
                  <a:pt x="18033" y="186276"/>
                </a:lnTo>
                <a:lnTo>
                  <a:pt x="17794" y="186089"/>
                </a:lnTo>
                <a:lnTo>
                  <a:pt x="16797" y="185907"/>
                </a:lnTo>
                <a:lnTo>
                  <a:pt x="16473" y="185781"/>
                </a:lnTo>
                <a:lnTo>
                  <a:pt x="16318" y="185484"/>
                </a:lnTo>
                <a:lnTo>
                  <a:pt x="16670" y="185254"/>
                </a:lnTo>
                <a:lnTo>
                  <a:pt x="16755" y="185058"/>
                </a:lnTo>
                <a:lnTo>
                  <a:pt x="16641" y="184835"/>
                </a:lnTo>
                <a:lnTo>
                  <a:pt x="16310" y="184611"/>
                </a:lnTo>
                <a:lnTo>
                  <a:pt x="16146" y="184338"/>
                </a:lnTo>
                <a:lnTo>
                  <a:pt x="16183" y="184019"/>
                </a:lnTo>
                <a:lnTo>
                  <a:pt x="16669" y="183667"/>
                </a:lnTo>
                <a:lnTo>
                  <a:pt x="16687" y="183507"/>
                </a:lnTo>
                <a:lnTo>
                  <a:pt x="16193" y="183023"/>
                </a:lnTo>
                <a:lnTo>
                  <a:pt x="16280" y="182642"/>
                </a:lnTo>
                <a:lnTo>
                  <a:pt x="16599" y="182350"/>
                </a:lnTo>
                <a:lnTo>
                  <a:pt x="16592" y="182141"/>
                </a:lnTo>
                <a:lnTo>
                  <a:pt x="16272" y="181757"/>
                </a:lnTo>
                <a:lnTo>
                  <a:pt x="16325" y="181364"/>
                </a:lnTo>
                <a:lnTo>
                  <a:pt x="16589" y="181625"/>
                </a:lnTo>
                <a:lnTo>
                  <a:pt x="16846" y="181713"/>
                </a:lnTo>
                <a:lnTo>
                  <a:pt x="17031" y="181530"/>
                </a:lnTo>
                <a:lnTo>
                  <a:pt x="17010" y="181149"/>
                </a:lnTo>
                <a:lnTo>
                  <a:pt x="16855" y="180803"/>
                </a:lnTo>
                <a:lnTo>
                  <a:pt x="16318" y="180453"/>
                </a:lnTo>
                <a:lnTo>
                  <a:pt x="16794" y="180188"/>
                </a:lnTo>
                <a:lnTo>
                  <a:pt x="16821" y="179979"/>
                </a:lnTo>
                <a:lnTo>
                  <a:pt x="15842" y="179010"/>
                </a:lnTo>
                <a:lnTo>
                  <a:pt x="15338" y="178685"/>
                </a:lnTo>
                <a:lnTo>
                  <a:pt x="15208" y="178302"/>
                </a:lnTo>
                <a:lnTo>
                  <a:pt x="15362" y="177898"/>
                </a:lnTo>
                <a:lnTo>
                  <a:pt x="15324" y="177553"/>
                </a:lnTo>
                <a:lnTo>
                  <a:pt x="15068" y="177415"/>
                </a:lnTo>
                <a:lnTo>
                  <a:pt x="14586" y="177337"/>
                </a:lnTo>
                <a:lnTo>
                  <a:pt x="14082" y="177049"/>
                </a:lnTo>
                <a:lnTo>
                  <a:pt x="13795" y="176689"/>
                </a:lnTo>
                <a:lnTo>
                  <a:pt x="13715" y="176344"/>
                </a:lnTo>
                <a:lnTo>
                  <a:pt x="13751" y="176135"/>
                </a:lnTo>
                <a:lnTo>
                  <a:pt x="13972" y="175646"/>
                </a:lnTo>
                <a:lnTo>
                  <a:pt x="13983" y="175351"/>
                </a:lnTo>
                <a:lnTo>
                  <a:pt x="13853" y="175042"/>
                </a:lnTo>
                <a:lnTo>
                  <a:pt x="13441" y="174742"/>
                </a:lnTo>
                <a:lnTo>
                  <a:pt x="13211" y="174445"/>
                </a:lnTo>
                <a:lnTo>
                  <a:pt x="13238" y="174273"/>
                </a:lnTo>
                <a:lnTo>
                  <a:pt x="13549" y="173895"/>
                </a:lnTo>
                <a:lnTo>
                  <a:pt x="13609" y="173711"/>
                </a:lnTo>
                <a:lnTo>
                  <a:pt x="13431" y="173279"/>
                </a:lnTo>
                <a:lnTo>
                  <a:pt x="13449" y="173107"/>
                </a:lnTo>
                <a:lnTo>
                  <a:pt x="13678" y="172473"/>
                </a:lnTo>
                <a:lnTo>
                  <a:pt x="13932" y="171566"/>
                </a:lnTo>
                <a:lnTo>
                  <a:pt x="13972" y="171283"/>
                </a:lnTo>
                <a:lnTo>
                  <a:pt x="13935" y="171116"/>
                </a:lnTo>
                <a:lnTo>
                  <a:pt x="13821" y="170953"/>
                </a:lnTo>
                <a:lnTo>
                  <a:pt x="13218" y="170575"/>
                </a:lnTo>
                <a:lnTo>
                  <a:pt x="13052" y="170259"/>
                </a:lnTo>
                <a:lnTo>
                  <a:pt x="12861" y="168898"/>
                </a:lnTo>
                <a:lnTo>
                  <a:pt x="12975" y="168680"/>
                </a:lnTo>
                <a:lnTo>
                  <a:pt x="13177" y="168456"/>
                </a:lnTo>
                <a:lnTo>
                  <a:pt x="13156" y="168233"/>
                </a:lnTo>
                <a:lnTo>
                  <a:pt x="13021" y="168149"/>
                </a:lnTo>
                <a:lnTo>
                  <a:pt x="12547" y="167990"/>
                </a:lnTo>
                <a:lnTo>
                  <a:pt x="12418" y="167719"/>
                </a:lnTo>
                <a:lnTo>
                  <a:pt x="12449" y="167438"/>
                </a:lnTo>
                <a:lnTo>
                  <a:pt x="12697" y="166842"/>
                </a:lnTo>
                <a:lnTo>
                  <a:pt x="12722" y="166666"/>
                </a:lnTo>
                <a:lnTo>
                  <a:pt x="12599" y="164935"/>
                </a:lnTo>
                <a:lnTo>
                  <a:pt x="12454" y="164158"/>
                </a:lnTo>
                <a:lnTo>
                  <a:pt x="12312" y="163770"/>
                </a:lnTo>
                <a:lnTo>
                  <a:pt x="12179" y="163583"/>
                </a:lnTo>
                <a:lnTo>
                  <a:pt x="11581" y="163199"/>
                </a:lnTo>
                <a:lnTo>
                  <a:pt x="11245" y="162897"/>
                </a:lnTo>
                <a:lnTo>
                  <a:pt x="10367" y="161307"/>
                </a:lnTo>
                <a:lnTo>
                  <a:pt x="9796" y="161053"/>
                </a:lnTo>
                <a:lnTo>
                  <a:pt x="9843" y="160871"/>
                </a:lnTo>
                <a:lnTo>
                  <a:pt x="10127" y="160521"/>
                </a:lnTo>
                <a:lnTo>
                  <a:pt x="10244" y="159950"/>
                </a:lnTo>
                <a:lnTo>
                  <a:pt x="10219" y="159485"/>
                </a:lnTo>
                <a:lnTo>
                  <a:pt x="10027" y="159085"/>
                </a:lnTo>
                <a:lnTo>
                  <a:pt x="9744" y="158806"/>
                </a:lnTo>
                <a:lnTo>
                  <a:pt x="9757" y="158632"/>
                </a:lnTo>
                <a:lnTo>
                  <a:pt x="9892" y="158420"/>
                </a:lnTo>
                <a:lnTo>
                  <a:pt x="9888" y="158215"/>
                </a:lnTo>
                <a:lnTo>
                  <a:pt x="9814" y="158009"/>
                </a:lnTo>
                <a:lnTo>
                  <a:pt x="9522" y="157764"/>
                </a:lnTo>
                <a:lnTo>
                  <a:pt x="9437" y="157160"/>
                </a:lnTo>
                <a:lnTo>
                  <a:pt x="9278" y="157012"/>
                </a:lnTo>
                <a:lnTo>
                  <a:pt x="9135" y="156977"/>
                </a:lnTo>
                <a:lnTo>
                  <a:pt x="8589" y="157070"/>
                </a:lnTo>
                <a:lnTo>
                  <a:pt x="8306" y="156911"/>
                </a:lnTo>
                <a:lnTo>
                  <a:pt x="8270" y="156744"/>
                </a:lnTo>
                <a:lnTo>
                  <a:pt x="8316" y="156561"/>
                </a:lnTo>
                <a:lnTo>
                  <a:pt x="8493" y="156221"/>
                </a:lnTo>
                <a:lnTo>
                  <a:pt x="8532" y="156088"/>
                </a:lnTo>
                <a:lnTo>
                  <a:pt x="8525" y="155889"/>
                </a:lnTo>
                <a:lnTo>
                  <a:pt x="8454" y="155650"/>
                </a:lnTo>
                <a:lnTo>
                  <a:pt x="8027" y="154741"/>
                </a:lnTo>
                <a:lnTo>
                  <a:pt x="7914" y="154382"/>
                </a:lnTo>
                <a:lnTo>
                  <a:pt x="7825" y="153650"/>
                </a:lnTo>
                <a:lnTo>
                  <a:pt x="7603" y="153316"/>
                </a:lnTo>
                <a:lnTo>
                  <a:pt x="7577" y="153093"/>
                </a:lnTo>
                <a:lnTo>
                  <a:pt x="7626" y="152857"/>
                </a:lnTo>
                <a:lnTo>
                  <a:pt x="7435" y="152576"/>
                </a:lnTo>
                <a:lnTo>
                  <a:pt x="6849" y="152354"/>
                </a:lnTo>
                <a:lnTo>
                  <a:pt x="6791" y="152182"/>
                </a:lnTo>
                <a:lnTo>
                  <a:pt x="6783" y="151804"/>
                </a:lnTo>
                <a:lnTo>
                  <a:pt x="6951" y="151457"/>
                </a:lnTo>
                <a:lnTo>
                  <a:pt x="7020" y="151186"/>
                </a:lnTo>
                <a:lnTo>
                  <a:pt x="7072" y="150916"/>
                </a:lnTo>
                <a:lnTo>
                  <a:pt x="7075" y="150610"/>
                </a:lnTo>
                <a:lnTo>
                  <a:pt x="7016" y="150448"/>
                </a:lnTo>
                <a:lnTo>
                  <a:pt x="6827" y="150311"/>
                </a:lnTo>
                <a:lnTo>
                  <a:pt x="6640" y="150028"/>
                </a:lnTo>
                <a:lnTo>
                  <a:pt x="6441" y="149280"/>
                </a:lnTo>
                <a:lnTo>
                  <a:pt x="6451" y="148920"/>
                </a:lnTo>
                <a:lnTo>
                  <a:pt x="6573" y="148607"/>
                </a:lnTo>
                <a:lnTo>
                  <a:pt x="6816" y="148294"/>
                </a:lnTo>
                <a:lnTo>
                  <a:pt x="6878" y="148151"/>
                </a:lnTo>
                <a:lnTo>
                  <a:pt x="6892" y="147989"/>
                </a:lnTo>
                <a:lnTo>
                  <a:pt x="6776" y="147547"/>
                </a:lnTo>
                <a:lnTo>
                  <a:pt x="6637" y="147482"/>
                </a:lnTo>
                <a:lnTo>
                  <a:pt x="6524" y="147310"/>
                </a:lnTo>
                <a:lnTo>
                  <a:pt x="6508" y="147130"/>
                </a:lnTo>
                <a:lnTo>
                  <a:pt x="6907" y="146340"/>
                </a:lnTo>
                <a:lnTo>
                  <a:pt x="6932" y="146207"/>
                </a:lnTo>
                <a:lnTo>
                  <a:pt x="7205" y="145720"/>
                </a:lnTo>
                <a:lnTo>
                  <a:pt x="7119" y="145076"/>
                </a:lnTo>
                <a:lnTo>
                  <a:pt x="7151" y="144851"/>
                </a:lnTo>
                <a:lnTo>
                  <a:pt x="7238" y="144663"/>
                </a:lnTo>
                <a:lnTo>
                  <a:pt x="7489" y="144504"/>
                </a:lnTo>
                <a:lnTo>
                  <a:pt x="7523" y="144144"/>
                </a:lnTo>
                <a:lnTo>
                  <a:pt x="7308" y="143884"/>
                </a:lnTo>
                <a:lnTo>
                  <a:pt x="7278" y="143550"/>
                </a:lnTo>
                <a:lnTo>
                  <a:pt x="7466" y="143307"/>
                </a:lnTo>
                <a:lnTo>
                  <a:pt x="7466" y="143072"/>
                </a:lnTo>
                <a:lnTo>
                  <a:pt x="7434" y="142857"/>
                </a:lnTo>
                <a:lnTo>
                  <a:pt x="7278" y="142755"/>
                </a:lnTo>
                <a:lnTo>
                  <a:pt x="7227" y="142584"/>
                </a:lnTo>
                <a:lnTo>
                  <a:pt x="7269" y="142336"/>
                </a:lnTo>
                <a:lnTo>
                  <a:pt x="7385" y="142208"/>
                </a:lnTo>
                <a:lnTo>
                  <a:pt x="7388" y="141863"/>
                </a:lnTo>
                <a:lnTo>
                  <a:pt x="7141" y="141712"/>
                </a:lnTo>
                <a:lnTo>
                  <a:pt x="7020" y="141484"/>
                </a:lnTo>
                <a:lnTo>
                  <a:pt x="6987" y="141160"/>
                </a:lnTo>
                <a:lnTo>
                  <a:pt x="7110" y="141008"/>
                </a:lnTo>
                <a:lnTo>
                  <a:pt x="7445" y="140805"/>
                </a:lnTo>
                <a:lnTo>
                  <a:pt x="7459" y="140634"/>
                </a:lnTo>
                <a:lnTo>
                  <a:pt x="7216" y="140208"/>
                </a:lnTo>
                <a:lnTo>
                  <a:pt x="7207" y="139893"/>
                </a:lnTo>
                <a:lnTo>
                  <a:pt x="7269" y="139741"/>
                </a:lnTo>
                <a:lnTo>
                  <a:pt x="7654" y="139298"/>
                </a:lnTo>
                <a:lnTo>
                  <a:pt x="7990" y="139234"/>
                </a:lnTo>
                <a:lnTo>
                  <a:pt x="8108" y="139107"/>
                </a:lnTo>
                <a:lnTo>
                  <a:pt x="8168" y="138880"/>
                </a:lnTo>
                <a:lnTo>
                  <a:pt x="8143" y="138750"/>
                </a:lnTo>
                <a:lnTo>
                  <a:pt x="8010" y="138500"/>
                </a:lnTo>
                <a:lnTo>
                  <a:pt x="8001" y="138207"/>
                </a:lnTo>
                <a:lnTo>
                  <a:pt x="8189" y="137952"/>
                </a:lnTo>
                <a:lnTo>
                  <a:pt x="8192" y="137705"/>
                </a:lnTo>
                <a:lnTo>
                  <a:pt x="8078" y="137467"/>
                </a:lnTo>
                <a:lnTo>
                  <a:pt x="7801" y="137315"/>
                </a:lnTo>
                <a:lnTo>
                  <a:pt x="7810" y="137123"/>
                </a:lnTo>
                <a:lnTo>
                  <a:pt x="7941" y="136913"/>
                </a:lnTo>
                <a:lnTo>
                  <a:pt x="8456" y="136680"/>
                </a:lnTo>
                <a:lnTo>
                  <a:pt x="9088" y="135653"/>
                </a:lnTo>
                <a:lnTo>
                  <a:pt x="9078" y="135458"/>
                </a:lnTo>
                <a:lnTo>
                  <a:pt x="8998" y="135182"/>
                </a:lnTo>
                <a:lnTo>
                  <a:pt x="8641" y="134371"/>
                </a:lnTo>
                <a:lnTo>
                  <a:pt x="8380" y="134147"/>
                </a:lnTo>
                <a:lnTo>
                  <a:pt x="8224" y="134149"/>
                </a:lnTo>
                <a:lnTo>
                  <a:pt x="8091" y="134017"/>
                </a:lnTo>
                <a:lnTo>
                  <a:pt x="8076" y="133660"/>
                </a:lnTo>
                <a:lnTo>
                  <a:pt x="8228" y="133331"/>
                </a:lnTo>
                <a:lnTo>
                  <a:pt x="8623" y="133235"/>
                </a:lnTo>
                <a:lnTo>
                  <a:pt x="8645" y="132978"/>
                </a:lnTo>
                <a:lnTo>
                  <a:pt x="8327" y="132690"/>
                </a:lnTo>
                <a:lnTo>
                  <a:pt x="8335" y="132021"/>
                </a:lnTo>
                <a:lnTo>
                  <a:pt x="8256" y="131892"/>
                </a:lnTo>
                <a:lnTo>
                  <a:pt x="7944" y="131714"/>
                </a:lnTo>
                <a:lnTo>
                  <a:pt x="7865" y="131576"/>
                </a:lnTo>
                <a:lnTo>
                  <a:pt x="7826" y="131236"/>
                </a:lnTo>
                <a:lnTo>
                  <a:pt x="7891" y="130889"/>
                </a:lnTo>
                <a:lnTo>
                  <a:pt x="8049" y="130621"/>
                </a:lnTo>
                <a:lnTo>
                  <a:pt x="8236" y="130279"/>
                </a:lnTo>
                <a:lnTo>
                  <a:pt x="8253" y="129985"/>
                </a:lnTo>
                <a:lnTo>
                  <a:pt x="8227" y="129853"/>
                </a:lnTo>
                <a:lnTo>
                  <a:pt x="7943" y="129708"/>
                </a:lnTo>
                <a:lnTo>
                  <a:pt x="7651" y="129614"/>
                </a:lnTo>
                <a:lnTo>
                  <a:pt x="7648" y="129290"/>
                </a:lnTo>
                <a:lnTo>
                  <a:pt x="7892" y="128776"/>
                </a:lnTo>
                <a:lnTo>
                  <a:pt x="7966" y="128260"/>
                </a:lnTo>
                <a:lnTo>
                  <a:pt x="7920" y="128087"/>
                </a:lnTo>
                <a:lnTo>
                  <a:pt x="7415" y="127656"/>
                </a:lnTo>
                <a:lnTo>
                  <a:pt x="7371" y="127301"/>
                </a:lnTo>
                <a:lnTo>
                  <a:pt x="7457" y="126917"/>
                </a:lnTo>
                <a:lnTo>
                  <a:pt x="7432" y="126745"/>
                </a:lnTo>
                <a:lnTo>
                  <a:pt x="7266" y="126568"/>
                </a:lnTo>
                <a:lnTo>
                  <a:pt x="6937" y="126432"/>
                </a:lnTo>
                <a:lnTo>
                  <a:pt x="6623" y="125765"/>
                </a:lnTo>
                <a:lnTo>
                  <a:pt x="6633" y="124898"/>
                </a:lnTo>
                <a:lnTo>
                  <a:pt x="6668" y="124682"/>
                </a:lnTo>
                <a:lnTo>
                  <a:pt x="6751" y="124490"/>
                </a:lnTo>
                <a:lnTo>
                  <a:pt x="6930" y="124372"/>
                </a:lnTo>
                <a:lnTo>
                  <a:pt x="7112" y="124013"/>
                </a:lnTo>
                <a:lnTo>
                  <a:pt x="7282" y="123244"/>
                </a:lnTo>
                <a:lnTo>
                  <a:pt x="7285" y="123028"/>
                </a:lnTo>
                <a:lnTo>
                  <a:pt x="7222" y="122810"/>
                </a:lnTo>
                <a:lnTo>
                  <a:pt x="6999" y="122543"/>
                </a:lnTo>
                <a:lnTo>
                  <a:pt x="6874" y="122205"/>
                </a:lnTo>
                <a:lnTo>
                  <a:pt x="6849" y="121554"/>
                </a:lnTo>
                <a:lnTo>
                  <a:pt x="6883" y="121386"/>
                </a:lnTo>
                <a:lnTo>
                  <a:pt x="6998" y="121195"/>
                </a:lnTo>
                <a:lnTo>
                  <a:pt x="7308" y="120934"/>
                </a:lnTo>
                <a:lnTo>
                  <a:pt x="7670" y="120336"/>
                </a:lnTo>
                <a:lnTo>
                  <a:pt x="7738" y="120024"/>
                </a:lnTo>
                <a:lnTo>
                  <a:pt x="7697" y="119397"/>
                </a:lnTo>
                <a:lnTo>
                  <a:pt x="7476" y="118889"/>
                </a:lnTo>
                <a:lnTo>
                  <a:pt x="7138" y="118789"/>
                </a:lnTo>
                <a:lnTo>
                  <a:pt x="7176" y="118332"/>
                </a:lnTo>
                <a:lnTo>
                  <a:pt x="7598" y="118144"/>
                </a:lnTo>
                <a:lnTo>
                  <a:pt x="7714" y="117857"/>
                </a:lnTo>
                <a:lnTo>
                  <a:pt x="7717" y="117592"/>
                </a:lnTo>
                <a:lnTo>
                  <a:pt x="7537" y="117402"/>
                </a:lnTo>
                <a:lnTo>
                  <a:pt x="7428" y="117097"/>
                </a:lnTo>
                <a:lnTo>
                  <a:pt x="7420" y="116915"/>
                </a:lnTo>
                <a:lnTo>
                  <a:pt x="7678" y="116599"/>
                </a:lnTo>
                <a:lnTo>
                  <a:pt x="7782" y="116387"/>
                </a:lnTo>
                <a:lnTo>
                  <a:pt x="7848" y="115963"/>
                </a:lnTo>
                <a:lnTo>
                  <a:pt x="7780" y="115658"/>
                </a:lnTo>
                <a:lnTo>
                  <a:pt x="7569" y="115413"/>
                </a:lnTo>
                <a:lnTo>
                  <a:pt x="7574" y="115003"/>
                </a:lnTo>
                <a:lnTo>
                  <a:pt x="7626" y="114822"/>
                </a:lnTo>
                <a:lnTo>
                  <a:pt x="7916" y="114430"/>
                </a:lnTo>
                <a:lnTo>
                  <a:pt x="8003" y="113915"/>
                </a:lnTo>
                <a:lnTo>
                  <a:pt x="7998" y="113490"/>
                </a:lnTo>
                <a:lnTo>
                  <a:pt x="7877" y="113337"/>
                </a:lnTo>
                <a:lnTo>
                  <a:pt x="7260" y="112980"/>
                </a:lnTo>
                <a:lnTo>
                  <a:pt x="7151" y="112706"/>
                </a:lnTo>
                <a:lnTo>
                  <a:pt x="7074" y="112341"/>
                </a:lnTo>
                <a:lnTo>
                  <a:pt x="7111" y="111794"/>
                </a:lnTo>
                <a:lnTo>
                  <a:pt x="7254" y="111675"/>
                </a:lnTo>
                <a:lnTo>
                  <a:pt x="7308" y="111478"/>
                </a:lnTo>
                <a:lnTo>
                  <a:pt x="7198" y="111264"/>
                </a:lnTo>
                <a:lnTo>
                  <a:pt x="7047" y="111141"/>
                </a:lnTo>
                <a:lnTo>
                  <a:pt x="7020" y="110822"/>
                </a:lnTo>
                <a:lnTo>
                  <a:pt x="7113" y="110656"/>
                </a:lnTo>
                <a:lnTo>
                  <a:pt x="7410" y="110439"/>
                </a:lnTo>
                <a:lnTo>
                  <a:pt x="7496" y="110245"/>
                </a:lnTo>
                <a:lnTo>
                  <a:pt x="7541" y="109256"/>
                </a:lnTo>
                <a:lnTo>
                  <a:pt x="7422" y="108951"/>
                </a:lnTo>
                <a:lnTo>
                  <a:pt x="6938" y="108597"/>
                </a:lnTo>
                <a:lnTo>
                  <a:pt x="6829" y="108368"/>
                </a:lnTo>
                <a:lnTo>
                  <a:pt x="6791" y="108140"/>
                </a:lnTo>
                <a:lnTo>
                  <a:pt x="6413" y="105585"/>
                </a:lnTo>
                <a:lnTo>
                  <a:pt x="6511" y="104964"/>
                </a:lnTo>
                <a:lnTo>
                  <a:pt x="6749" y="104587"/>
                </a:lnTo>
                <a:lnTo>
                  <a:pt x="6772" y="104344"/>
                </a:lnTo>
                <a:lnTo>
                  <a:pt x="6644" y="104024"/>
                </a:lnTo>
                <a:lnTo>
                  <a:pt x="6362" y="103748"/>
                </a:lnTo>
                <a:lnTo>
                  <a:pt x="5892" y="103468"/>
                </a:lnTo>
                <a:lnTo>
                  <a:pt x="5764" y="103323"/>
                </a:lnTo>
                <a:lnTo>
                  <a:pt x="5617" y="103142"/>
                </a:lnTo>
                <a:lnTo>
                  <a:pt x="5651" y="102798"/>
                </a:lnTo>
                <a:lnTo>
                  <a:pt x="5704" y="102632"/>
                </a:lnTo>
                <a:lnTo>
                  <a:pt x="5807" y="102497"/>
                </a:lnTo>
                <a:lnTo>
                  <a:pt x="6227" y="102264"/>
                </a:lnTo>
                <a:lnTo>
                  <a:pt x="6420" y="102261"/>
                </a:lnTo>
                <a:lnTo>
                  <a:pt x="6503" y="102125"/>
                </a:lnTo>
                <a:lnTo>
                  <a:pt x="6525" y="101928"/>
                </a:lnTo>
                <a:lnTo>
                  <a:pt x="6386" y="101668"/>
                </a:lnTo>
                <a:lnTo>
                  <a:pt x="6184" y="101529"/>
                </a:lnTo>
                <a:lnTo>
                  <a:pt x="6034" y="101330"/>
                </a:lnTo>
                <a:lnTo>
                  <a:pt x="5995" y="101163"/>
                </a:lnTo>
                <a:lnTo>
                  <a:pt x="6011" y="100677"/>
                </a:lnTo>
                <a:lnTo>
                  <a:pt x="6115" y="100451"/>
                </a:lnTo>
                <a:lnTo>
                  <a:pt x="6591" y="100246"/>
                </a:lnTo>
                <a:lnTo>
                  <a:pt x="6761" y="99973"/>
                </a:lnTo>
                <a:lnTo>
                  <a:pt x="6814" y="99715"/>
                </a:lnTo>
                <a:lnTo>
                  <a:pt x="6829" y="99336"/>
                </a:lnTo>
                <a:lnTo>
                  <a:pt x="6771" y="99107"/>
                </a:lnTo>
                <a:lnTo>
                  <a:pt x="6764" y="98789"/>
                </a:lnTo>
                <a:lnTo>
                  <a:pt x="6874" y="98604"/>
                </a:lnTo>
                <a:lnTo>
                  <a:pt x="7268" y="98445"/>
                </a:lnTo>
                <a:lnTo>
                  <a:pt x="7331" y="98277"/>
                </a:lnTo>
                <a:lnTo>
                  <a:pt x="7450" y="97408"/>
                </a:lnTo>
                <a:lnTo>
                  <a:pt x="7399" y="97190"/>
                </a:lnTo>
                <a:lnTo>
                  <a:pt x="7262" y="96942"/>
                </a:lnTo>
                <a:lnTo>
                  <a:pt x="7286" y="96639"/>
                </a:lnTo>
                <a:lnTo>
                  <a:pt x="7359" y="96473"/>
                </a:lnTo>
                <a:lnTo>
                  <a:pt x="7524" y="96278"/>
                </a:lnTo>
                <a:lnTo>
                  <a:pt x="7743" y="95764"/>
                </a:lnTo>
                <a:lnTo>
                  <a:pt x="7818" y="95385"/>
                </a:lnTo>
                <a:lnTo>
                  <a:pt x="7750" y="95142"/>
                </a:lnTo>
                <a:lnTo>
                  <a:pt x="7928" y="94658"/>
                </a:lnTo>
                <a:lnTo>
                  <a:pt x="8314" y="94571"/>
                </a:lnTo>
                <a:lnTo>
                  <a:pt x="8379" y="94253"/>
                </a:lnTo>
                <a:lnTo>
                  <a:pt x="8331" y="93949"/>
                </a:lnTo>
                <a:lnTo>
                  <a:pt x="8436" y="93692"/>
                </a:lnTo>
                <a:lnTo>
                  <a:pt x="8873" y="93652"/>
                </a:lnTo>
                <a:lnTo>
                  <a:pt x="8936" y="93440"/>
                </a:lnTo>
                <a:lnTo>
                  <a:pt x="8927" y="93180"/>
                </a:lnTo>
                <a:lnTo>
                  <a:pt x="8789" y="92983"/>
                </a:lnTo>
                <a:lnTo>
                  <a:pt x="8843" y="92650"/>
                </a:lnTo>
                <a:lnTo>
                  <a:pt x="9211" y="92487"/>
                </a:lnTo>
                <a:lnTo>
                  <a:pt x="9683" y="92643"/>
                </a:lnTo>
                <a:lnTo>
                  <a:pt x="9970" y="92592"/>
                </a:lnTo>
                <a:lnTo>
                  <a:pt x="10139" y="92448"/>
                </a:lnTo>
                <a:lnTo>
                  <a:pt x="10227" y="92301"/>
                </a:lnTo>
                <a:lnTo>
                  <a:pt x="10245" y="92088"/>
                </a:lnTo>
                <a:lnTo>
                  <a:pt x="10138" y="91535"/>
                </a:lnTo>
                <a:lnTo>
                  <a:pt x="9957" y="91038"/>
                </a:lnTo>
                <a:lnTo>
                  <a:pt x="10020" y="90841"/>
                </a:lnTo>
                <a:lnTo>
                  <a:pt x="10301" y="90451"/>
                </a:lnTo>
                <a:lnTo>
                  <a:pt x="10463" y="89851"/>
                </a:lnTo>
                <a:lnTo>
                  <a:pt x="10576" y="89633"/>
                </a:lnTo>
                <a:lnTo>
                  <a:pt x="10807" y="89405"/>
                </a:lnTo>
                <a:lnTo>
                  <a:pt x="10911" y="89121"/>
                </a:lnTo>
                <a:lnTo>
                  <a:pt x="10906" y="88711"/>
                </a:lnTo>
                <a:lnTo>
                  <a:pt x="10747" y="88361"/>
                </a:lnTo>
                <a:lnTo>
                  <a:pt x="10841" y="88119"/>
                </a:lnTo>
                <a:lnTo>
                  <a:pt x="10968" y="87978"/>
                </a:lnTo>
                <a:lnTo>
                  <a:pt x="10989" y="87555"/>
                </a:lnTo>
                <a:lnTo>
                  <a:pt x="10929" y="86541"/>
                </a:lnTo>
                <a:lnTo>
                  <a:pt x="10982" y="86329"/>
                </a:lnTo>
                <a:lnTo>
                  <a:pt x="11178" y="86013"/>
                </a:lnTo>
                <a:lnTo>
                  <a:pt x="11210" y="85862"/>
                </a:lnTo>
                <a:lnTo>
                  <a:pt x="11191" y="85725"/>
                </a:lnTo>
                <a:lnTo>
                  <a:pt x="11101" y="85572"/>
                </a:lnTo>
                <a:lnTo>
                  <a:pt x="10290" y="85078"/>
                </a:lnTo>
                <a:lnTo>
                  <a:pt x="9512" y="83954"/>
                </a:lnTo>
                <a:lnTo>
                  <a:pt x="9455" y="83620"/>
                </a:lnTo>
                <a:lnTo>
                  <a:pt x="9629" y="83409"/>
                </a:lnTo>
                <a:lnTo>
                  <a:pt x="9696" y="82879"/>
                </a:lnTo>
                <a:lnTo>
                  <a:pt x="9286" y="82353"/>
                </a:lnTo>
                <a:lnTo>
                  <a:pt x="9041" y="81666"/>
                </a:lnTo>
                <a:lnTo>
                  <a:pt x="8874" y="81427"/>
                </a:lnTo>
                <a:lnTo>
                  <a:pt x="8238" y="80920"/>
                </a:lnTo>
                <a:lnTo>
                  <a:pt x="8128" y="80767"/>
                </a:lnTo>
                <a:lnTo>
                  <a:pt x="8089" y="80600"/>
                </a:lnTo>
                <a:lnTo>
                  <a:pt x="8173" y="80358"/>
                </a:lnTo>
                <a:lnTo>
                  <a:pt x="8198" y="79919"/>
                </a:lnTo>
                <a:lnTo>
                  <a:pt x="8159" y="79766"/>
                </a:lnTo>
                <a:lnTo>
                  <a:pt x="7863" y="79506"/>
                </a:lnTo>
                <a:lnTo>
                  <a:pt x="7814" y="79324"/>
                </a:lnTo>
                <a:lnTo>
                  <a:pt x="7836" y="78283"/>
                </a:lnTo>
                <a:lnTo>
                  <a:pt x="7540" y="77752"/>
                </a:lnTo>
                <a:lnTo>
                  <a:pt x="6902" y="77156"/>
                </a:lnTo>
                <a:lnTo>
                  <a:pt x="6884" y="76945"/>
                </a:lnTo>
                <a:lnTo>
                  <a:pt x="7205" y="76179"/>
                </a:lnTo>
                <a:lnTo>
                  <a:pt x="7208" y="75892"/>
                </a:lnTo>
                <a:lnTo>
                  <a:pt x="6694" y="74996"/>
                </a:lnTo>
                <a:lnTo>
                  <a:pt x="6587" y="74723"/>
                </a:lnTo>
                <a:lnTo>
                  <a:pt x="6701" y="74453"/>
                </a:lnTo>
                <a:lnTo>
                  <a:pt x="6686" y="73939"/>
                </a:lnTo>
                <a:lnTo>
                  <a:pt x="6387" y="73664"/>
                </a:lnTo>
                <a:lnTo>
                  <a:pt x="6393" y="73226"/>
                </a:lnTo>
                <a:lnTo>
                  <a:pt x="6454" y="72938"/>
                </a:lnTo>
                <a:lnTo>
                  <a:pt x="6373" y="72800"/>
                </a:lnTo>
                <a:lnTo>
                  <a:pt x="6117" y="72719"/>
                </a:lnTo>
                <a:lnTo>
                  <a:pt x="5977" y="72576"/>
                </a:lnTo>
                <a:lnTo>
                  <a:pt x="5933" y="72313"/>
                </a:lnTo>
                <a:lnTo>
                  <a:pt x="5926" y="71768"/>
                </a:lnTo>
                <a:lnTo>
                  <a:pt x="5750" y="71240"/>
                </a:lnTo>
                <a:lnTo>
                  <a:pt x="5752" y="71059"/>
                </a:lnTo>
                <a:lnTo>
                  <a:pt x="5841" y="70832"/>
                </a:lnTo>
                <a:lnTo>
                  <a:pt x="5842" y="70694"/>
                </a:lnTo>
                <a:lnTo>
                  <a:pt x="5783" y="70525"/>
                </a:lnTo>
                <a:lnTo>
                  <a:pt x="5550" y="70353"/>
                </a:lnTo>
                <a:lnTo>
                  <a:pt x="5097" y="70212"/>
                </a:lnTo>
                <a:lnTo>
                  <a:pt x="4854" y="69962"/>
                </a:lnTo>
                <a:lnTo>
                  <a:pt x="4728" y="69750"/>
                </a:lnTo>
                <a:lnTo>
                  <a:pt x="4616" y="69428"/>
                </a:lnTo>
                <a:lnTo>
                  <a:pt x="4812" y="68649"/>
                </a:lnTo>
                <a:lnTo>
                  <a:pt x="4552" y="68133"/>
                </a:lnTo>
                <a:lnTo>
                  <a:pt x="4548" y="67673"/>
                </a:lnTo>
                <a:lnTo>
                  <a:pt x="4611" y="67475"/>
                </a:lnTo>
                <a:lnTo>
                  <a:pt x="4993" y="67259"/>
                </a:lnTo>
                <a:lnTo>
                  <a:pt x="5114" y="67125"/>
                </a:lnTo>
                <a:lnTo>
                  <a:pt x="5153" y="66997"/>
                </a:lnTo>
                <a:lnTo>
                  <a:pt x="5115" y="66467"/>
                </a:lnTo>
                <a:lnTo>
                  <a:pt x="4884" y="65991"/>
                </a:lnTo>
                <a:lnTo>
                  <a:pt x="4906" y="65837"/>
                </a:lnTo>
                <a:lnTo>
                  <a:pt x="5022" y="65578"/>
                </a:lnTo>
                <a:lnTo>
                  <a:pt x="5026" y="65179"/>
                </a:lnTo>
                <a:lnTo>
                  <a:pt x="4749" y="64715"/>
                </a:lnTo>
                <a:lnTo>
                  <a:pt x="4671" y="64133"/>
                </a:lnTo>
                <a:lnTo>
                  <a:pt x="4490" y="63870"/>
                </a:lnTo>
                <a:lnTo>
                  <a:pt x="4236" y="63729"/>
                </a:lnTo>
                <a:lnTo>
                  <a:pt x="4105" y="63574"/>
                </a:lnTo>
                <a:lnTo>
                  <a:pt x="4087" y="63390"/>
                </a:lnTo>
                <a:lnTo>
                  <a:pt x="4226" y="62824"/>
                </a:lnTo>
                <a:lnTo>
                  <a:pt x="4187" y="62670"/>
                </a:lnTo>
                <a:lnTo>
                  <a:pt x="4066" y="62531"/>
                </a:lnTo>
                <a:lnTo>
                  <a:pt x="3843" y="62406"/>
                </a:lnTo>
                <a:lnTo>
                  <a:pt x="3237" y="61816"/>
                </a:lnTo>
                <a:lnTo>
                  <a:pt x="3168" y="61585"/>
                </a:lnTo>
                <a:lnTo>
                  <a:pt x="3243" y="61264"/>
                </a:lnTo>
                <a:lnTo>
                  <a:pt x="3256" y="61019"/>
                </a:lnTo>
                <a:lnTo>
                  <a:pt x="3089" y="60495"/>
                </a:lnTo>
                <a:lnTo>
                  <a:pt x="3246" y="60145"/>
                </a:lnTo>
                <a:lnTo>
                  <a:pt x="3263" y="59608"/>
                </a:lnTo>
                <a:lnTo>
                  <a:pt x="3194" y="59423"/>
                </a:lnTo>
                <a:lnTo>
                  <a:pt x="2476" y="59072"/>
                </a:lnTo>
                <a:lnTo>
                  <a:pt x="2245" y="58853"/>
                </a:lnTo>
                <a:lnTo>
                  <a:pt x="2074" y="58390"/>
                </a:lnTo>
                <a:lnTo>
                  <a:pt x="2089" y="58180"/>
                </a:lnTo>
                <a:lnTo>
                  <a:pt x="2237" y="57679"/>
                </a:lnTo>
                <a:lnTo>
                  <a:pt x="2213" y="57348"/>
                </a:lnTo>
                <a:lnTo>
                  <a:pt x="2070" y="57176"/>
                </a:lnTo>
                <a:lnTo>
                  <a:pt x="1659" y="56963"/>
                </a:lnTo>
                <a:lnTo>
                  <a:pt x="1572" y="56674"/>
                </a:lnTo>
                <a:lnTo>
                  <a:pt x="1569" y="56333"/>
                </a:lnTo>
                <a:lnTo>
                  <a:pt x="1714" y="55991"/>
                </a:lnTo>
                <a:lnTo>
                  <a:pt x="1710" y="55717"/>
                </a:lnTo>
                <a:lnTo>
                  <a:pt x="1622" y="55484"/>
                </a:lnTo>
                <a:lnTo>
                  <a:pt x="1148" y="55194"/>
                </a:lnTo>
                <a:lnTo>
                  <a:pt x="1001" y="54633"/>
                </a:lnTo>
                <a:lnTo>
                  <a:pt x="973" y="54033"/>
                </a:lnTo>
                <a:lnTo>
                  <a:pt x="892" y="53747"/>
                </a:lnTo>
                <a:lnTo>
                  <a:pt x="546" y="53363"/>
                </a:lnTo>
                <a:lnTo>
                  <a:pt x="535" y="53174"/>
                </a:lnTo>
                <a:lnTo>
                  <a:pt x="665" y="52227"/>
                </a:lnTo>
                <a:lnTo>
                  <a:pt x="669" y="51900"/>
                </a:lnTo>
                <a:lnTo>
                  <a:pt x="623" y="51710"/>
                </a:lnTo>
                <a:lnTo>
                  <a:pt x="541" y="51530"/>
                </a:lnTo>
                <a:lnTo>
                  <a:pt x="131" y="51348"/>
                </a:lnTo>
                <a:lnTo>
                  <a:pt x="23" y="51195"/>
                </a:lnTo>
                <a:close/>
              </a:path>
            </a:pathLst>
          </a:custGeom>
          <a:solidFill>
            <a:srgbClr val="FFD700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3" name="pg243"/>
          <p:cNvSpPr/>
          <p:nvPr/>
        </p:nvSpPr>
        <p:spPr>
          <a:xfrm>
            <a:off x="5056463" y="4170427"/>
            <a:ext cx="358276" cy="598498"/>
          </a:xfrm>
          <a:custGeom>
            <a:avLst/>
            <a:gdLst/>
            <a:ahLst/>
            <a:cxnLst/>
            <a:rect l="0" t="0" r="0" b="0"/>
            <a:pathLst>
              <a:path w="358276" h="598498">
                <a:moveTo>
                  <a:pt x="0" y="483051"/>
                </a:moveTo>
                <a:lnTo>
                  <a:pt x="79" y="482566"/>
                </a:lnTo>
                <a:lnTo>
                  <a:pt x="339" y="482092"/>
                </a:lnTo>
                <a:lnTo>
                  <a:pt x="610" y="481747"/>
                </a:lnTo>
                <a:lnTo>
                  <a:pt x="1373" y="481136"/>
                </a:lnTo>
                <a:lnTo>
                  <a:pt x="1751" y="481023"/>
                </a:lnTo>
                <a:lnTo>
                  <a:pt x="3495" y="480914"/>
                </a:lnTo>
                <a:lnTo>
                  <a:pt x="5077" y="481063"/>
                </a:lnTo>
                <a:lnTo>
                  <a:pt x="7122" y="481361"/>
                </a:lnTo>
                <a:lnTo>
                  <a:pt x="8548" y="481440"/>
                </a:lnTo>
                <a:lnTo>
                  <a:pt x="9647" y="481338"/>
                </a:lnTo>
                <a:lnTo>
                  <a:pt x="10738" y="481107"/>
                </a:lnTo>
                <a:lnTo>
                  <a:pt x="12439" y="480488"/>
                </a:lnTo>
                <a:lnTo>
                  <a:pt x="14434" y="479414"/>
                </a:lnTo>
                <a:lnTo>
                  <a:pt x="14732" y="479041"/>
                </a:lnTo>
                <a:lnTo>
                  <a:pt x="15069" y="478294"/>
                </a:lnTo>
                <a:lnTo>
                  <a:pt x="15365" y="477367"/>
                </a:lnTo>
                <a:lnTo>
                  <a:pt x="15397" y="476855"/>
                </a:lnTo>
                <a:lnTo>
                  <a:pt x="15318" y="474771"/>
                </a:lnTo>
                <a:lnTo>
                  <a:pt x="15230" y="474509"/>
                </a:lnTo>
                <a:lnTo>
                  <a:pt x="15071" y="474312"/>
                </a:lnTo>
                <a:lnTo>
                  <a:pt x="14124" y="473569"/>
                </a:lnTo>
                <a:lnTo>
                  <a:pt x="12663" y="472615"/>
                </a:lnTo>
                <a:lnTo>
                  <a:pt x="12488" y="472451"/>
                </a:lnTo>
                <a:lnTo>
                  <a:pt x="12149" y="471843"/>
                </a:lnTo>
                <a:lnTo>
                  <a:pt x="11093" y="471241"/>
                </a:lnTo>
                <a:lnTo>
                  <a:pt x="10712" y="470835"/>
                </a:lnTo>
                <a:lnTo>
                  <a:pt x="10676" y="470014"/>
                </a:lnTo>
                <a:lnTo>
                  <a:pt x="10421" y="469226"/>
                </a:lnTo>
                <a:lnTo>
                  <a:pt x="10387" y="468853"/>
                </a:lnTo>
                <a:lnTo>
                  <a:pt x="10420" y="467305"/>
                </a:lnTo>
                <a:lnTo>
                  <a:pt x="10741" y="466692"/>
                </a:lnTo>
                <a:lnTo>
                  <a:pt x="10775" y="466534"/>
                </a:lnTo>
                <a:lnTo>
                  <a:pt x="10090" y="466183"/>
                </a:lnTo>
                <a:lnTo>
                  <a:pt x="9738" y="466110"/>
                </a:lnTo>
                <a:lnTo>
                  <a:pt x="9233" y="466363"/>
                </a:lnTo>
                <a:lnTo>
                  <a:pt x="9025" y="466538"/>
                </a:lnTo>
                <a:lnTo>
                  <a:pt x="8379" y="467255"/>
                </a:lnTo>
                <a:lnTo>
                  <a:pt x="8089" y="466412"/>
                </a:lnTo>
                <a:lnTo>
                  <a:pt x="7760" y="465671"/>
                </a:lnTo>
                <a:lnTo>
                  <a:pt x="7237" y="464700"/>
                </a:lnTo>
                <a:lnTo>
                  <a:pt x="7215" y="464117"/>
                </a:lnTo>
                <a:lnTo>
                  <a:pt x="7383" y="463298"/>
                </a:lnTo>
                <a:lnTo>
                  <a:pt x="7983" y="462168"/>
                </a:lnTo>
                <a:lnTo>
                  <a:pt x="8481" y="461658"/>
                </a:lnTo>
                <a:lnTo>
                  <a:pt x="9554" y="460975"/>
                </a:lnTo>
                <a:lnTo>
                  <a:pt x="9760" y="460705"/>
                </a:lnTo>
                <a:lnTo>
                  <a:pt x="10204" y="460440"/>
                </a:lnTo>
                <a:lnTo>
                  <a:pt x="10570" y="460377"/>
                </a:lnTo>
                <a:lnTo>
                  <a:pt x="11050" y="460627"/>
                </a:lnTo>
                <a:lnTo>
                  <a:pt x="11489" y="461528"/>
                </a:lnTo>
                <a:lnTo>
                  <a:pt x="11257" y="462184"/>
                </a:lnTo>
                <a:lnTo>
                  <a:pt x="11288" y="462657"/>
                </a:lnTo>
                <a:lnTo>
                  <a:pt x="12204" y="465505"/>
                </a:lnTo>
                <a:lnTo>
                  <a:pt x="12842" y="466620"/>
                </a:lnTo>
                <a:lnTo>
                  <a:pt x="13425" y="467282"/>
                </a:lnTo>
                <a:lnTo>
                  <a:pt x="14083" y="467842"/>
                </a:lnTo>
                <a:lnTo>
                  <a:pt x="14953" y="468284"/>
                </a:lnTo>
                <a:lnTo>
                  <a:pt x="15380" y="468422"/>
                </a:lnTo>
                <a:lnTo>
                  <a:pt x="18080" y="468274"/>
                </a:lnTo>
                <a:lnTo>
                  <a:pt x="18722" y="467461"/>
                </a:lnTo>
                <a:lnTo>
                  <a:pt x="18830" y="466773"/>
                </a:lnTo>
                <a:lnTo>
                  <a:pt x="18700" y="466143"/>
                </a:lnTo>
                <a:lnTo>
                  <a:pt x="18621" y="465013"/>
                </a:lnTo>
                <a:lnTo>
                  <a:pt x="18600" y="464466"/>
                </a:lnTo>
                <a:lnTo>
                  <a:pt x="18069" y="464267"/>
                </a:lnTo>
                <a:lnTo>
                  <a:pt x="17672" y="463484"/>
                </a:lnTo>
                <a:lnTo>
                  <a:pt x="16570" y="462529"/>
                </a:lnTo>
                <a:lnTo>
                  <a:pt x="15450" y="461637"/>
                </a:lnTo>
                <a:lnTo>
                  <a:pt x="14697" y="460343"/>
                </a:lnTo>
                <a:lnTo>
                  <a:pt x="14228" y="459457"/>
                </a:lnTo>
                <a:lnTo>
                  <a:pt x="13870" y="458810"/>
                </a:lnTo>
                <a:lnTo>
                  <a:pt x="13650" y="458235"/>
                </a:lnTo>
                <a:lnTo>
                  <a:pt x="13376" y="456862"/>
                </a:lnTo>
                <a:lnTo>
                  <a:pt x="13101" y="454081"/>
                </a:lnTo>
                <a:lnTo>
                  <a:pt x="13110" y="452260"/>
                </a:lnTo>
                <a:lnTo>
                  <a:pt x="13288" y="451642"/>
                </a:lnTo>
                <a:lnTo>
                  <a:pt x="13269" y="450821"/>
                </a:lnTo>
                <a:lnTo>
                  <a:pt x="13062" y="450630"/>
                </a:lnTo>
                <a:lnTo>
                  <a:pt x="12645" y="450477"/>
                </a:lnTo>
                <a:lnTo>
                  <a:pt x="12374" y="449969"/>
                </a:lnTo>
                <a:lnTo>
                  <a:pt x="12352" y="449684"/>
                </a:lnTo>
                <a:lnTo>
                  <a:pt x="12378" y="449409"/>
                </a:lnTo>
                <a:lnTo>
                  <a:pt x="12482" y="449179"/>
                </a:lnTo>
                <a:lnTo>
                  <a:pt x="13036" y="448297"/>
                </a:lnTo>
                <a:lnTo>
                  <a:pt x="13225" y="448141"/>
                </a:lnTo>
                <a:lnTo>
                  <a:pt x="13514" y="448061"/>
                </a:lnTo>
                <a:lnTo>
                  <a:pt x="13991" y="447992"/>
                </a:lnTo>
                <a:lnTo>
                  <a:pt x="14697" y="447996"/>
                </a:lnTo>
                <a:lnTo>
                  <a:pt x="15804" y="447734"/>
                </a:lnTo>
                <a:lnTo>
                  <a:pt x="16423" y="447908"/>
                </a:lnTo>
                <a:lnTo>
                  <a:pt x="16713" y="448124"/>
                </a:lnTo>
                <a:lnTo>
                  <a:pt x="16885" y="448151"/>
                </a:lnTo>
                <a:lnTo>
                  <a:pt x="19987" y="446845"/>
                </a:lnTo>
                <a:lnTo>
                  <a:pt x="20618" y="446468"/>
                </a:lnTo>
                <a:lnTo>
                  <a:pt x="21264" y="445981"/>
                </a:lnTo>
                <a:lnTo>
                  <a:pt x="22400" y="444892"/>
                </a:lnTo>
                <a:lnTo>
                  <a:pt x="23574" y="443899"/>
                </a:lnTo>
                <a:lnTo>
                  <a:pt x="24270" y="442981"/>
                </a:lnTo>
                <a:lnTo>
                  <a:pt x="24391" y="442657"/>
                </a:lnTo>
                <a:lnTo>
                  <a:pt x="24488" y="442102"/>
                </a:lnTo>
                <a:lnTo>
                  <a:pt x="24558" y="440474"/>
                </a:lnTo>
                <a:lnTo>
                  <a:pt x="23551" y="439847"/>
                </a:lnTo>
                <a:lnTo>
                  <a:pt x="23109" y="439762"/>
                </a:lnTo>
                <a:lnTo>
                  <a:pt x="22507" y="439697"/>
                </a:lnTo>
                <a:lnTo>
                  <a:pt x="21660" y="439818"/>
                </a:lnTo>
                <a:lnTo>
                  <a:pt x="21074" y="440033"/>
                </a:lnTo>
                <a:lnTo>
                  <a:pt x="18867" y="441059"/>
                </a:lnTo>
                <a:lnTo>
                  <a:pt x="17940" y="441293"/>
                </a:lnTo>
                <a:lnTo>
                  <a:pt x="16549" y="441443"/>
                </a:lnTo>
                <a:lnTo>
                  <a:pt x="15927" y="441391"/>
                </a:lnTo>
                <a:lnTo>
                  <a:pt x="15556" y="441253"/>
                </a:lnTo>
                <a:lnTo>
                  <a:pt x="14953" y="440956"/>
                </a:lnTo>
                <a:lnTo>
                  <a:pt x="13993" y="440330"/>
                </a:lnTo>
                <a:lnTo>
                  <a:pt x="12831" y="439031"/>
                </a:lnTo>
                <a:lnTo>
                  <a:pt x="12419" y="438451"/>
                </a:lnTo>
                <a:lnTo>
                  <a:pt x="12338" y="438255"/>
                </a:lnTo>
                <a:lnTo>
                  <a:pt x="12230" y="437628"/>
                </a:lnTo>
                <a:lnTo>
                  <a:pt x="12307" y="436563"/>
                </a:lnTo>
                <a:lnTo>
                  <a:pt x="12414" y="436186"/>
                </a:lnTo>
                <a:lnTo>
                  <a:pt x="12718" y="435638"/>
                </a:lnTo>
                <a:lnTo>
                  <a:pt x="13224" y="435080"/>
                </a:lnTo>
                <a:lnTo>
                  <a:pt x="14041" y="434352"/>
                </a:lnTo>
                <a:lnTo>
                  <a:pt x="14208" y="434256"/>
                </a:lnTo>
                <a:lnTo>
                  <a:pt x="14549" y="434281"/>
                </a:lnTo>
                <a:lnTo>
                  <a:pt x="14738" y="434361"/>
                </a:lnTo>
                <a:lnTo>
                  <a:pt x="15049" y="434744"/>
                </a:lnTo>
                <a:lnTo>
                  <a:pt x="15343" y="435208"/>
                </a:lnTo>
                <a:lnTo>
                  <a:pt x="15901" y="435849"/>
                </a:lnTo>
                <a:lnTo>
                  <a:pt x="16216" y="436150"/>
                </a:lnTo>
                <a:lnTo>
                  <a:pt x="16825" y="436556"/>
                </a:lnTo>
                <a:lnTo>
                  <a:pt x="17976" y="437103"/>
                </a:lnTo>
                <a:lnTo>
                  <a:pt x="20912" y="437881"/>
                </a:lnTo>
                <a:lnTo>
                  <a:pt x="21676" y="437997"/>
                </a:lnTo>
                <a:lnTo>
                  <a:pt x="22579" y="437923"/>
                </a:lnTo>
                <a:lnTo>
                  <a:pt x="23060" y="437705"/>
                </a:lnTo>
                <a:lnTo>
                  <a:pt x="24659" y="436732"/>
                </a:lnTo>
                <a:lnTo>
                  <a:pt x="24906" y="435998"/>
                </a:lnTo>
                <a:lnTo>
                  <a:pt x="25051" y="434403"/>
                </a:lnTo>
                <a:lnTo>
                  <a:pt x="25061" y="433804"/>
                </a:lnTo>
                <a:lnTo>
                  <a:pt x="24690" y="431565"/>
                </a:lnTo>
                <a:lnTo>
                  <a:pt x="24294" y="428473"/>
                </a:lnTo>
                <a:lnTo>
                  <a:pt x="24238" y="427291"/>
                </a:lnTo>
                <a:lnTo>
                  <a:pt x="24383" y="425879"/>
                </a:lnTo>
                <a:lnTo>
                  <a:pt x="24455" y="425630"/>
                </a:lnTo>
                <a:lnTo>
                  <a:pt x="26119" y="422924"/>
                </a:lnTo>
                <a:lnTo>
                  <a:pt x="28708" y="421701"/>
                </a:lnTo>
                <a:lnTo>
                  <a:pt x="30866" y="421275"/>
                </a:lnTo>
                <a:lnTo>
                  <a:pt x="32567" y="421027"/>
                </a:lnTo>
                <a:lnTo>
                  <a:pt x="32779" y="421015"/>
                </a:lnTo>
                <a:lnTo>
                  <a:pt x="35420" y="420871"/>
                </a:lnTo>
                <a:lnTo>
                  <a:pt x="37136" y="420742"/>
                </a:lnTo>
                <a:lnTo>
                  <a:pt x="38363" y="419578"/>
                </a:lnTo>
                <a:lnTo>
                  <a:pt x="38718" y="418724"/>
                </a:lnTo>
                <a:lnTo>
                  <a:pt x="38314" y="418050"/>
                </a:lnTo>
                <a:lnTo>
                  <a:pt x="37135" y="417607"/>
                </a:lnTo>
                <a:lnTo>
                  <a:pt x="35836" y="417573"/>
                </a:lnTo>
                <a:lnTo>
                  <a:pt x="34252" y="418312"/>
                </a:lnTo>
                <a:lnTo>
                  <a:pt x="32024" y="418323"/>
                </a:lnTo>
                <a:lnTo>
                  <a:pt x="29241" y="418708"/>
                </a:lnTo>
                <a:lnTo>
                  <a:pt x="27498" y="418255"/>
                </a:lnTo>
                <a:lnTo>
                  <a:pt x="27532" y="417030"/>
                </a:lnTo>
                <a:lnTo>
                  <a:pt x="27848" y="414691"/>
                </a:lnTo>
                <a:lnTo>
                  <a:pt x="29014" y="409310"/>
                </a:lnTo>
                <a:lnTo>
                  <a:pt x="29272" y="408807"/>
                </a:lnTo>
                <a:lnTo>
                  <a:pt x="29730" y="408243"/>
                </a:lnTo>
                <a:lnTo>
                  <a:pt x="30204" y="407972"/>
                </a:lnTo>
                <a:lnTo>
                  <a:pt x="30924" y="407724"/>
                </a:lnTo>
                <a:lnTo>
                  <a:pt x="34302" y="406860"/>
                </a:lnTo>
                <a:lnTo>
                  <a:pt x="34442" y="406888"/>
                </a:lnTo>
                <a:lnTo>
                  <a:pt x="34969" y="408483"/>
                </a:lnTo>
                <a:lnTo>
                  <a:pt x="34974" y="410096"/>
                </a:lnTo>
                <a:lnTo>
                  <a:pt x="35085" y="410701"/>
                </a:lnTo>
                <a:lnTo>
                  <a:pt x="35286" y="411239"/>
                </a:lnTo>
                <a:lnTo>
                  <a:pt x="35634" y="411928"/>
                </a:lnTo>
                <a:lnTo>
                  <a:pt x="35946" y="412350"/>
                </a:lnTo>
                <a:lnTo>
                  <a:pt x="36169" y="412532"/>
                </a:lnTo>
                <a:lnTo>
                  <a:pt x="36553" y="412730"/>
                </a:lnTo>
                <a:lnTo>
                  <a:pt x="37364" y="412953"/>
                </a:lnTo>
                <a:lnTo>
                  <a:pt x="38127" y="412884"/>
                </a:lnTo>
                <a:lnTo>
                  <a:pt x="38783" y="412444"/>
                </a:lnTo>
                <a:lnTo>
                  <a:pt x="39331" y="411789"/>
                </a:lnTo>
                <a:lnTo>
                  <a:pt x="39591" y="411217"/>
                </a:lnTo>
                <a:lnTo>
                  <a:pt x="39773" y="410091"/>
                </a:lnTo>
                <a:lnTo>
                  <a:pt x="39699" y="409886"/>
                </a:lnTo>
                <a:lnTo>
                  <a:pt x="37962" y="408403"/>
                </a:lnTo>
                <a:lnTo>
                  <a:pt x="37347" y="407822"/>
                </a:lnTo>
                <a:lnTo>
                  <a:pt x="37175" y="407600"/>
                </a:lnTo>
                <a:lnTo>
                  <a:pt x="37086" y="407348"/>
                </a:lnTo>
                <a:lnTo>
                  <a:pt x="37040" y="406923"/>
                </a:lnTo>
                <a:lnTo>
                  <a:pt x="37150" y="406428"/>
                </a:lnTo>
                <a:lnTo>
                  <a:pt x="37266" y="406226"/>
                </a:lnTo>
                <a:lnTo>
                  <a:pt x="37480" y="406067"/>
                </a:lnTo>
                <a:lnTo>
                  <a:pt x="39175" y="405433"/>
                </a:lnTo>
                <a:lnTo>
                  <a:pt x="40530" y="404498"/>
                </a:lnTo>
                <a:lnTo>
                  <a:pt x="41315" y="403445"/>
                </a:lnTo>
                <a:lnTo>
                  <a:pt x="43129" y="401464"/>
                </a:lnTo>
                <a:lnTo>
                  <a:pt x="43495" y="400990"/>
                </a:lnTo>
                <a:lnTo>
                  <a:pt x="43712" y="400513"/>
                </a:lnTo>
                <a:lnTo>
                  <a:pt x="43894" y="400356"/>
                </a:lnTo>
                <a:lnTo>
                  <a:pt x="44269" y="400395"/>
                </a:lnTo>
                <a:lnTo>
                  <a:pt x="44778" y="400182"/>
                </a:lnTo>
                <a:lnTo>
                  <a:pt x="44948" y="399830"/>
                </a:lnTo>
                <a:lnTo>
                  <a:pt x="45109" y="399662"/>
                </a:lnTo>
                <a:lnTo>
                  <a:pt x="45731" y="399393"/>
                </a:lnTo>
                <a:lnTo>
                  <a:pt x="45994" y="399158"/>
                </a:lnTo>
                <a:lnTo>
                  <a:pt x="45926" y="398905"/>
                </a:lnTo>
                <a:lnTo>
                  <a:pt x="45497" y="398478"/>
                </a:lnTo>
                <a:lnTo>
                  <a:pt x="45557" y="397326"/>
                </a:lnTo>
                <a:lnTo>
                  <a:pt x="45438" y="397101"/>
                </a:lnTo>
                <a:lnTo>
                  <a:pt x="44766" y="397250"/>
                </a:lnTo>
                <a:lnTo>
                  <a:pt x="44533" y="397080"/>
                </a:lnTo>
                <a:lnTo>
                  <a:pt x="44849" y="395754"/>
                </a:lnTo>
                <a:lnTo>
                  <a:pt x="44875" y="394921"/>
                </a:lnTo>
                <a:lnTo>
                  <a:pt x="44813" y="394399"/>
                </a:lnTo>
                <a:lnTo>
                  <a:pt x="44873" y="393968"/>
                </a:lnTo>
                <a:lnTo>
                  <a:pt x="45211" y="393386"/>
                </a:lnTo>
                <a:lnTo>
                  <a:pt x="45939" y="392402"/>
                </a:lnTo>
                <a:lnTo>
                  <a:pt x="46660" y="391651"/>
                </a:lnTo>
                <a:lnTo>
                  <a:pt x="47250" y="391189"/>
                </a:lnTo>
                <a:lnTo>
                  <a:pt x="52193" y="390347"/>
                </a:lnTo>
                <a:lnTo>
                  <a:pt x="53578" y="389862"/>
                </a:lnTo>
                <a:lnTo>
                  <a:pt x="54392" y="389264"/>
                </a:lnTo>
                <a:lnTo>
                  <a:pt x="54989" y="388580"/>
                </a:lnTo>
                <a:lnTo>
                  <a:pt x="56371" y="386460"/>
                </a:lnTo>
                <a:lnTo>
                  <a:pt x="55934" y="386304"/>
                </a:lnTo>
                <a:lnTo>
                  <a:pt x="55804" y="385683"/>
                </a:lnTo>
                <a:lnTo>
                  <a:pt x="55576" y="385061"/>
                </a:lnTo>
                <a:lnTo>
                  <a:pt x="55365" y="384731"/>
                </a:lnTo>
                <a:lnTo>
                  <a:pt x="54952" y="384389"/>
                </a:lnTo>
                <a:lnTo>
                  <a:pt x="54147" y="384070"/>
                </a:lnTo>
                <a:lnTo>
                  <a:pt x="50977" y="383598"/>
                </a:lnTo>
                <a:lnTo>
                  <a:pt x="48834" y="383271"/>
                </a:lnTo>
                <a:lnTo>
                  <a:pt x="48149" y="382982"/>
                </a:lnTo>
                <a:lnTo>
                  <a:pt x="47606" y="382598"/>
                </a:lnTo>
                <a:lnTo>
                  <a:pt x="47297" y="382212"/>
                </a:lnTo>
                <a:lnTo>
                  <a:pt x="47027" y="381764"/>
                </a:lnTo>
                <a:lnTo>
                  <a:pt x="46934" y="381451"/>
                </a:lnTo>
                <a:lnTo>
                  <a:pt x="46913" y="381086"/>
                </a:lnTo>
                <a:lnTo>
                  <a:pt x="46938" y="380791"/>
                </a:lnTo>
                <a:lnTo>
                  <a:pt x="47057" y="380466"/>
                </a:lnTo>
                <a:lnTo>
                  <a:pt x="47495" y="379804"/>
                </a:lnTo>
                <a:lnTo>
                  <a:pt x="48203" y="379200"/>
                </a:lnTo>
                <a:lnTo>
                  <a:pt x="48585" y="379031"/>
                </a:lnTo>
                <a:lnTo>
                  <a:pt x="49196" y="378946"/>
                </a:lnTo>
                <a:lnTo>
                  <a:pt x="49671" y="379090"/>
                </a:lnTo>
                <a:lnTo>
                  <a:pt x="50364" y="379513"/>
                </a:lnTo>
                <a:lnTo>
                  <a:pt x="50874" y="380058"/>
                </a:lnTo>
                <a:lnTo>
                  <a:pt x="52008" y="381654"/>
                </a:lnTo>
                <a:lnTo>
                  <a:pt x="53187" y="382562"/>
                </a:lnTo>
                <a:lnTo>
                  <a:pt x="53730" y="382762"/>
                </a:lnTo>
                <a:lnTo>
                  <a:pt x="55470" y="382757"/>
                </a:lnTo>
                <a:lnTo>
                  <a:pt x="55687" y="382646"/>
                </a:lnTo>
                <a:lnTo>
                  <a:pt x="55789" y="382407"/>
                </a:lnTo>
                <a:lnTo>
                  <a:pt x="55329" y="379317"/>
                </a:lnTo>
                <a:lnTo>
                  <a:pt x="55336" y="379072"/>
                </a:lnTo>
                <a:lnTo>
                  <a:pt x="55484" y="378892"/>
                </a:lnTo>
                <a:lnTo>
                  <a:pt x="56849" y="378055"/>
                </a:lnTo>
                <a:lnTo>
                  <a:pt x="59722" y="376303"/>
                </a:lnTo>
                <a:lnTo>
                  <a:pt x="60114" y="375937"/>
                </a:lnTo>
                <a:lnTo>
                  <a:pt x="60506" y="375045"/>
                </a:lnTo>
                <a:lnTo>
                  <a:pt x="60439" y="374293"/>
                </a:lnTo>
                <a:lnTo>
                  <a:pt x="60384" y="373534"/>
                </a:lnTo>
                <a:lnTo>
                  <a:pt x="60781" y="373451"/>
                </a:lnTo>
                <a:lnTo>
                  <a:pt x="61502" y="373102"/>
                </a:lnTo>
                <a:lnTo>
                  <a:pt x="61744" y="372892"/>
                </a:lnTo>
                <a:lnTo>
                  <a:pt x="62313" y="372123"/>
                </a:lnTo>
                <a:lnTo>
                  <a:pt x="62819" y="371017"/>
                </a:lnTo>
                <a:lnTo>
                  <a:pt x="62945" y="370654"/>
                </a:lnTo>
                <a:lnTo>
                  <a:pt x="63016" y="370246"/>
                </a:lnTo>
                <a:lnTo>
                  <a:pt x="62716" y="368943"/>
                </a:lnTo>
                <a:lnTo>
                  <a:pt x="61587" y="368535"/>
                </a:lnTo>
                <a:lnTo>
                  <a:pt x="60688" y="368381"/>
                </a:lnTo>
                <a:lnTo>
                  <a:pt x="59920" y="367779"/>
                </a:lnTo>
                <a:lnTo>
                  <a:pt x="58826" y="367025"/>
                </a:lnTo>
                <a:lnTo>
                  <a:pt x="57910" y="366603"/>
                </a:lnTo>
                <a:lnTo>
                  <a:pt x="57133" y="366784"/>
                </a:lnTo>
                <a:lnTo>
                  <a:pt x="57044" y="367536"/>
                </a:lnTo>
                <a:lnTo>
                  <a:pt x="57437" y="368429"/>
                </a:lnTo>
                <a:lnTo>
                  <a:pt x="58117" y="369171"/>
                </a:lnTo>
                <a:lnTo>
                  <a:pt x="58297" y="370041"/>
                </a:lnTo>
                <a:lnTo>
                  <a:pt x="58153" y="370649"/>
                </a:lnTo>
                <a:lnTo>
                  <a:pt x="58055" y="370790"/>
                </a:lnTo>
                <a:lnTo>
                  <a:pt x="57993" y="373229"/>
                </a:lnTo>
                <a:lnTo>
                  <a:pt x="57088" y="372957"/>
                </a:lnTo>
                <a:lnTo>
                  <a:pt x="56259" y="372447"/>
                </a:lnTo>
                <a:lnTo>
                  <a:pt x="55403" y="372252"/>
                </a:lnTo>
                <a:lnTo>
                  <a:pt x="54915" y="372220"/>
                </a:lnTo>
                <a:lnTo>
                  <a:pt x="53859" y="372330"/>
                </a:lnTo>
                <a:lnTo>
                  <a:pt x="52870" y="372690"/>
                </a:lnTo>
                <a:lnTo>
                  <a:pt x="52612" y="372844"/>
                </a:lnTo>
                <a:lnTo>
                  <a:pt x="51846" y="373497"/>
                </a:lnTo>
                <a:lnTo>
                  <a:pt x="51569" y="373429"/>
                </a:lnTo>
                <a:lnTo>
                  <a:pt x="49712" y="373479"/>
                </a:lnTo>
                <a:lnTo>
                  <a:pt x="49158" y="373370"/>
                </a:lnTo>
                <a:lnTo>
                  <a:pt x="48309" y="373051"/>
                </a:lnTo>
                <a:lnTo>
                  <a:pt x="47171" y="372891"/>
                </a:lnTo>
                <a:lnTo>
                  <a:pt x="46346" y="372885"/>
                </a:lnTo>
                <a:lnTo>
                  <a:pt x="46057" y="372706"/>
                </a:lnTo>
                <a:lnTo>
                  <a:pt x="45325" y="371531"/>
                </a:lnTo>
                <a:lnTo>
                  <a:pt x="45102" y="370962"/>
                </a:lnTo>
                <a:lnTo>
                  <a:pt x="44948" y="370241"/>
                </a:lnTo>
                <a:lnTo>
                  <a:pt x="44976" y="369108"/>
                </a:lnTo>
                <a:lnTo>
                  <a:pt x="45164" y="367593"/>
                </a:lnTo>
                <a:lnTo>
                  <a:pt x="45406" y="366343"/>
                </a:lnTo>
                <a:lnTo>
                  <a:pt x="45745" y="365069"/>
                </a:lnTo>
                <a:lnTo>
                  <a:pt x="45952" y="364794"/>
                </a:lnTo>
                <a:lnTo>
                  <a:pt x="46358" y="364413"/>
                </a:lnTo>
                <a:lnTo>
                  <a:pt x="48855" y="362862"/>
                </a:lnTo>
                <a:lnTo>
                  <a:pt x="49211" y="362813"/>
                </a:lnTo>
                <a:lnTo>
                  <a:pt x="49394" y="362863"/>
                </a:lnTo>
                <a:lnTo>
                  <a:pt x="49879" y="363087"/>
                </a:lnTo>
                <a:lnTo>
                  <a:pt x="50626" y="363585"/>
                </a:lnTo>
                <a:lnTo>
                  <a:pt x="51076" y="363573"/>
                </a:lnTo>
                <a:lnTo>
                  <a:pt x="51540" y="363350"/>
                </a:lnTo>
                <a:lnTo>
                  <a:pt x="52325" y="362117"/>
                </a:lnTo>
                <a:lnTo>
                  <a:pt x="53157" y="361334"/>
                </a:lnTo>
                <a:lnTo>
                  <a:pt x="54025" y="360964"/>
                </a:lnTo>
                <a:lnTo>
                  <a:pt x="54928" y="360837"/>
                </a:lnTo>
                <a:lnTo>
                  <a:pt x="55357" y="360933"/>
                </a:lnTo>
                <a:lnTo>
                  <a:pt x="56435" y="361774"/>
                </a:lnTo>
                <a:lnTo>
                  <a:pt x="57055" y="360991"/>
                </a:lnTo>
                <a:lnTo>
                  <a:pt x="57243" y="360588"/>
                </a:lnTo>
                <a:lnTo>
                  <a:pt x="57333" y="359788"/>
                </a:lnTo>
                <a:lnTo>
                  <a:pt x="57465" y="359352"/>
                </a:lnTo>
                <a:lnTo>
                  <a:pt x="57843" y="358938"/>
                </a:lnTo>
                <a:lnTo>
                  <a:pt x="58625" y="358744"/>
                </a:lnTo>
                <a:lnTo>
                  <a:pt x="59127" y="358812"/>
                </a:lnTo>
                <a:lnTo>
                  <a:pt x="59960" y="359104"/>
                </a:lnTo>
                <a:lnTo>
                  <a:pt x="60517" y="359389"/>
                </a:lnTo>
                <a:lnTo>
                  <a:pt x="61846" y="360532"/>
                </a:lnTo>
                <a:lnTo>
                  <a:pt x="62231" y="360765"/>
                </a:lnTo>
                <a:lnTo>
                  <a:pt x="62394" y="361123"/>
                </a:lnTo>
                <a:lnTo>
                  <a:pt x="62675" y="361746"/>
                </a:lnTo>
                <a:lnTo>
                  <a:pt x="62815" y="361816"/>
                </a:lnTo>
                <a:lnTo>
                  <a:pt x="62994" y="361868"/>
                </a:lnTo>
                <a:lnTo>
                  <a:pt x="63229" y="361947"/>
                </a:lnTo>
                <a:lnTo>
                  <a:pt x="63553" y="361943"/>
                </a:lnTo>
                <a:lnTo>
                  <a:pt x="63870" y="361815"/>
                </a:lnTo>
                <a:lnTo>
                  <a:pt x="64131" y="361658"/>
                </a:lnTo>
                <a:lnTo>
                  <a:pt x="64400" y="361392"/>
                </a:lnTo>
                <a:lnTo>
                  <a:pt x="64644" y="360955"/>
                </a:lnTo>
                <a:lnTo>
                  <a:pt x="64625" y="360357"/>
                </a:lnTo>
                <a:lnTo>
                  <a:pt x="64601" y="359726"/>
                </a:lnTo>
                <a:lnTo>
                  <a:pt x="64810" y="358217"/>
                </a:lnTo>
                <a:lnTo>
                  <a:pt x="65215" y="357643"/>
                </a:lnTo>
                <a:lnTo>
                  <a:pt x="65893" y="357060"/>
                </a:lnTo>
                <a:lnTo>
                  <a:pt x="65649" y="356436"/>
                </a:lnTo>
                <a:lnTo>
                  <a:pt x="64716" y="355574"/>
                </a:lnTo>
                <a:lnTo>
                  <a:pt x="64561" y="355402"/>
                </a:lnTo>
                <a:lnTo>
                  <a:pt x="64329" y="354981"/>
                </a:lnTo>
                <a:lnTo>
                  <a:pt x="64142" y="353810"/>
                </a:lnTo>
                <a:lnTo>
                  <a:pt x="64408" y="352392"/>
                </a:lnTo>
                <a:lnTo>
                  <a:pt x="64525" y="352105"/>
                </a:lnTo>
                <a:lnTo>
                  <a:pt x="64850" y="351749"/>
                </a:lnTo>
                <a:lnTo>
                  <a:pt x="65014" y="351657"/>
                </a:lnTo>
                <a:lnTo>
                  <a:pt x="65323" y="351592"/>
                </a:lnTo>
                <a:lnTo>
                  <a:pt x="66235" y="351685"/>
                </a:lnTo>
                <a:lnTo>
                  <a:pt x="66458" y="352038"/>
                </a:lnTo>
                <a:lnTo>
                  <a:pt x="67118" y="352860"/>
                </a:lnTo>
                <a:lnTo>
                  <a:pt x="67387" y="353113"/>
                </a:lnTo>
                <a:lnTo>
                  <a:pt x="67568" y="353205"/>
                </a:lnTo>
                <a:lnTo>
                  <a:pt x="67937" y="353147"/>
                </a:lnTo>
                <a:lnTo>
                  <a:pt x="69345" y="352222"/>
                </a:lnTo>
                <a:lnTo>
                  <a:pt x="70523" y="351135"/>
                </a:lnTo>
                <a:lnTo>
                  <a:pt x="71126" y="350493"/>
                </a:lnTo>
                <a:lnTo>
                  <a:pt x="72194" y="348969"/>
                </a:lnTo>
                <a:lnTo>
                  <a:pt x="72439" y="348453"/>
                </a:lnTo>
                <a:lnTo>
                  <a:pt x="73314" y="347358"/>
                </a:lnTo>
                <a:lnTo>
                  <a:pt x="74939" y="343628"/>
                </a:lnTo>
                <a:lnTo>
                  <a:pt x="74878" y="341835"/>
                </a:lnTo>
                <a:lnTo>
                  <a:pt x="74582" y="341595"/>
                </a:lnTo>
                <a:lnTo>
                  <a:pt x="73469" y="341823"/>
                </a:lnTo>
                <a:lnTo>
                  <a:pt x="73162" y="342169"/>
                </a:lnTo>
                <a:lnTo>
                  <a:pt x="72683" y="344183"/>
                </a:lnTo>
                <a:lnTo>
                  <a:pt x="71711" y="345558"/>
                </a:lnTo>
                <a:lnTo>
                  <a:pt x="71257" y="346095"/>
                </a:lnTo>
                <a:lnTo>
                  <a:pt x="70310" y="345833"/>
                </a:lnTo>
                <a:lnTo>
                  <a:pt x="68842" y="345569"/>
                </a:lnTo>
                <a:lnTo>
                  <a:pt x="67983" y="345500"/>
                </a:lnTo>
                <a:lnTo>
                  <a:pt x="66761" y="345587"/>
                </a:lnTo>
                <a:lnTo>
                  <a:pt x="63337" y="345073"/>
                </a:lnTo>
                <a:lnTo>
                  <a:pt x="62588" y="344838"/>
                </a:lnTo>
                <a:lnTo>
                  <a:pt x="61879" y="344435"/>
                </a:lnTo>
                <a:lnTo>
                  <a:pt x="61488" y="343914"/>
                </a:lnTo>
                <a:lnTo>
                  <a:pt x="61363" y="343604"/>
                </a:lnTo>
                <a:lnTo>
                  <a:pt x="61338" y="343189"/>
                </a:lnTo>
                <a:lnTo>
                  <a:pt x="61649" y="341518"/>
                </a:lnTo>
                <a:lnTo>
                  <a:pt x="62062" y="340708"/>
                </a:lnTo>
                <a:lnTo>
                  <a:pt x="62194" y="340184"/>
                </a:lnTo>
                <a:lnTo>
                  <a:pt x="62256" y="339629"/>
                </a:lnTo>
                <a:lnTo>
                  <a:pt x="62172" y="338767"/>
                </a:lnTo>
                <a:lnTo>
                  <a:pt x="63546" y="338148"/>
                </a:lnTo>
                <a:lnTo>
                  <a:pt x="64177" y="337649"/>
                </a:lnTo>
                <a:lnTo>
                  <a:pt x="64507" y="337307"/>
                </a:lnTo>
                <a:lnTo>
                  <a:pt x="64835" y="336841"/>
                </a:lnTo>
                <a:lnTo>
                  <a:pt x="64974" y="336496"/>
                </a:lnTo>
                <a:lnTo>
                  <a:pt x="64974" y="336034"/>
                </a:lnTo>
                <a:lnTo>
                  <a:pt x="64857" y="334932"/>
                </a:lnTo>
                <a:lnTo>
                  <a:pt x="64802" y="334735"/>
                </a:lnTo>
                <a:lnTo>
                  <a:pt x="64605" y="334431"/>
                </a:lnTo>
                <a:lnTo>
                  <a:pt x="64486" y="334266"/>
                </a:lnTo>
                <a:lnTo>
                  <a:pt x="63488" y="333404"/>
                </a:lnTo>
                <a:lnTo>
                  <a:pt x="62959" y="333185"/>
                </a:lnTo>
                <a:lnTo>
                  <a:pt x="61848" y="333036"/>
                </a:lnTo>
                <a:lnTo>
                  <a:pt x="61316" y="333152"/>
                </a:lnTo>
                <a:lnTo>
                  <a:pt x="60735" y="333729"/>
                </a:lnTo>
                <a:lnTo>
                  <a:pt x="59543" y="334461"/>
                </a:lnTo>
                <a:lnTo>
                  <a:pt x="58556" y="335243"/>
                </a:lnTo>
                <a:lnTo>
                  <a:pt x="58215" y="335374"/>
                </a:lnTo>
                <a:lnTo>
                  <a:pt x="55727" y="334923"/>
                </a:lnTo>
                <a:lnTo>
                  <a:pt x="53858" y="334215"/>
                </a:lnTo>
                <a:lnTo>
                  <a:pt x="52599" y="333641"/>
                </a:lnTo>
                <a:lnTo>
                  <a:pt x="51119" y="332713"/>
                </a:lnTo>
                <a:lnTo>
                  <a:pt x="49603" y="331176"/>
                </a:lnTo>
                <a:lnTo>
                  <a:pt x="49226" y="330696"/>
                </a:lnTo>
                <a:lnTo>
                  <a:pt x="48765" y="329867"/>
                </a:lnTo>
                <a:lnTo>
                  <a:pt x="48543" y="328423"/>
                </a:lnTo>
                <a:lnTo>
                  <a:pt x="48569" y="327797"/>
                </a:lnTo>
                <a:lnTo>
                  <a:pt x="49485" y="325932"/>
                </a:lnTo>
                <a:lnTo>
                  <a:pt x="50005" y="324596"/>
                </a:lnTo>
                <a:lnTo>
                  <a:pt x="51834" y="324331"/>
                </a:lnTo>
                <a:lnTo>
                  <a:pt x="54388" y="325955"/>
                </a:lnTo>
                <a:lnTo>
                  <a:pt x="55487" y="327386"/>
                </a:lnTo>
                <a:lnTo>
                  <a:pt x="56057" y="327915"/>
                </a:lnTo>
                <a:lnTo>
                  <a:pt x="56904" y="328488"/>
                </a:lnTo>
                <a:lnTo>
                  <a:pt x="57359" y="328693"/>
                </a:lnTo>
                <a:lnTo>
                  <a:pt x="58414" y="329034"/>
                </a:lnTo>
                <a:lnTo>
                  <a:pt x="59161" y="329172"/>
                </a:lnTo>
                <a:lnTo>
                  <a:pt x="60529" y="329286"/>
                </a:lnTo>
                <a:lnTo>
                  <a:pt x="61050" y="329196"/>
                </a:lnTo>
                <a:lnTo>
                  <a:pt x="61338" y="329018"/>
                </a:lnTo>
                <a:lnTo>
                  <a:pt x="61908" y="328516"/>
                </a:lnTo>
                <a:lnTo>
                  <a:pt x="62137" y="328080"/>
                </a:lnTo>
                <a:lnTo>
                  <a:pt x="62162" y="327712"/>
                </a:lnTo>
                <a:lnTo>
                  <a:pt x="62107" y="327396"/>
                </a:lnTo>
                <a:lnTo>
                  <a:pt x="61908" y="326999"/>
                </a:lnTo>
                <a:lnTo>
                  <a:pt x="61373" y="326273"/>
                </a:lnTo>
                <a:lnTo>
                  <a:pt x="60163" y="325427"/>
                </a:lnTo>
                <a:lnTo>
                  <a:pt x="59532" y="325128"/>
                </a:lnTo>
                <a:lnTo>
                  <a:pt x="55235" y="323636"/>
                </a:lnTo>
                <a:lnTo>
                  <a:pt x="54089" y="323025"/>
                </a:lnTo>
                <a:lnTo>
                  <a:pt x="52576" y="321858"/>
                </a:lnTo>
                <a:lnTo>
                  <a:pt x="51978" y="320703"/>
                </a:lnTo>
                <a:lnTo>
                  <a:pt x="53090" y="319827"/>
                </a:lnTo>
                <a:lnTo>
                  <a:pt x="55118" y="318412"/>
                </a:lnTo>
                <a:lnTo>
                  <a:pt x="55714" y="318052"/>
                </a:lnTo>
                <a:lnTo>
                  <a:pt x="56454" y="317605"/>
                </a:lnTo>
                <a:lnTo>
                  <a:pt x="56971" y="317110"/>
                </a:lnTo>
                <a:lnTo>
                  <a:pt x="57753" y="316022"/>
                </a:lnTo>
                <a:lnTo>
                  <a:pt x="58420" y="315357"/>
                </a:lnTo>
                <a:lnTo>
                  <a:pt x="58673" y="315162"/>
                </a:lnTo>
                <a:lnTo>
                  <a:pt x="59014" y="314712"/>
                </a:lnTo>
                <a:lnTo>
                  <a:pt x="59547" y="313718"/>
                </a:lnTo>
                <a:lnTo>
                  <a:pt x="59679" y="313111"/>
                </a:lnTo>
                <a:lnTo>
                  <a:pt x="59625" y="312149"/>
                </a:lnTo>
                <a:lnTo>
                  <a:pt x="59551" y="311873"/>
                </a:lnTo>
                <a:lnTo>
                  <a:pt x="59156" y="311112"/>
                </a:lnTo>
                <a:lnTo>
                  <a:pt x="58304" y="310034"/>
                </a:lnTo>
                <a:lnTo>
                  <a:pt x="57773" y="309654"/>
                </a:lnTo>
                <a:lnTo>
                  <a:pt x="57055" y="309363"/>
                </a:lnTo>
                <a:lnTo>
                  <a:pt x="56610" y="309699"/>
                </a:lnTo>
                <a:lnTo>
                  <a:pt x="55802" y="310679"/>
                </a:lnTo>
                <a:lnTo>
                  <a:pt x="55622" y="311170"/>
                </a:lnTo>
                <a:lnTo>
                  <a:pt x="55566" y="312078"/>
                </a:lnTo>
                <a:lnTo>
                  <a:pt x="55408" y="312621"/>
                </a:lnTo>
                <a:lnTo>
                  <a:pt x="54869" y="313537"/>
                </a:lnTo>
                <a:lnTo>
                  <a:pt x="54822" y="314320"/>
                </a:lnTo>
                <a:lnTo>
                  <a:pt x="53621" y="314614"/>
                </a:lnTo>
                <a:lnTo>
                  <a:pt x="51750" y="315300"/>
                </a:lnTo>
                <a:lnTo>
                  <a:pt x="50907" y="315793"/>
                </a:lnTo>
                <a:lnTo>
                  <a:pt x="49070" y="316660"/>
                </a:lnTo>
                <a:lnTo>
                  <a:pt x="48334" y="316788"/>
                </a:lnTo>
                <a:lnTo>
                  <a:pt x="47628" y="317490"/>
                </a:lnTo>
                <a:lnTo>
                  <a:pt x="47074" y="317474"/>
                </a:lnTo>
                <a:lnTo>
                  <a:pt x="46770" y="317333"/>
                </a:lnTo>
                <a:lnTo>
                  <a:pt x="45959" y="316749"/>
                </a:lnTo>
                <a:lnTo>
                  <a:pt x="45303" y="316107"/>
                </a:lnTo>
                <a:lnTo>
                  <a:pt x="44971" y="315710"/>
                </a:lnTo>
                <a:lnTo>
                  <a:pt x="44722" y="315292"/>
                </a:lnTo>
                <a:lnTo>
                  <a:pt x="44101" y="313887"/>
                </a:lnTo>
                <a:lnTo>
                  <a:pt x="43793" y="312649"/>
                </a:lnTo>
                <a:lnTo>
                  <a:pt x="43728" y="312028"/>
                </a:lnTo>
                <a:lnTo>
                  <a:pt x="43708" y="311546"/>
                </a:lnTo>
                <a:lnTo>
                  <a:pt x="43838" y="310769"/>
                </a:lnTo>
                <a:lnTo>
                  <a:pt x="44064" y="310446"/>
                </a:lnTo>
                <a:lnTo>
                  <a:pt x="44602" y="309926"/>
                </a:lnTo>
                <a:lnTo>
                  <a:pt x="44836" y="309761"/>
                </a:lnTo>
                <a:lnTo>
                  <a:pt x="45288" y="309568"/>
                </a:lnTo>
                <a:lnTo>
                  <a:pt x="45932" y="308520"/>
                </a:lnTo>
                <a:lnTo>
                  <a:pt x="46222" y="307710"/>
                </a:lnTo>
                <a:lnTo>
                  <a:pt x="47152" y="306586"/>
                </a:lnTo>
                <a:lnTo>
                  <a:pt x="48540" y="305480"/>
                </a:lnTo>
                <a:lnTo>
                  <a:pt x="49116" y="305096"/>
                </a:lnTo>
                <a:lnTo>
                  <a:pt x="50921" y="304274"/>
                </a:lnTo>
                <a:lnTo>
                  <a:pt x="51435" y="303922"/>
                </a:lnTo>
                <a:lnTo>
                  <a:pt x="52638" y="302727"/>
                </a:lnTo>
                <a:lnTo>
                  <a:pt x="53291" y="301506"/>
                </a:lnTo>
                <a:lnTo>
                  <a:pt x="53483" y="300680"/>
                </a:lnTo>
                <a:lnTo>
                  <a:pt x="53489" y="300308"/>
                </a:lnTo>
                <a:lnTo>
                  <a:pt x="53201" y="299919"/>
                </a:lnTo>
                <a:lnTo>
                  <a:pt x="52792" y="299709"/>
                </a:lnTo>
                <a:lnTo>
                  <a:pt x="51036" y="299196"/>
                </a:lnTo>
                <a:lnTo>
                  <a:pt x="49606" y="298845"/>
                </a:lnTo>
                <a:lnTo>
                  <a:pt x="47159" y="298516"/>
                </a:lnTo>
                <a:lnTo>
                  <a:pt x="46143" y="298230"/>
                </a:lnTo>
                <a:lnTo>
                  <a:pt x="45246" y="298245"/>
                </a:lnTo>
                <a:lnTo>
                  <a:pt x="43312" y="298520"/>
                </a:lnTo>
                <a:lnTo>
                  <a:pt x="42866" y="298479"/>
                </a:lnTo>
                <a:lnTo>
                  <a:pt x="42423" y="298369"/>
                </a:lnTo>
                <a:lnTo>
                  <a:pt x="41897" y="297964"/>
                </a:lnTo>
                <a:lnTo>
                  <a:pt x="41663" y="297452"/>
                </a:lnTo>
                <a:lnTo>
                  <a:pt x="41565" y="296656"/>
                </a:lnTo>
                <a:lnTo>
                  <a:pt x="41624" y="296146"/>
                </a:lnTo>
                <a:lnTo>
                  <a:pt x="42294" y="294386"/>
                </a:lnTo>
                <a:lnTo>
                  <a:pt x="42336" y="293855"/>
                </a:lnTo>
                <a:lnTo>
                  <a:pt x="42156" y="293774"/>
                </a:lnTo>
                <a:lnTo>
                  <a:pt x="41514" y="293232"/>
                </a:lnTo>
                <a:lnTo>
                  <a:pt x="41725" y="291483"/>
                </a:lnTo>
                <a:lnTo>
                  <a:pt x="41609" y="289963"/>
                </a:lnTo>
                <a:lnTo>
                  <a:pt x="41887" y="288742"/>
                </a:lnTo>
                <a:lnTo>
                  <a:pt x="42000" y="288549"/>
                </a:lnTo>
                <a:lnTo>
                  <a:pt x="42501" y="288171"/>
                </a:lnTo>
                <a:lnTo>
                  <a:pt x="42727" y="287600"/>
                </a:lnTo>
                <a:lnTo>
                  <a:pt x="43135" y="286149"/>
                </a:lnTo>
                <a:lnTo>
                  <a:pt x="43273" y="285912"/>
                </a:lnTo>
                <a:lnTo>
                  <a:pt x="43836" y="285360"/>
                </a:lnTo>
                <a:lnTo>
                  <a:pt x="44839" y="284556"/>
                </a:lnTo>
                <a:lnTo>
                  <a:pt x="45171" y="284560"/>
                </a:lnTo>
                <a:lnTo>
                  <a:pt x="46069" y="284412"/>
                </a:lnTo>
                <a:lnTo>
                  <a:pt x="47143" y="284011"/>
                </a:lnTo>
                <a:lnTo>
                  <a:pt x="49017" y="282062"/>
                </a:lnTo>
                <a:lnTo>
                  <a:pt x="50588" y="280098"/>
                </a:lnTo>
                <a:lnTo>
                  <a:pt x="50816" y="279684"/>
                </a:lnTo>
                <a:lnTo>
                  <a:pt x="51141" y="278545"/>
                </a:lnTo>
                <a:lnTo>
                  <a:pt x="51188" y="278218"/>
                </a:lnTo>
                <a:lnTo>
                  <a:pt x="51182" y="277893"/>
                </a:lnTo>
                <a:lnTo>
                  <a:pt x="50985" y="276661"/>
                </a:lnTo>
                <a:lnTo>
                  <a:pt x="51043" y="275901"/>
                </a:lnTo>
                <a:lnTo>
                  <a:pt x="50918" y="275446"/>
                </a:lnTo>
                <a:lnTo>
                  <a:pt x="50248" y="274313"/>
                </a:lnTo>
                <a:lnTo>
                  <a:pt x="50075" y="274104"/>
                </a:lnTo>
                <a:lnTo>
                  <a:pt x="49163" y="273499"/>
                </a:lnTo>
                <a:lnTo>
                  <a:pt x="48997" y="273318"/>
                </a:lnTo>
                <a:lnTo>
                  <a:pt x="48852" y="272942"/>
                </a:lnTo>
                <a:lnTo>
                  <a:pt x="48965" y="272748"/>
                </a:lnTo>
                <a:lnTo>
                  <a:pt x="49105" y="272655"/>
                </a:lnTo>
                <a:lnTo>
                  <a:pt x="49260" y="272438"/>
                </a:lnTo>
                <a:lnTo>
                  <a:pt x="49029" y="271107"/>
                </a:lnTo>
                <a:lnTo>
                  <a:pt x="48257" y="269502"/>
                </a:lnTo>
                <a:lnTo>
                  <a:pt x="47795" y="268928"/>
                </a:lnTo>
                <a:lnTo>
                  <a:pt x="47419" y="268559"/>
                </a:lnTo>
                <a:lnTo>
                  <a:pt x="47126" y="268326"/>
                </a:lnTo>
                <a:lnTo>
                  <a:pt x="46099" y="268077"/>
                </a:lnTo>
                <a:lnTo>
                  <a:pt x="45563" y="268180"/>
                </a:lnTo>
                <a:lnTo>
                  <a:pt x="44195" y="268713"/>
                </a:lnTo>
                <a:lnTo>
                  <a:pt x="43144" y="269389"/>
                </a:lnTo>
                <a:lnTo>
                  <a:pt x="42883" y="270422"/>
                </a:lnTo>
                <a:lnTo>
                  <a:pt x="43007" y="270636"/>
                </a:lnTo>
                <a:lnTo>
                  <a:pt x="43496" y="270976"/>
                </a:lnTo>
                <a:lnTo>
                  <a:pt x="43736" y="271296"/>
                </a:lnTo>
                <a:lnTo>
                  <a:pt x="43770" y="271484"/>
                </a:lnTo>
                <a:lnTo>
                  <a:pt x="43725" y="271650"/>
                </a:lnTo>
                <a:lnTo>
                  <a:pt x="43520" y="271891"/>
                </a:lnTo>
                <a:lnTo>
                  <a:pt x="43138" y="272225"/>
                </a:lnTo>
                <a:lnTo>
                  <a:pt x="43092" y="272689"/>
                </a:lnTo>
                <a:lnTo>
                  <a:pt x="43386" y="273479"/>
                </a:lnTo>
                <a:lnTo>
                  <a:pt x="43943" y="275421"/>
                </a:lnTo>
                <a:lnTo>
                  <a:pt x="43964" y="275803"/>
                </a:lnTo>
                <a:lnTo>
                  <a:pt x="43906" y="276272"/>
                </a:lnTo>
                <a:lnTo>
                  <a:pt x="43744" y="276949"/>
                </a:lnTo>
                <a:lnTo>
                  <a:pt x="42678" y="278504"/>
                </a:lnTo>
                <a:lnTo>
                  <a:pt x="42012" y="278979"/>
                </a:lnTo>
                <a:lnTo>
                  <a:pt x="41160" y="279281"/>
                </a:lnTo>
                <a:lnTo>
                  <a:pt x="40091" y="279403"/>
                </a:lnTo>
                <a:lnTo>
                  <a:pt x="39546" y="279361"/>
                </a:lnTo>
                <a:lnTo>
                  <a:pt x="38885" y="279222"/>
                </a:lnTo>
                <a:lnTo>
                  <a:pt x="37262" y="278663"/>
                </a:lnTo>
                <a:lnTo>
                  <a:pt x="36937" y="278470"/>
                </a:lnTo>
                <a:lnTo>
                  <a:pt x="36001" y="277686"/>
                </a:lnTo>
                <a:lnTo>
                  <a:pt x="35622" y="277185"/>
                </a:lnTo>
                <a:lnTo>
                  <a:pt x="35475" y="276890"/>
                </a:lnTo>
                <a:lnTo>
                  <a:pt x="35320" y="276274"/>
                </a:lnTo>
                <a:lnTo>
                  <a:pt x="35293" y="275893"/>
                </a:lnTo>
                <a:lnTo>
                  <a:pt x="35378" y="275183"/>
                </a:lnTo>
                <a:lnTo>
                  <a:pt x="35572" y="274710"/>
                </a:lnTo>
                <a:lnTo>
                  <a:pt x="35881" y="274135"/>
                </a:lnTo>
                <a:lnTo>
                  <a:pt x="36664" y="273119"/>
                </a:lnTo>
                <a:lnTo>
                  <a:pt x="36459" y="272804"/>
                </a:lnTo>
                <a:lnTo>
                  <a:pt x="36355" y="272522"/>
                </a:lnTo>
                <a:lnTo>
                  <a:pt x="36347" y="272047"/>
                </a:lnTo>
                <a:lnTo>
                  <a:pt x="36560" y="271747"/>
                </a:lnTo>
                <a:lnTo>
                  <a:pt x="36782" y="271580"/>
                </a:lnTo>
                <a:lnTo>
                  <a:pt x="37793" y="270127"/>
                </a:lnTo>
                <a:lnTo>
                  <a:pt x="38279" y="269799"/>
                </a:lnTo>
                <a:lnTo>
                  <a:pt x="39151" y="268836"/>
                </a:lnTo>
                <a:lnTo>
                  <a:pt x="39560" y="268071"/>
                </a:lnTo>
                <a:lnTo>
                  <a:pt x="39778" y="266820"/>
                </a:lnTo>
                <a:lnTo>
                  <a:pt x="39778" y="266591"/>
                </a:lnTo>
                <a:lnTo>
                  <a:pt x="39704" y="265710"/>
                </a:lnTo>
                <a:lnTo>
                  <a:pt x="40053" y="264666"/>
                </a:lnTo>
                <a:lnTo>
                  <a:pt x="40673" y="264152"/>
                </a:lnTo>
                <a:lnTo>
                  <a:pt x="41322" y="263779"/>
                </a:lnTo>
                <a:lnTo>
                  <a:pt x="42081" y="263622"/>
                </a:lnTo>
                <a:lnTo>
                  <a:pt x="42590" y="263407"/>
                </a:lnTo>
                <a:lnTo>
                  <a:pt x="43427" y="262767"/>
                </a:lnTo>
                <a:lnTo>
                  <a:pt x="43752" y="262170"/>
                </a:lnTo>
                <a:lnTo>
                  <a:pt x="43923" y="261142"/>
                </a:lnTo>
                <a:lnTo>
                  <a:pt x="44185" y="260152"/>
                </a:lnTo>
                <a:lnTo>
                  <a:pt x="44184" y="259981"/>
                </a:lnTo>
                <a:lnTo>
                  <a:pt x="44066" y="259591"/>
                </a:lnTo>
                <a:lnTo>
                  <a:pt x="43671" y="259006"/>
                </a:lnTo>
                <a:lnTo>
                  <a:pt x="40918" y="257026"/>
                </a:lnTo>
                <a:lnTo>
                  <a:pt x="39760" y="256605"/>
                </a:lnTo>
                <a:lnTo>
                  <a:pt x="39207" y="256566"/>
                </a:lnTo>
                <a:lnTo>
                  <a:pt x="38611" y="256400"/>
                </a:lnTo>
                <a:lnTo>
                  <a:pt x="38389" y="256229"/>
                </a:lnTo>
                <a:lnTo>
                  <a:pt x="38249" y="255952"/>
                </a:lnTo>
                <a:lnTo>
                  <a:pt x="37564" y="255168"/>
                </a:lnTo>
                <a:lnTo>
                  <a:pt x="35943" y="254503"/>
                </a:lnTo>
                <a:lnTo>
                  <a:pt x="35487" y="254239"/>
                </a:lnTo>
                <a:lnTo>
                  <a:pt x="35378" y="254092"/>
                </a:lnTo>
                <a:lnTo>
                  <a:pt x="35333" y="253916"/>
                </a:lnTo>
                <a:lnTo>
                  <a:pt x="35185" y="252502"/>
                </a:lnTo>
                <a:lnTo>
                  <a:pt x="35190" y="252027"/>
                </a:lnTo>
                <a:lnTo>
                  <a:pt x="35797" y="250813"/>
                </a:lnTo>
                <a:lnTo>
                  <a:pt x="36004" y="250556"/>
                </a:lnTo>
                <a:lnTo>
                  <a:pt x="36447" y="250153"/>
                </a:lnTo>
                <a:lnTo>
                  <a:pt x="36960" y="249892"/>
                </a:lnTo>
                <a:lnTo>
                  <a:pt x="38439" y="249690"/>
                </a:lnTo>
                <a:lnTo>
                  <a:pt x="39254" y="249747"/>
                </a:lnTo>
                <a:lnTo>
                  <a:pt x="39399" y="249808"/>
                </a:lnTo>
                <a:lnTo>
                  <a:pt x="40202" y="250512"/>
                </a:lnTo>
                <a:lnTo>
                  <a:pt x="40347" y="250906"/>
                </a:lnTo>
                <a:lnTo>
                  <a:pt x="40510" y="251033"/>
                </a:lnTo>
                <a:lnTo>
                  <a:pt x="41249" y="251101"/>
                </a:lnTo>
                <a:lnTo>
                  <a:pt x="42471" y="251113"/>
                </a:lnTo>
                <a:lnTo>
                  <a:pt x="44297" y="250915"/>
                </a:lnTo>
                <a:lnTo>
                  <a:pt x="45303" y="250639"/>
                </a:lnTo>
                <a:lnTo>
                  <a:pt x="46425" y="249944"/>
                </a:lnTo>
                <a:lnTo>
                  <a:pt x="46751" y="249565"/>
                </a:lnTo>
                <a:lnTo>
                  <a:pt x="46948" y="248877"/>
                </a:lnTo>
                <a:lnTo>
                  <a:pt x="47082" y="247564"/>
                </a:lnTo>
                <a:lnTo>
                  <a:pt x="47109" y="246829"/>
                </a:lnTo>
                <a:lnTo>
                  <a:pt x="47025" y="244498"/>
                </a:lnTo>
                <a:lnTo>
                  <a:pt x="46626" y="242357"/>
                </a:lnTo>
                <a:lnTo>
                  <a:pt x="46234" y="240948"/>
                </a:lnTo>
                <a:lnTo>
                  <a:pt x="45969" y="239662"/>
                </a:lnTo>
                <a:lnTo>
                  <a:pt x="46560" y="239525"/>
                </a:lnTo>
                <a:lnTo>
                  <a:pt x="46883" y="239508"/>
                </a:lnTo>
                <a:lnTo>
                  <a:pt x="47247" y="239209"/>
                </a:lnTo>
                <a:lnTo>
                  <a:pt x="47228" y="238890"/>
                </a:lnTo>
                <a:lnTo>
                  <a:pt x="47382" y="238760"/>
                </a:lnTo>
                <a:lnTo>
                  <a:pt x="47759" y="238819"/>
                </a:lnTo>
                <a:lnTo>
                  <a:pt x="48110" y="238739"/>
                </a:lnTo>
                <a:lnTo>
                  <a:pt x="48050" y="238400"/>
                </a:lnTo>
                <a:lnTo>
                  <a:pt x="48276" y="238038"/>
                </a:lnTo>
                <a:lnTo>
                  <a:pt x="48596" y="238013"/>
                </a:lnTo>
                <a:lnTo>
                  <a:pt x="48743" y="237468"/>
                </a:lnTo>
                <a:lnTo>
                  <a:pt x="49697" y="236338"/>
                </a:lnTo>
                <a:lnTo>
                  <a:pt x="50047" y="235692"/>
                </a:lnTo>
                <a:lnTo>
                  <a:pt x="50270" y="234601"/>
                </a:lnTo>
                <a:lnTo>
                  <a:pt x="50486" y="233924"/>
                </a:lnTo>
                <a:lnTo>
                  <a:pt x="50579" y="233375"/>
                </a:lnTo>
                <a:lnTo>
                  <a:pt x="50581" y="232786"/>
                </a:lnTo>
                <a:lnTo>
                  <a:pt x="50391" y="232261"/>
                </a:lnTo>
                <a:lnTo>
                  <a:pt x="50050" y="231818"/>
                </a:lnTo>
                <a:lnTo>
                  <a:pt x="49592" y="231524"/>
                </a:lnTo>
                <a:lnTo>
                  <a:pt x="48920" y="231382"/>
                </a:lnTo>
                <a:lnTo>
                  <a:pt x="48054" y="231399"/>
                </a:lnTo>
                <a:lnTo>
                  <a:pt x="47488" y="231592"/>
                </a:lnTo>
                <a:lnTo>
                  <a:pt x="46887" y="231944"/>
                </a:lnTo>
                <a:lnTo>
                  <a:pt x="46619" y="232212"/>
                </a:lnTo>
                <a:lnTo>
                  <a:pt x="46384" y="232556"/>
                </a:lnTo>
                <a:lnTo>
                  <a:pt x="46166" y="233171"/>
                </a:lnTo>
                <a:lnTo>
                  <a:pt x="45847" y="235192"/>
                </a:lnTo>
                <a:lnTo>
                  <a:pt x="45745" y="235503"/>
                </a:lnTo>
                <a:lnTo>
                  <a:pt x="45438" y="236053"/>
                </a:lnTo>
                <a:lnTo>
                  <a:pt x="45275" y="237151"/>
                </a:lnTo>
                <a:lnTo>
                  <a:pt x="44971" y="237598"/>
                </a:lnTo>
                <a:lnTo>
                  <a:pt x="44315" y="237187"/>
                </a:lnTo>
                <a:lnTo>
                  <a:pt x="43825" y="236709"/>
                </a:lnTo>
                <a:lnTo>
                  <a:pt x="43383" y="235874"/>
                </a:lnTo>
                <a:lnTo>
                  <a:pt x="43025" y="234947"/>
                </a:lnTo>
                <a:lnTo>
                  <a:pt x="42913" y="234784"/>
                </a:lnTo>
                <a:lnTo>
                  <a:pt x="41840" y="234059"/>
                </a:lnTo>
                <a:lnTo>
                  <a:pt x="42060" y="233282"/>
                </a:lnTo>
                <a:lnTo>
                  <a:pt x="42019" y="232607"/>
                </a:lnTo>
                <a:lnTo>
                  <a:pt x="40391" y="230696"/>
                </a:lnTo>
                <a:lnTo>
                  <a:pt x="40208" y="230349"/>
                </a:lnTo>
                <a:lnTo>
                  <a:pt x="40116" y="228542"/>
                </a:lnTo>
                <a:lnTo>
                  <a:pt x="39787" y="226835"/>
                </a:lnTo>
                <a:lnTo>
                  <a:pt x="39804" y="226573"/>
                </a:lnTo>
                <a:lnTo>
                  <a:pt x="39939" y="226266"/>
                </a:lnTo>
                <a:lnTo>
                  <a:pt x="40009" y="225829"/>
                </a:lnTo>
                <a:lnTo>
                  <a:pt x="39790" y="224309"/>
                </a:lnTo>
                <a:lnTo>
                  <a:pt x="39826" y="224174"/>
                </a:lnTo>
                <a:lnTo>
                  <a:pt x="39983" y="223996"/>
                </a:lnTo>
                <a:lnTo>
                  <a:pt x="41488" y="222846"/>
                </a:lnTo>
                <a:lnTo>
                  <a:pt x="41949" y="222364"/>
                </a:lnTo>
                <a:lnTo>
                  <a:pt x="43242" y="220162"/>
                </a:lnTo>
                <a:lnTo>
                  <a:pt x="43749" y="219390"/>
                </a:lnTo>
                <a:lnTo>
                  <a:pt x="44788" y="218274"/>
                </a:lnTo>
                <a:lnTo>
                  <a:pt x="46330" y="216933"/>
                </a:lnTo>
                <a:lnTo>
                  <a:pt x="47569" y="214986"/>
                </a:lnTo>
                <a:lnTo>
                  <a:pt x="47943" y="214048"/>
                </a:lnTo>
                <a:lnTo>
                  <a:pt x="47877" y="212011"/>
                </a:lnTo>
                <a:lnTo>
                  <a:pt x="47612" y="211423"/>
                </a:lnTo>
                <a:lnTo>
                  <a:pt x="47081" y="211024"/>
                </a:lnTo>
                <a:lnTo>
                  <a:pt x="46768" y="210879"/>
                </a:lnTo>
                <a:lnTo>
                  <a:pt x="46043" y="210836"/>
                </a:lnTo>
                <a:lnTo>
                  <a:pt x="45706" y="210876"/>
                </a:lnTo>
                <a:lnTo>
                  <a:pt x="45300" y="211079"/>
                </a:lnTo>
                <a:lnTo>
                  <a:pt x="44835" y="211427"/>
                </a:lnTo>
                <a:lnTo>
                  <a:pt x="44347" y="212101"/>
                </a:lnTo>
                <a:lnTo>
                  <a:pt x="44092" y="212564"/>
                </a:lnTo>
                <a:lnTo>
                  <a:pt x="43875" y="213198"/>
                </a:lnTo>
                <a:lnTo>
                  <a:pt x="43819" y="213677"/>
                </a:lnTo>
                <a:lnTo>
                  <a:pt x="43839" y="213921"/>
                </a:lnTo>
                <a:lnTo>
                  <a:pt x="44105" y="214647"/>
                </a:lnTo>
                <a:lnTo>
                  <a:pt x="44178" y="215648"/>
                </a:lnTo>
                <a:lnTo>
                  <a:pt x="43823" y="216803"/>
                </a:lnTo>
                <a:lnTo>
                  <a:pt x="43069" y="217972"/>
                </a:lnTo>
                <a:lnTo>
                  <a:pt x="42428" y="218740"/>
                </a:lnTo>
                <a:lnTo>
                  <a:pt x="41444" y="219485"/>
                </a:lnTo>
                <a:lnTo>
                  <a:pt x="39696" y="220453"/>
                </a:lnTo>
                <a:lnTo>
                  <a:pt x="38349" y="220723"/>
                </a:lnTo>
                <a:lnTo>
                  <a:pt x="37067" y="220701"/>
                </a:lnTo>
                <a:lnTo>
                  <a:pt x="36469" y="220574"/>
                </a:lnTo>
                <a:lnTo>
                  <a:pt x="35939" y="220383"/>
                </a:lnTo>
                <a:lnTo>
                  <a:pt x="34417" y="219639"/>
                </a:lnTo>
                <a:lnTo>
                  <a:pt x="32936" y="218598"/>
                </a:lnTo>
                <a:lnTo>
                  <a:pt x="32565" y="218229"/>
                </a:lnTo>
                <a:lnTo>
                  <a:pt x="32458" y="218035"/>
                </a:lnTo>
                <a:lnTo>
                  <a:pt x="32420" y="217712"/>
                </a:lnTo>
                <a:lnTo>
                  <a:pt x="32456" y="217412"/>
                </a:lnTo>
                <a:lnTo>
                  <a:pt x="32773" y="216717"/>
                </a:lnTo>
                <a:lnTo>
                  <a:pt x="33034" y="216383"/>
                </a:lnTo>
                <a:lnTo>
                  <a:pt x="33359" y="216182"/>
                </a:lnTo>
                <a:lnTo>
                  <a:pt x="34129" y="216209"/>
                </a:lnTo>
                <a:lnTo>
                  <a:pt x="34900" y="215938"/>
                </a:lnTo>
                <a:lnTo>
                  <a:pt x="35442" y="216204"/>
                </a:lnTo>
                <a:lnTo>
                  <a:pt x="35764" y="216206"/>
                </a:lnTo>
                <a:lnTo>
                  <a:pt x="37066" y="215495"/>
                </a:lnTo>
                <a:lnTo>
                  <a:pt x="38662" y="214786"/>
                </a:lnTo>
                <a:lnTo>
                  <a:pt x="38948" y="214704"/>
                </a:lnTo>
                <a:lnTo>
                  <a:pt x="39548" y="214760"/>
                </a:lnTo>
                <a:lnTo>
                  <a:pt x="40279" y="214336"/>
                </a:lnTo>
                <a:lnTo>
                  <a:pt x="40404" y="214103"/>
                </a:lnTo>
                <a:lnTo>
                  <a:pt x="40395" y="213937"/>
                </a:lnTo>
                <a:lnTo>
                  <a:pt x="40577" y="213555"/>
                </a:lnTo>
                <a:lnTo>
                  <a:pt x="41301" y="212620"/>
                </a:lnTo>
                <a:lnTo>
                  <a:pt x="41532" y="211925"/>
                </a:lnTo>
                <a:lnTo>
                  <a:pt x="41552" y="211348"/>
                </a:lnTo>
                <a:lnTo>
                  <a:pt x="41330" y="210573"/>
                </a:lnTo>
                <a:lnTo>
                  <a:pt x="40674" y="209065"/>
                </a:lnTo>
                <a:lnTo>
                  <a:pt x="39415" y="208099"/>
                </a:lnTo>
                <a:lnTo>
                  <a:pt x="37188" y="206806"/>
                </a:lnTo>
                <a:lnTo>
                  <a:pt x="36882" y="206591"/>
                </a:lnTo>
                <a:lnTo>
                  <a:pt x="36461" y="206294"/>
                </a:lnTo>
                <a:lnTo>
                  <a:pt x="36104" y="206210"/>
                </a:lnTo>
                <a:lnTo>
                  <a:pt x="35616" y="206436"/>
                </a:lnTo>
                <a:lnTo>
                  <a:pt x="35319" y="207180"/>
                </a:lnTo>
                <a:lnTo>
                  <a:pt x="35180" y="207753"/>
                </a:lnTo>
                <a:lnTo>
                  <a:pt x="35249" y="208640"/>
                </a:lnTo>
                <a:lnTo>
                  <a:pt x="35440" y="209505"/>
                </a:lnTo>
                <a:lnTo>
                  <a:pt x="35905" y="210633"/>
                </a:lnTo>
                <a:lnTo>
                  <a:pt x="36228" y="211806"/>
                </a:lnTo>
                <a:lnTo>
                  <a:pt x="35468" y="212953"/>
                </a:lnTo>
                <a:lnTo>
                  <a:pt x="35022" y="213330"/>
                </a:lnTo>
                <a:lnTo>
                  <a:pt x="34499" y="213629"/>
                </a:lnTo>
                <a:lnTo>
                  <a:pt x="33718" y="213948"/>
                </a:lnTo>
                <a:lnTo>
                  <a:pt x="32475" y="214329"/>
                </a:lnTo>
                <a:lnTo>
                  <a:pt x="32115" y="214356"/>
                </a:lnTo>
                <a:lnTo>
                  <a:pt x="31371" y="214288"/>
                </a:lnTo>
                <a:lnTo>
                  <a:pt x="29493" y="213873"/>
                </a:lnTo>
                <a:lnTo>
                  <a:pt x="29404" y="213677"/>
                </a:lnTo>
                <a:lnTo>
                  <a:pt x="29560" y="213461"/>
                </a:lnTo>
                <a:lnTo>
                  <a:pt x="29640" y="213243"/>
                </a:lnTo>
                <a:lnTo>
                  <a:pt x="29656" y="212025"/>
                </a:lnTo>
                <a:lnTo>
                  <a:pt x="29730" y="211635"/>
                </a:lnTo>
                <a:lnTo>
                  <a:pt x="30554" y="210893"/>
                </a:lnTo>
                <a:lnTo>
                  <a:pt x="30878" y="210840"/>
                </a:lnTo>
                <a:lnTo>
                  <a:pt x="31352" y="210599"/>
                </a:lnTo>
                <a:lnTo>
                  <a:pt x="32048" y="210090"/>
                </a:lnTo>
                <a:lnTo>
                  <a:pt x="32221" y="209871"/>
                </a:lnTo>
                <a:lnTo>
                  <a:pt x="32312" y="209467"/>
                </a:lnTo>
                <a:lnTo>
                  <a:pt x="32873" y="208261"/>
                </a:lnTo>
                <a:lnTo>
                  <a:pt x="33246" y="207583"/>
                </a:lnTo>
                <a:lnTo>
                  <a:pt x="33863" y="206991"/>
                </a:lnTo>
                <a:lnTo>
                  <a:pt x="34226" y="206553"/>
                </a:lnTo>
                <a:lnTo>
                  <a:pt x="34477" y="206267"/>
                </a:lnTo>
                <a:lnTo>
                  <a:pt x="34467" y="205806"/>
                </a:lnTo>
                <a:lnTo>
                  <a:pt x="34254" y="205206"/>
                </a:lnTo>
                <a:lnTo>
                  <a:pt x="33946" y="204833"/>
                </a:lnTo>
                <a:lnTo>
                  <a:pt x="30877" y="202697"/>
                </a:lnTo>
                <a:lnTo>
                  <a:pt x="30480" y="202359"/>
                </a:lnTo>
                <a:lnTo>
                  <a:pt x="29689" y="201320"/>
                </a:lnTo>
                <a:lnTo>
                  <a:pt x="29284" y="200626"/>
                </a:lnTo>
                <a:lnTo>
                  <a:pt x="28988" y="199939"/>
                </a:lnTo>
                <a:lnTo>
                  <a:pt x="28930" y="199370"/>
                </a:lnTo>
                <a:lnTo>
                  <a:pt x="29077" y="198881"/>
                </a:lnTo>
                <a:lnTo>
                  <a:pt x="29299" y="198464"/>
                </a:lnTo>
                <a:lnTo>
                  <a:pt x="29732" y="198107"/>
                </a:lnTo>
                <a:lnTo>
                  <a:pt x="30002" y="197994"/>
                </a:lnTo>
                <a:lnTo>
                  <a:pt x="31881" y="197567"/>
                </a:lnTo>
                <a:lnTo>
                  <a:pt x="32376" y="197378"/>
                </a:lnTo>
                <a:lnTo>
                  <a:pt x="33314" y="196812"/>
                </a:lnTo>
                <a:lnTo>
                  <a:pt x="34092" y="196117"/>
                </a:lnTo>
                <a:lnTo>
                  <a:pt x="34380" y="195967"/>
                </a:lnTo>
                <a:lnTo>
                  <a:pt x="34609" y="195910"/>
                </a:lnTo>
                <a:lnTo>
                  <a:pt x="36198" y="196015"/>
                </a:lnTo>
                <a:lnTo>
                  <a:pt x="36543" y="195992"/>
                </a:lnTo>
                <a:lnTo>
                  <a:pt x="37080" y="195795"/>
                </a:lnTo>
                <a:lnTo>
                  <a:pt x="38443" y="194712"/>
                </a:lnTo>
                <a:lnTo>
                  <a:pt x="38871" y="194246"/>
                </a:lnTo>
                <a:lnTo>
                  <a:pt x="39018" y="193930"/>
                </a:lnTo>
                <a:lnTo>
                  <a:pt x="39089" y="193624"/>
                </a:lnTo>
                <a:lnTo>
                  <a:pt x="39160" y="192812"/>
                </a:lnTo>
                <a:lnTo>
                  <a:pt x="39078" y="192217"/>
                </a:lnTo>
                <a:lnTo>
                  <a:pt x="38655" y="191188"/>
                </a:lnTo>
                <a:lnTo>
                  <a:pt x="38111" y="190466"/>
                </a:lnTo>
                <a:lnTo>
                  <a:pt x="36890" y="189635"/>
                </a:lnTo>
                <a:lnTo>
                  <a:pt x="35396" y="188463"/>
                </a:lnTo>
                <a:lnTo>
                  <a:pt x="34644" y="187956"/>
                </a:lnTo>
                <a:lnTo>
                  <a:pt x="33881" y="187590"/>
                </a:lnTo>
                <a:lnTo>
                  <a:pt x="33124" y="187328"/>
                </a:lnTo>
                <a:lnTo>
                  <a:pt x="30416" y="186882"/>
                </a:lnTo>
                <a:lnTo>
                  <a:pt x="29591" y="186564"/>
                </a:lnTo>
                <a:lnTo>
                  <a:pt x="29159" y="186185"/>
                </a:lnTo>
                <a:lnTo>
                  <a:pt x="28765" y="185733"/>
                </a:lnTo>
                <a:lnTo>
                  <a:pt x="28572" y="185418"/>
                </a:lnTo>
                <a:lnTo>
                  <a:pt x="28446" y="184662"/>
                </a:lnTo>
                <a:lnTo>
                  <a:pt x="28527" y="183979"/>
                </a:lnTo>
                <a:lnTo>
                  <a:pt x="28760" y="183391"/>
                </a:lnTo>
                <a:lnTo>
                  <a:pt x="29211" y="182730"/>
                </a:lnTo>
                <a:lnTo>
                  <a:pt x="30052" y="182028"/>
                </a:lnTo>
                <a:lnTo>
                  <a:pt x="30726" y="181673"/>
                </a:lnTo>
                <a:lnTo>
                  <a:pt x="31204" y="181558"/>
                </a:lnTo>
                <a:lnTo>
                  <a:pt x="32298" y="181454"/>
                </a:lnTo>
                <a:lnTo>
                  <a:pt x="33776" y="181214"/>
                </a:lnTo>
                <a:lnTo>
                  <a:pt x="34784" y="180907"/>
                </a:lnTo>
                <a:lnTo>
                  <a:pt x="35122" y="180678"/>
                </a:lnTo>
                <a:lnTo>
                  <a:pt x="35285" y="180637"/>
                </a:lnTo>
                <a:lnTo>
                  <a:pt x="37136" y="182676"/>
                </a:lnTo>
                <a:lnTo>
                  <a:pt x="38343" y="184177"/>
                </a:lnTo>
                <a:lnTo>
                  <a:pt x="38666" y="184436"/>
                </a:lnTo>
                <a:lnTo>
                  <a:pt x="41816" y="185964"/>
                </a:lnTo>
                <a:lnTo>
                  <a:pt x="42550" y="186191"/>
                </a:lnTo>
                <a:lnTo>
                  <a:pt x="43161" y="186273"/>
                </a:lnTo>
                <a:lnTo>
                  <a:pt x="43584" y="186256"/>
                </a:lnTo>
                <a:lnTo>
                  <a:pt x="44158" y="186104"/>
                </a:lnTo>
                <a:lnTo>
                  <a:pt x="45305" y="185494"/>
                </a:lnTo>
                <a:lnTo>
                  <a:pt x="46099" y="184991"/>
                </a:lnTo>
                <a:lnTo>
                  <a:pt x="46982" y="184734"/>
                </a:lnTo>
                <a:lnTo>
                  <a:pt x="47406" y="184683"/>
                </a:lnTo>
                <a:lnTo>
                  <a:pt x="48374" y="184252"/>
                </a:lnTo>
                <a:lnTo>
                  <a:pt x="48597" y="184029"/>
                </a:lnTo>
                <a:lnTo>
                  <a:pt x="48881" y="183383"/>
                </a:lnTo>
                <a:lnTo>
                  <a:pt x="48972" y="182951"/>
                </a:lnTo>
                <a:lnTo>
                  <a:pt x="48919" y="182200"/>
                </a:lnTo>
                <a:lnTo>
                  <a:pt x="48605" y="182095"/>
                </a:lnTo>
                <a:lnTo>
                  <a:pt x="48318" y="182071"/>
                </a:lnTo>
                <a:lnTo>
                  <a:pt x="48183" y="181613"/>
                </a:lnTo>
                <a:lnTo>
                  <a:pt x="47962" y="181174"/>
                </a:lnTo>
                <a:lnTo>
                  <a:pt x="47707" y="180779"/>
                </a:lnTo>
                <a:lnTo>
                  <a:pt x="47089" y="180033"/>
                </a:lnTo>
                <a:lnTo>
                  <a:pt x="46136" y="179333"/>
                </a:lnTo>
                <a:lnTo>
                  <a:pt x="45671" y="179074"/>
                </a:lnTo>
                <a:lnTo>
                  <a:pt x="45264" y="178967"/>
                </a:lnTo>
                <a:lnTo>
                  <a:pt x="44791" y="178923"/>
                </a:lnTo>
                <a:lnTo>
                  <a:pt x="44072" y="179221"/>
                </a:lnTo>
                <a:lnTo>
                  <a:pt x="42625" y="180171"/>
                </a:lnTo>
                <a:lnTo>
                  <a:pt x="41481" y="180528"/>
                </a:lnTo>
                <a:lnTo>
                  <a:pt x="40807" y="180608"/>
                </a:lnTo>
                <a:lnTo>
                  <a:pt x="39759" y="180589"/>
                </a:lnTo>
                <a:lnTo>
                  <a:pt x="38928" y="180216"/>
                </a:lnTo>
                <a:lnTo>
                  <a:pt x="38184" y="179589"/>
                </a:lnTo>
                <a:lnTo>
                  <a:pt x="36812" y="178128"/>
                </a:lnTo>
                <a:lnTo>
                  <a:pt x="36687" y="177875"/>
                </a:lnTo>
                <a:lnTo>
                  <a:pt x="36576" y="177448"/>
                </a:lnTo>
                <a:lnTo>
                  <a:pt x="36557" y="176953"/>
                </a:lnTo>
                <a:lnTo>
                  <a:pt x="36815" y="175632"/>
                </a:lnTo>
                <a:lnTo>
                  <a:pt x="36670" y="175371"/>
                </a:lnTo>
                <a:lnTo>
                  <a:pt x="36650" y="175093"/>
                </a:lnTo>
                <a:lnTo>
                  <a:pt x="36931" y="174543"/>
                </a:lnTo>
                <a:lnTo>
                  <a:pt x="36986" y="174076"/>
                </a:lnTo>
                <a:lnTo>
                  <a:pt x="36922" y="173944"/>
                </a:lnTo>
                <a:lnTo>
                  <a:pt x="36672" y="173804"/>
                </a:lnTo>
                <a:lnTo>
                  <a:pt x="36536" y="173579"/>
                </a:lnTo>
                <a:lnTo>
                  <a:pt x="36481" y="173172"/>
                </a:lnTo>
                <a:lnTo>
                  <a:pt x="36755" y="172360"/>
                </a:lnTo>
                <a:lnTo>
                  <a:pt x="36953" y="171944"/>
                </a:lnTo>
                <a:lnTo>
                  <a:pt x="37193" y="171585"/>
                </a:lnTo>
                <a:lnTo>
                  <a:pt x="37533" y="171210"/>
                </a:lnTo>
                <a:lnTo>
                  <a:pt x="37701" y="171126"/>
                </a:lnTo>
                <a:lnTo>
                  <a:pt x="38110" y="171099"/>
                </a:lnTo>
                <a:lnTo>
                  <a:pt x="38611" y="171234"/>
                </a:lnTo>
                <a:lnTo>
                  <a:pt x="39215" y="171576"/>
                </a:lnTo>
                <a:lnTo>
                  <a:pt x="39903" y="172083"/>
                </a:lnTo>
                <a:lnTo>
                  <a:pt x="40363" y="172540"/>
                </a:lnTo>
                <a:lnTo>
                  <a:pt x="42218" y="171794"/>
                </a:lnTo>
                <a:lnTo>
                  <a:pt x="42574" y="171698"/>
                </a:lnTo>
                <a:lnTo>
                  <a:pt x="45146" y="171394"/>
                </a:lnTo>
                <a:lnTo>
                  <a:pt x="45824" y="171223"/>
                </a:lnTo>
                <a:lnTo>
                  <a:pt x="48735" y="172897"/>
                </a:lnTo>
                <a:lnTo>
                  <a:pt x="49101" y="172955"/>
                </a:lnTo>
                <a:lnTo>
                  <a:pt x="50175" y="172683"/>
                </a:lnTo>
                <a:lnTo>
                  <a:pt x="51451" y="172055"/>
                </a:lnTo>
                <a:lnTo>
                  <a:pt x="52065" y="171473"/>
                </a:lnTo>
                <a:lnTo>
                  <a:pt x="52312" y="171066"/>
                </a:lnTo>
                <a:lnTo>
                  <a:pt x="52468" y="170592"/>
                </a:lnTo>
                <a:lnTo>
                  <a:pt x="52539" y="170103"/>
                </a:lnTo>
                <a:lnTo>
                  <a:pt x="52427" y="169681"/>
                </a:lnTo>
                <a:lnTo>
                  <a:pt x="52141" y="169136"/>
                </a:lnTo>
                <a:lnTo>
                  <a:pt x="51226" y="168338"/>
                </a:lnTo>
                <a:lnTo>
                  <a:pt x="50412" y="168014"/>
                </a:lnTo>
                <a:lnTo>
                  <a:pt x="49125" y="167864"/>
                </a:lnTo>
                <a:lnTo>
                  <a:pt x="48590" y="167711"/>
                </a:lnTo>
                <a:lnTo>
                  <a:pt x="46755" y="166974"/>
                </a:lnTo>
                <a:lnTo>
                  <a:pt x="46282" y="166694"/>
                </a:lnTo>
                <a:lnTo>
                  <a:pt x="45965" y="166300"/>
                </a:lnTo>
                <a:lnTo>
                  <a:pt x="45601" y="165652"/>
                </a:lnTo>
                <a:lnTo>
                  <a:pt x="45167" y="165095"/>
                </a:lnTo>
                <a:lnTo>
                  <a:pt x="44251" y="164144"/>
                </a:lnTo>
                <a:lnTo>
                  <a:pt x="43966" y="163754"/>
                </a:lnTo>
                <a:lnTo>
                  <a:pt x="43519" y="162663"/>
                </a:lnTo>
                <a:lnTo>
                  <a:pt x="43274" y="161707"/>
                </a:lnTo>
                <a:lnTo>
                  <a:pt x="43260" y="161100"/>
                </a:lnTo>
                <a:lnTo>
                  <a:pt x="43426" y="160560"/>
                </a:lnTo>
                <a:lnTo>
                  <a:pt x="44341" y="159180"/>
                </a:lnTo>
                <a:lnTo>
                  <a:pt x="44913" y="158467"/>
                </a:lnTo>
                <a:lnTo>
                  <a:pt x="46722" y="156456"/>
                </a:lnTo>
                <a:lnTo>
                  <a:pt x="47714" y="155236"/>
                </a:lnTo>
                <a:lnTo>
                  <a:pt x="48550" y="153822"/>
                </a:lnTo>
                <a:lnTo>
                  <a:pt x="49188" y="152989"/>
                </a:lnTo>
                <a:lnTo>
                  <a:pt x="49258" y="152807"/>
                </a:lnTo>
                <a:lnTo>
                  <a:pt x="49212" y="152521"/>
                </a:lnTo>
                <a:lnTo>
                  <a:pt x="48915" y="152180"/>
                </a:lnTo>
                <a:lnTo>
                  <a:pt x="48147" y="151630"/>
                </a:lnTo>
                <a:lnTo>
                  <a:pt x="46463" y="150917"/>
                </a:lnTo>
                <a:lnTo>
                  <a:pt x="45327" y="150537"/>
                </a:lnTo>
                <a:lnTo>
                  <a:pt x="42004" y="149919"/>
                </a:lnTo>
                <a:lnTo>
                  <a:pt x="41411" y="149694"/>
                </a:lnTo>
                <a:lnTo>
                  <a:pt x="41121" y="149454"/>
                </a:lnTo>
                <a:lnTo>
                  <a:pt x="40899" y="149091"/>
                </a:lnTo>
                <a:lnTo>
                  <a:pt x="40753" y="148526"/>
                </a:lnTo>
                <a:lnTo>
                  <a:pt x="40729" y="148071"/>
                </a:lnTo>
                <a:lnTo>
                  <a:pt x="40773" y="147709"/>
                </a:lnTo>
                <a:lnTo>
                  <a:pt x="40877" y="147373"/>
                </a:lnTo>
                <a:lnTo>
                  <a:pt x="41332" y="146790"/>
                </a:lnTo>
                <a:lnTo>
                  <a:pt x="41721" y="146492"/>
                </a:lnTo>
                <a:lnTo>
                  <a:pt x="42109" y="146286"/>
                </a:lnTo>
                <a:lnTo>
                  <a:pt x="42533" y="146152"/>
                </a:lnTo>
                <a:lnTo>
                  <a:pt x="43450" y="146023"/>
                </a:lnTo>
                <a:lnTo>
                  <a:pt x="44881" y="145937"/>
                </a:lnTo>
                <a:lnTo>
                  <a:pt x="45447" y="145691"/>
                </a:lnTo>
                <a:lnTo>
                  <a:pt x="45754" y="145367"/>
                </a:lnTo>
                <a:lnTo>
                  <a:pt x="46310" y="144593"/>
                </a:lnTo>
                <a:lnTo>
                  <a:pt x="47784" y="143543"/>
                </a:lnTo>
                <a:lnTo>
                  <a:pt x="48392" y="144570"/>
                </a:lnTo>
                <a:lnTo>
                  <a:pt x="49410" y="146656"/>
                </a:lnTo>
                <a:lnTo>
                  <a:pt x="49661" y="147391"/>
                </a:lnTo>
                <a:lnTo>
                  <a:pt x="49990" y="147920"/>
                </a:lnTo>
                <a:lnTo>
                  <a:pt x="50556" y="148293"/>
                </a:lnTo>
                <a:lnTo>
                  <a:pt x="51316" y="148532"/>
                </a:lnTo>
                <a:lnTo>
                  <a:pt x="51763" y="148580"/>
                </a:lnTo>
                <a:lnTo>
                  <a:pt x="52430" y="148500"/>
                </a:lnTo>
                <a:lnTo>
                  <a:pt x="53038" y="148296"/>
                </a:lnTo>
                <a:lnTo>
                  <a:pt x="53360" y="148097"/>
                </a:lnTo>
                <a:lnTo>
                  <a:pt x="53596" y="147820"/>
                </a:lnTo>
                <a:lnTo>
                  <a:pt x="53730" y="147539"/>
                </a:lnTo>
                <a:lnTo>
                  <a:pt x="53925" y="146487"/>
                </a:lnTo>
                <a:lnTo>
                  <a:pt x="53863" y="146025"/>
                </a:lnTo>
                <a:lnTo>
                  <a:pt x="52806" y="144623"/>
                </a:lnTo>
                <a:lnTo>
                  <a:pt x="52097" y="144092"/>
                </a:lnTo>
                <a:lnTo>
                  <a:pt x="51818" y="143673"/>
                </a:lnTo>
                <a:lnTo>
                  <a:pt x="50853" y="141406"/>
                </a:lnTo>
                <a:lnTo>
                  <a:pt x="51378" y="141199"/>
                </a:lnTo>
                <a:lnTo>
                  <a:pt x="51972" y="141056"/>
                </a:lnTo>
                <a:lnTo>
                  <a:pt x="52607" y="140983"/>
                </a:lnTo>
                <a:lnTo>
                  <a:pt x="53880" y="141073"/>
                </a:lnTo>
                <a:lnTo>
                  <a:pt x="54737" y="141319"/>
                </a:lnTo>
                <a:lnTo>
                  <a:pt x="55523" y="141243"/>
                </a:lnTo>
                <a:lnTo>
                  <a:pt x="56314" y="141046"/>
                </a:lnTo>
                <a:lnTo>
                  <a:pt x="57432" y="140501"/>
                </a:lnTo>
                <a:lnTo>
                  <a:pt x="57610" y="140481"/>
                </a:lnTo>
                <a:lnTo>
                  <a:pt x="58379" y="140597"/>
                </a:lnTo>
                <a:lnTo>
                  <a:pt x="59927" y="140267"/>
                </a:lnTo>
                <a:lnTo>
                  <a:pt x="60629" y="139847"/>
                </a:lnTo>
                <a:lnTo>
                  <a:pt x="60964" y="139467"/>
                </a:lnTo>
                <a:lnTo>
                  <a:pt x="61102" y="139124"/>
                </a:lnTo>
                <a:lnTo>
                  <a:pt x="61126" y="138805"/>
                </a:lnTo>
                <a:lnTo>
                  <a:pt x="61048" y="138226"/>
                </a:lnTo>
                <a:lnTo>
                  <a:pt x="60828" y="137439"/>
                </a:lnTo>
                <a:lnTo>
                  <a:pt x="60826" y="136695"/>
                </a:lnTo>
                <a:lnTo>
                  <a:pt x="60885" y="136325"/>
                </a:lnTo>
                <a:lnTo>
                  <a:pt x="61014" y="135929"/>
                </a:lnTo>
                <a:lnTo>
                  <a:pt x="61410" y="135248"/>
                </a:lnTo>
                <a:lnTo>
                  <a:pt x="62127" y="134204"/>
                </a:lnTo>
                <a:lnTo>
                  <a:pt x="62362" y="133658"/>
                </a:lnTo>
                <a:lnTo>
                  <a:pt x="62476" y="133141"/>
                </a:lnTo>
                <a:lnTo>
                  <a:pt x="62466" y="132869"/>
                </a:lnTo>
                <a:lnTo>
                  <a:pt x="62286" y="132399"/>
                </a:lnTo>
                <a:lnTo>
                  <a:pt x="61757" y="131663"/>
                </a:lnTo>
                <a:lnTo>
                  <a:pt x="61507" y="131474"/>
                </a:lnTo>
                <a:lnTo>
                  <a:pt x="61109" y="131248"/>
                </a:lnTo>
                <a:lnTo>
                  <a:pt x="60539" y="131136"/>
                </a:lnTo>
                <a:lnTo>
                  <a:pt x="59979" y="131173"/>
                </a:lnTo>
                <a:lnTo>
                  <a:pt x="59221" y="131604"/>
                </a:lnTo>
                <a:lnTo>
                  <a:pt x="57905" y="131920"/>
                </a:lnTo>
                <a:lnTo>
                  <a:pt x="57457" y="131910"/>
                </a:lnTo>
                <a:lnTo>
                  <a:pt x="57155" y="131818"/>
                </a:lnTo>
                <a:lnTo>
                  <a:pt x="54463" y="130089"/>
                </a:lnTo>
                <a:lnTo>
                  <a:pt x="54223" y="129871"/>
                </a:lnTo>
                <a:lnTo>
                  <a:pt x="53499" y="128968"/>
                </a:lnTo>
                <a:lnTo>
                  <a:pt x="53390" y="128833"/>
                </a:lnTo>
                <a:lnTo>
                  <a:pt x="53097" y="128240"/>
                </a:lnTo>
                <a:lnTo>
                  <a:pt x="52970" y="127603"/>
                </a:lnTo>
                <a:lnTo>
                  <a:pt x="53425" y="126574"/>
                </a:lnTo>
                <a:lnTo>
                  <a:pt x="55017" y="125216"/>
                </a:lnTo>
                <a:lnTo>
                  <a:pt x="57774" y="122989"/>
                </a:lnTo>
                <a:lnTo>
                  <a:pt x="58444" y="123092"/>
                </a:lnTo>
                <a:lnTo>
                  <a:pt x="59414" y="123447"/>
                </a:lnTo>
                <a:lnTo>
                  <a:pt x="60648" y="124532"/>
                </a:lnTo>
                <a:lnTo>
                  <a:pt x="61314" y="124905"/>
                </a:lnTo>
                <a:lnTo>
                  <a:pt x="62280" y="125581"/>
                </a:lnTo>
                <a:lnTo>
                  <a:pt x="62631" y="125755"/>
                </a:lnTo>
                <a:lnTo>
                  <a:pt x="63796" y="126056"/>
                </a:lnTo>
                <a:lnTo>
                  <a:pt x="64449" y="126093"/>
                </a:lnTo>
                <a:lnTo>
                  <a:pt x="65579" y="125900"/>
                </a:lnTo>
                <a:lnTo>
                  <a:pt x="66162" y="125626"/>
                </a:lnTo>
                <a:lnTo>
                  <a:pt x="66615" y="125327"/>
                </a:lnTo>
                <a:lnTo>
                  <a:pt x="66920" y="125057"/>
                </a:lnTo>
                <a:lnTo>
                  <a:pt x="67565" y="124301"/>
                </a:lnTo>
                <a:lnTo>
                  <a:pt x="68032" y="123532"/>
                </a:lnTo>
                <a:lnTo>
                  <a:pt x="68305" y="122830"/>
                </a:lnTo>
                <a:lnTo>
                  <a:pt x="68326" y="122093"/>
                </a:lnTo>
                <a:lnTo>
                  <a:pt x="68105" y="121072"/>
                </a:lnTo>
                <a:lnTo>
                  <a:pt x="67948" y="120768"/>
                </a:lnTo>
                <a:lnTo>
                  <a:pt x="67688" y="120498"/>
                </a:lnTo>
                <a:lnTo>
                  <a:pt x="67240" y="120248"/>
                </a:lnTo>
                <a:lnTo>
                  <a:pt x="66013" y="120109"/>
                </a:lnTo>
                <a:lnTo>
                  <a:pt x="65012" y="120292"/>
                </a:lnTo>
                <a:lnTo>
                  <a:pt x="64080" y="120073"/>
                </a:lnTo>
                <a:lnTo>
                  <a:pt x="63202" y="120027"/>
                </a:lnTo>
                <a:lnTo>
                  <a:pt x="62848" y="120121"/>
                </a:lnTo>
                <a:lnTo>
                  <a:pt x="62304" y="120451"/>
                </a:lnTo>
                <a:lnTo>
                  <a:pt x="61788" y="120595"/>
                </a:lnTo>
                <a:lnTo>
                  <a:pt x="61357" y="120591"/>
                </a:lnTo>
                <a:lnTo>
                  <a:pt x="60964" y="120319"/>
                </a:lnTo>
                <a:lnTo>
                  <a:pt x="60437" y="120507"/>
                </a:lnTo>
                <a:lnTo>
                  <a:pt x="59923" y="120832"/>
                </a:lnTo>
                <a:lnTo>
                  <a:pt x="59492" y="120516"/>
                </a:lnTo>
                <a:lnTo>
                  <a:pt x="57376" y="119525"/>
                </a:lnTo>
                <a:lnTo>
                  <a:pt x="56917" y="119182"/>
                </a:lnTo>
                <a:lnTo>
                  <a:pt x="55075" y="117094"/>
                </a:lnTo>
                <a:lnTo>
                  <a:pt x="54782" y="116593"/>
                </a:lnTo>
                <a:lnTo>
                  <a:pt x="54541" y="115626"/>
                </a:lnTo>
                <a:lnTo>
                  <a:pt x="54471" y="114761"/>
                </a:lnTo>
                <a:lnTo>
                  <a:pt x="54528" y="114440"/>
                </a:lnTo>
                <a:lnTo>
                  <a:pt x="54799" y="113990"/>
                </a:lnTo>
                <a:lnTo>
                  <a:pt x="55228" y="113433"/>
                </a:lnTo>
                <a:lnTo>
                  <a:pt x="55815" y="113152"/>
                </a:lnTo>
                <a:lnTo>
                  <a:pt x="56923" y="113158"/>
                </a:lnTo>
                <a:lnTo>
                  <a:pt x="57604" y="113411"/>
                </a:lnTo>
                <a:lnTo>
                  <a:pt x="57794" y="113715"/>
                </a:lnTo>
                <a:lnTo>
                  <a:pt x="58311" y="115077"/>
                </a:lnTo>
                <a:lnTo>
                  <a:pt x="58512" y="115355"/>
                </a:lnTo>
                <a:lnTo>
                  <a:pt x="58917" y="115684"/>
                </a:lnTo>
                <a:lnTo>
                  <a:pt x="60569" y="116679"/>
                </a:lnTo>
                <a:lnTo>
                  <a:pt x="61832" y="117007"/>
                </a:lnTo>
                <a:lnTo>
                  <a:pt x="62900" y="117008"/>
                </a:lnTo>
                <a:lnTo>
                  <a:pt x="63321" y="117251"/>
                </a:lnTo>
                <a:lnTo>
                  <a:pt x="63852" y="117571"/>
                </a:lnTo>
                <a:lnTo>
                  <a:pt x="64125" y="117005"/>
                </a:lnTo>
                <a:lnTo>
                  <a:pt x="64354" y="116268"/>
                </a:lnTo>
                <a:lnTo>
                  <a:pt x="64527" y="115496"/>
                </a:lnTo>
                <a:lnTo>
                  <a:pt x="64554" y="115110"/>
                </a:lnTo>
                <a:lnTo>
                  <a:pt x="64461" y="114636"/>
                </a:lnTo>
                <a:lnTo>
                  <a:pt x="64430" y="113899"/>
                </a:lnTo>
                <a:lnTo>
                  <a:pt x="64632" y="112167"/>
                </a:lnTo>
                <a:lnTo>
                  <a:pt x="64967" y="110009"/>
                </a:lnTo>
                <a:lnTo>
                  <a:pt x="65123" y="109538"/>
                </a:lnTo>
                <a:lnTo>
                  <a:pt x="65345" y="109229"/>
                </a:lnTo>
                <a:lnTo>
                  <a:pt x="65714" y="108887"/>
                </a:lnTo>
                <a:lnTo>
                  <a:pt x="66067" y="108669"/>
                </a:lnTo>
                <a:lnTo>
                  <a:pt x="66884" y="108421"/>
                </a:lnTo>
                <a:lnTo>
                  <a:pt x="67877" y="107987"/>
                </a:lnTo>
                <a:lnTo>
                  <a:pt x="68427" y="107960"/>
                </a:lnTo>
                <a:lnTo>
                  <a:pt x="71041" y="108097"/>
                </a:lnTo>
                <a:lnTo>
                  <a:pt x="71765" y="107980"/>
                </a:lnTo>
                <a:lnTo>
                  <a:pt x="72731" y="107142"/>
                </a:lnTo>
                <a:lnTo>
                  <a:pt x="72978" y="106829"/>
                </a:lnTo>
                <a:lnTo>
                  <a:pt x="73861" y="105176"/>
                </a:lnTo>
                <a:lnTo>
                  <a:pt x="74053" y="104637"/>
                </a:lnTo>
                <a:lnTo>
                  <a:pt x="74027" y="103787"/>
                </a:lnTo>
                <a:lnTo>
                  <a:pt x="73761" y="102969"/>
                </a:lnTo>
                <a:lnTo>
                  <a:pt x="73518" y="102418"/>
                </a:lnTo>
                <a:lnTo>
                  <a:pt x="73037" y="101689"/>
                </a:lnTo>
                <a:lnTo>
                  <a:pt x="71282" y="100353"/>
                </a:lnTo>
                <a:lnTo>
                  <a:pt x="71065" y="100066"/>
                </a:lnTo>
                <a:lnTo>
                  <a:pt x="70988" y="99873"/>
                </a:lnTo>
                <a:lnTo>
                  <a:pt x="70864" y="99070"/>
                </a:lnTo>
                <a:lnTo>
                  <a:pt x="70953" y="98228"/>
                </a:lnTo>
                <a:lnTo>
                  <a:pt x="71072" y="97995"/>
                </a:lnTo>
                <a:lnTo>
                  <a:pt x="71428" y="97647"/>
                </a:lnTo>
                <a:lnTo>
                  <a:pt x="72012" y="97302"/>
                </a:lnTo>
                <a:lnTo>
                  <a:pt x="72631" y="97182"/>
                </a:lnTo>
                <a:lnTo>
                  <a:pt x="73506" y="97212"/>
                </a:lnTo>
                <a:lnTo>
                  <a:pt x="74809" y="97500"/>
                </a:lnTo>
                <a:lnTo>
                  <a:pt x="75246" y="97539"/>
                </a:lnTo>
                <a:lnTo>
                  <a:pt x="76558" y="97438"/>
                </a:lnTo>
                <a:lnTo>
                  <a:pt x="77765" y="97108"/>
                </a:lnTo>
                <a:lnTo>
                  <a:pt x="78732" y="96708"/>
                </a:lnTo>
                <a:lnTo>
                  <a:pt x="79476" y="96635"/>
                </a:lnTo>
                <a:lnTo>
                  <a:pt x="79631" y="96971"/>
                </a:lnTo>
                <a:lnTo>
                  <a:pt x="79803" y="97387"/>
                </a:lnTo>
                <a:lnTo>
                  <a:pt x="79765" y="98572"/>
                </a:lnTo>
                <a:lnTo>
                  <a:pt x="78860" y="100387"/>
                </a:lnTo>
                <a:lnTo>
                  <a:pt x="78711" y="101495"/>
                </a:lnTo>
                <a:lnTo>
                  <a:pt x="78824" y="102362"/>
                </a:lnTo>
                <a:lnTo>
                  <a:pt x="79175" y="102830"/>
                </a:lnTo>
                <a:lnTo>
                  <a:pt x="79608" y="103148"/>
                </a:lnTo>
                <a:lnTo>
                  <a:pt x="80440" y="103431"/>
                </a:lnTo>
                <a:lnTo>
                  <a:pt x="81337" y="103375"/>
                </a:lnTo>
                <a:lnTo>
                  <a:pt x="82133" y="103031"/>
                </a:lnTo>
                <a:lnTo>
                  <a:pt x="82480" y="102169"/>
                </a:lnTo>
                <a:lnTo>
                  <a:pt x="82452" y="101549"/>
                </a:lnTo>
                <a:lnTo>
                  <a:pt x="82074" y="100532"/>
                </a:lnTo>
                <a:lnTo>
                  <a:pt x="81311" y="99006"/>
                </a:lnTo>
                <a:lnTo>
                  <a:pt x="81262" y="98118"/>
                </a:lnTo>
                <a:lnTo>
                  <a:pt x="82307" y="96080"/>
                </a:lnTo>
                <a:lnTo>
                  <a:pt x="81950" y="95628"/>
                </a:lnTo>
                <a:lnTo>
                  <a:pt x="83641" y="94515"/>
                </a:lnTo>
                <a:lnTo>
                  <a:pt x="84283" y="94167"/>
                </a:lnTo>
                <a:lnTo>
                  <a:pt x="84619" y="94043"/>
                </a:lnTo>
                <a:lnTo>
                  <a:pt x="85949" y="93764"/>
                </a:lnTo>
                <a:lnTo>
                  <a:pt x="86398" y="93494"/>
                </a:lnTo>
                <a:lnTo>
                  <a:pt x="89646" y="90844"/>
                </a:lnTo>
                <a:lnTo>
                  <a:pt x="90156" y="90245"/>
                </a:lnTo>
                <a:lnTo>
                  <a:pt x="90543" y="89584"/>
                </a:lnTo>
                <a:lnTo>
                  <a:pt x="90789" y="89016"/>
                </a:lnTo>
                <a:lnTo>
                  <a:pt x="90944" y="88425"/>
                </a:lnTo>
                <a:lnTo>
                  <a:pt x="90975" y="87827"/>
                </a:lnTo>
                <a:lnTo>
                  <a:pt x="90773" y="87102"/>
                </a:lnTo>
                <a:lnTo>
                  <a:pt x="90002" y="85739"/>
                </a:lnTo>
                <a:lnTo>
                  <a:pt x="89682" y="85455"/>
                </a:lnTo>
                <a:lnTo>
                  <a:pt x="88948" y="84953"/>
                </a:lnTo>
                <a:lnTo>
                  <a:pt x="88749" y="84668"/>
                </a:lnTo>
                <a:lnTo>
                  <a:pt x="88381" y="83547"/>
                </a:lnTo>
                <a:lnTo>
                  <a:pt x="88106" y="81814"/>
                </a:lnTo>
                <a:lnTo>
                  <a:pt x="88156" y="81036"/>
                </a:lnTo>
                <a:lnTo>
                  <a:pt x="88331" y="79917"/>
                </a:lnTo>
                <a:lnTo>
                  <a:pt x="88605" y="79409"/>
                </a:lnTo>
                <a:lnTo>
                  <a:pt x="88787" y="78323"/>
                </a:lnTo>
                <a:lnTo>
                  <a:pt x="89022" y="77880"/>
                </a:lnTo>
                <a:lnTo>
                  <a:pt x="89888" y="76769"/>
                </a:lnTo>
                <a:lnTo>
                  <a:pt x="91277" y="75922"/>
                </a:lnTo>
                <a:lnTo>
                  <a:pt x="92198" y="75033"/>
                </a:lnTo>
                <a:lnTo>
                  <a:pt x="92391" y="74697"/>
                </a:lnTo>
                <a:lnTo>
                  <a:pt x="92592" y="74074"/>
                </a:lnTo>
                <a:lnTo>
                  <a:pt x="92625" y="73733"/>
                </a:lnTo>
                <a:lnTo>
                  <a:pt x="92581" y="73396"/>
                </a:lnTo>
                <a:lnTo>
                  <a:pt x="91976" y="71910"/>
                </a:lnTo>
                <a:lnTo>
                  <a:pt x="91595" y="71339"/>
                </a:lnTo>
                <a:lnTo>
                  <a:pt x="90663" y="70314"/>
                </a:lnTo>
                <a:lnTo>
                  <a:pt x="89882" y="69668"/>
                </a:lnTo>
                <a:lnTo>
                  <a:pt x="89306" y="69108"/>
                </a:lnTo>
                <a:lnTo>
                  <a:pt x="88768" y="68186"/>
                </a:lnTo>
                <a:lnTo>
                  <a:pt x="87991" y="67131"/>
                </a:lnTo>
                <a:lnTo>
                  <a:pt x="87334" y="65759"/>
                </a:lnTo>
                <a:lnTo>
                  <a:pt x="87142" y="64433"/>
                </a:lnTo>
                <a:lnTo>
                  <a:pt x="87515" y="62591"/>
                </a:lnTo>
                <a:lnTo>
                  <a:pt x="87533" y="62316"/>
                </a:lnTo>
                <a:lnTo>
                  <a:pt x="87307" y="61905"/>
                </a:lnTo>
                <a:lnTo>
                  <a:pt x="87137" y="61348"/>
                </a:lnTo>
                <a:lnTo>
                  <a:pt x="86926" y="59674"/>
                </a:lnTo>
                <a:lnTo>
                  <a:pt x="86777" y="59286"/>
                </a:lnTo>
                <a:lnTo>
                  <a:pt x="86770" y="59001"/>
                </a:lnTo>
                <a:lnTo>
                  <a:pt x="87350" y="57822"/>
                </a:lnTo>
                <a:lnTo>
                  <a:pt x="87654" y="57358"/>
                </a:lnTo>
                <a:lnTo>
                  <a:pt x="88208" y="57005"/>
                </a:lnTo>
                <a:lnTo>
                  <a:pt x="90272" y="56630"/>
                </a:lnTo>
                <a:lnTo>
                  <a:pt x="91770" y="58681"/>
                </a:lnTo>
                <a:lnTo>
                  <a:pt x="90733" y="59666"/>
                </a:lnTo>
                <a:lnTo>
                  <a:pt x="90510" y="60141"/>
                </a:lnTo>
                <a:lnTo>
                  <a:pt x="90413" y="60724"/>
                </a:lnTo>
                <a:lnTo>
                  <a:pt x="90367" y="61808"/>
                </a:lnTo>
                <a:lnTo>
                  <a:pt x="90510" y="62458"/>
                </a:lnTo>
                <a:lnTo>
                  <a:pt x="90787" y="62980"/>
                </a:lnTo>
                <a:lnTo>
                  <a:pt x="91249" y="63543"/>
                </a:lnTo>
                <a:lnTo>
                  <a:pt x="91666" y="63774"/>
                </a:lnTo>
                <a:lnTo>
                  <a:pt x="92347" y="63949"/>
                </a:lnTo>
                <a:lnTo>
                  <a:pt x="92857" y="63950"/>
                </a:lnTo>
                <a:lnTo>
                  <a:pt x="93635" y="63774"/>
                </a:lnTo>
                <a:lnTo>
                  <a:pt x="94362" y="63428"/>
                </a:lnTo>
                <a:lnTo>
                  <a:pt x="95241" y="62661"/>
                </a:lnTo>
                <a:lnTo>
                  <a:pt x="95722" y="62124"/>
                </a:lnTo>
                <a:lnTo>
                  <a:pt x="96317" y="61183"/>
                </a:lnTo>
                <a:lnTo>
                  <a:pt x="97155" y="60295"/>
                </a:lnTo>
                <a:lnTo>
                  <a:pt x="97947" y="59621"/>
                </a:lnTo>
                <a:lnTo>
                  <a:pt x="98879" y="58390"/>
                </a:lnTo>
                <a:lnTo>
                  <a:pt x="99225" y="57767"/>
                </a:lnTo>
                <a:lnTo>
                  <a:pt x="99474" y="56549"/>
                </a:lnTo>
                <a:lnTo>
                  <a:pt x="99472" y="56118"/>
                </a:lnTo>
                <a:lnTo>
                  <a:pt x="99323" y="55695"/>
                </a:lnTo>
                <a:lnTo>
                  <a:pt x="98946" y="55160"/>
                </a:lnTo>
                <a:lnTo>
                  <a:pt x="98498" y="54769"/>
                </a:lnTo>
                <a:lnTo>
                  <a:pt x="98075" y="54581"/>
                </a:lnTo>
                <a:lnTo>
                  <a:pt x="97575" y="54529"/>
                </a:lnTo>
                <a:lnTo>
                  <a:pt x="96869" y="54581"/>
                </a:lnTo>
                <a:lnTo>
                  <a:pt x="95899" y="54756"/>
                </a:lnTo>
                <a:lnTo>
                  <a:pt x="94565" y="55161"/>
                </a:lnTo>
                <a:lnTo>
                  <a:pt x="93329" y="55415"/>
                </a:lnTo>
                <a:lnTo>
                  <a:pt x="92600" y="55437"/>
                </a:lnTo>
                <a:lnTo>
                  <a:pt x="91589" y="55262"/>
                </a:lnTo>
                <a:lnTo>
                  <a:pt x="90841" y="54906"/>
                </a:lnTo>
                <a:lnTo>
                  <a:pt x="88691" y="52712"/>
                </a:lnTo>
                <a:lnTo>
                  <a:pt x="88485" y="52450"/>
                </a:lnTo>
                <a:lnTo>
                  <a:pt x="88412" y="52269"/>
                </a:lnTo>
                <a:lnTo>
                  <a:pt x="88382" y="51954"/>
                </a:lnTo>
                <a:lnTo>
                  <a:pt x="88428" y="51202"/>
                </a:lnTo>
                <a:lnTo>
                  <a:pt x="88587" y="50814"/>
                </a:lnTo>
                <a:lnTo>
                  <a:pt x="88763" y="50540"/>
                </a:lnTo>
                <a:lnTo>
                  <a:pt x="89118" y="50256"/>
                </a:lnTo>
                <a:lnTo>
                  <a:pt x="89477" y="50140"/>
                </a:lnTo>
                <a:lnTo>
                  <a:pt x="89793" y="50073"/>
                </a:lnTo>
                <a:lnTo>
                  <a:pt x="90081" y="49945"/>
                </a:lnTo>
                <a:lnTo>
                  <a:pt x="90341" y="49735"/>
                </a:lnTo>
                <a:lnTo>
                  <a:pt x="90511" y="49532"/>
                </a:lnTo>
                <a:lnTo>
                  <a:pt x="90688" y="49108"/>
                </a:lnTo>
                <a:lnTo>
                  <a:pt x="90775" y="48690"/>
                </a:lnTo>
                <a:lnTo>
                  <a:pt x="90687" y="47248"/>
                </a:lnTo>
                <a:lnTo>
                  <a:pt x="90248" y="46163"/>
                </a:lnTo>
                <a:lnTo>
                  <a:pt x="90035" y="45470"/>
                </a:lnTo>
                <a:lnTo>
                  <a:pt x="89981" y="45141"/>
                </a:lnTo>
                <a:lnTo>
                  <a:pt x="90017" y="44807"/>
                </a:lnTo>
                <a:lnTo>
                  <a:pt x="90325" y="43978"/>
                </a:lnTo>
                <a:lnTo>
                  <a:pt x="90679" y="43388"/>
                </a:lnTo>
                <a:lnTo>
                  <a:pt x="91034" y="43019"/>
                </a:lnTo>
                <a:lnTo>
                  <a:pt x="91545" y="42738"/>
                </a:lnTo>
                <a:lnTo>
                  <a:pt x="92391" y="42475"/>
                </a:lnTo>
                <a:lnTo>
                  <a:pt x="93228" y="42481"/>
                </a:lnTo>
                <a:lnTo>
                  <a:pt x="93469" y="43115"/>
                </a:lnTo>
                <a:lnTo>
                  <a:pt x="94527" y="45057"/>
                </a:lnTo>
                <a:lnTo>
                  <a:pt x="94789" y="45697"/>
                </a:lnTo>
                <a:lnTo>
                  <a:pt x="94873" y="46135"/>
                </a:lnTo>
                <a:lnTo>
                  <a:pt x="94849" y="46291"/>
                </a:lnTo>
                <a:lnTo>
                  <a:pt x="94468" y="46977"/>
                </a:lnTo>
                <a:lnTo>
                  <a:pt x="93395" y="47815"/>
                </a:lnTo>
                <a:lnTo>
                  <a:pt x="93024" y="48448"/>
                </a:lnTo>
                <a:lnTo>
                  <a:pt x="92927" y="49061"/>
                </a:lnTo>
                <a:lnTo>
                  <a:pt x="92967" y="49664"/>
                </a:lnTo>
                <a:lnTo>
                  <a:pt x="93098" y="50261"/>
                </a:lnTo>
                <a:lnTo>
                  <a:pt x="93419" y="50957"/>
                </a:lnTo>
                <a:lnTo>
                  <a:pt x="93810" y="51316"/>
                </a:lnTo>
                <a:lnTo>
                  <a:pt x="95186" y="51892"/>
                </a:lnTo>
                <a:lnTo>
                  <a:pt x="96495" y="51867"/>
                </a:lnTo>
                <a:lnTo>
                  <a:pt x="97420" y="51675"/>
                </a:lnTo>
                <a:lnTo>
                  <a:pt x="98401" y="51335"/>
                </a:lnTo>
                <a:lnTo>
                  <a:pt x="99570" y="50529"/>
                </a:lnTo>
                <a:lnTo>
                  <a:pt x="99852" y="50188"/>
                </a:lnTo>
                <a:lnTo>
                  <a:pt x="100070" y="49640"/>
                </a:lnTo>
                <a:lnTo>
                  <a:pt x="100157" y="49069"/>
                </a:lnTo>
                <a:lnTo>
                  <a:pt x="100139" y="48664"/>
                </a:lnTo>
                <a:lnTo>
                  <a:pt x="99903" y="47995"/>
                </a:lnTo>
                <a:lnTo>
                  <a:pt x="99218" y="46698"/>
                </a:lnTo>
                <a:lnTo>
                  <a:pt x="97908" y="44741"/>
                </a:lnTo>
                <a:lnTo>
                  <a:pt x="97526" y="43787"/>
                </a:lnTo>
                <a:lnTo>
                  <a:pt x="97382" y="43259"/>
                </a:lnTo>
                <a:lnTo>
                  <a:pt x="97412" y="42618"/>
                </a:lnTo>
                <a:lnTo>
                  <a:pt x="97542" y="42108"/>
                </a:lnTo>
                <a:lnTo>
                  <a:pt x="97697" y="41782"/>
                </a:lnTo>
                <a:lnTo>
                  <a:pt x="98179" y="41066"/>
                </a:lnTo>
                <a:lnTo>
                  <a:pt x="98793" y="40551"/>
                </a:lnTo>
                <a:lnTo>
                  <a:pt x="98975" y="39806"/>
                </a:lnTo>
                <a:lnTo>
                  <a:pt x="98932" y="39441"/>
                </a:lnTo>
                <a:lnTo>
                  <a:pt x="98140" y="38074"/>
                </a:lnTo>
                <a:lnTo>
                  <a:pt x="96941" y="36360"/>
                </a:lnTo>
                <a:lnTo>
                  <a:pt x="96105" y="35393"/>
                </a:lnTo>
                <a:lnTo>
                  <a:pt x="95881" y="34974"/>
                </a:lnTo>
                <a:lnTo>
                  <a:pt x="95698" y="34011"/>
                </a:lnTo>
                <a:lnTo>
                  <a:pt x="95700" y="33292"/>
                </a:lnTo>
                <a:lnTo>
                  <a:pt x="95743" y="33033"/>
                </a:lnTo>
                <a:lnTo>
                  <a:pt x="96110" y="32259"/>
                </a:lnTo>
                <a:lnTo>
                  <a:pt x="96510" y="31857"/>
                </a:lnTo>
                <a:lnTo>
                  <a:pt x="97441" y="31219"/>
                </a:lnTo>
                <a:lnTo>
                  <a:pt x="98078" y="31059"/>
                </a:lnTo>
                <a:lnTo>
                  <a:pt x="98684" y="31120"/>
                </a:lnTo>
                <a:lnTo>
                  <a:pt x="99636" y="31441"/>
                </a:lnTo>
                <a:lnTo>
                  <a:pt x="100011" y="31623"/>
                </a:lnTo>
                <a:lnTo>
                  <a:pt x="100325" y="31815"/>
                </a:lnTo>
                <a:lnTo>
                  <a:pt x="100518" y="32030"/>
                </a:lnTo>
                <a:lnTo>
                  <a:pt x="101270" y="33397"/>
                </a:lnTo>
                <a:lnTo>
                  <a:pt x="101417" y="33885"/>
                </a:lnTo>
                <a:lnTo>
                  <a:pt x="101420" y="34141"/>
                </a:lnTo>
                <a:lnTo>
                  <a:pt x="101206" y="34916"/>
                </a:lnTo>
                <a:lnTo>
                  <a:pt x="101236" y="35389"/>
                </a:lnTo>
                <a:lnTo>
                  <a:pt x="101379" y="36126"/>
                </a:lnTo>
                <a:lnTo>
                  <a:pt x="101652" y="37041"/>
                </a:lnTo>
                <a:lnTo>
                  <a:pt x="102204" y="37840"/>
                </a:lnTo>
                <a:lnTo>
                  <a:pt x="102367" y="37944"/>
                </a:lnTo>
                <a:lnTo>
                  <a:pt x="103144" y="38117"/>
                </a:lnTo>
                <a:lnTo>
                  <a:pt x="103570" y="38066"/>
                </a:lnTo>
                <a:lnTo>
                  <a:pt x="103834" y="37928"/>
                </a:lnTo>
                <a:lnTo>
                  <a:pt x="104462" y="37602"/>
                </a:lnTo>
                <a:lnTo>
                  <a:pt x="106591" y="36150"/>
                </a:lnTo>
                <a:lnTo>
                  <a:pt x="109345" y="35069"/>
                </a:lnTo>
                <a:lnTo>
                  <a:pt x="109732" y="34807"/>
                </a:lnTo>
                <a:lnTo>
                  <a:pt x="110485" y="34110"/>
                </a:lnTo>
                <a:lnTo>
                  <a:pt x="111372" y="35013"/>
                </a:lnTo>
                <a:lnTo>
                  <a:pt x="112363" y="35701"/>
                </a:lnTo>
                <a:lnTo>
                  <a:pt x="112769" y="35862"/>
                </a:lnTo>
                <a:lnTo>
                  <a:pt x="113577" y="35884"/>
                </a:lnTo>
                <a:lnTo>
                  <a:pt x="113960" y="35615"/>
                </a:lnTo>
                <a:lnTo>
                  <a:pt x="114274" y="35062"/>
                </a:lnTo>
                <a:lnTo>
                  <a:pt x="114371" y="34581"/>
                </a:lnTo>
                <a:lnTo>
                  <a:pt x="114368" y="34322"/>
                </a:lnTo>
                <a:lnTo>
                  <a:pt x="114141" y="33831"/>
                </a:lnTo>
                <a:lnTo>
                  <a:pt x="113126" y="32533"/>
                </a:lnTo>
                <a:lnTo>
                  <a:pt x="113451" y="32092"/>
                </a:lnTo>
                <a:lnTo>
                  <a:pt x="114227" y="31429"/>
                </a:lnTo>
                <a:lnTo>
                  <a:pt x="116440" y="30043"/>
                </a:lnTo>
                <a:lnTo>
                  <a:pt x="119269" y="27724"/>
                </a:lnTo>
                <a:lnTo>
                  <a:pt x="119430" y="27415"/>
                </a:lnTo>
                <a:lnTo>
                  <a:pt x="119571" y="26860"/>
                </a:lnTo>
                <a:lnTo>
                  <a:pt x="119698" y="26006"/>
                </a:lnTo>
                <a:lnTo>
                  <a:pt x="119583" y="23975"/>
                </a:lnTo>
                <a:lnTo>
                  <a:pt x="119359" y="23163"/>
                </a:lnTo>
                <a:lnTo>
                  <a:pt x="119154" y="22734"/>
                </a:lnTo>
                <a:lnTo>
                  <a:pt x="118900" y="22348"/>
                </a:lnTo>
                <a:lnTo>
                  <a:pt x="118471" y="21910"/>
                </a:lnTo>
                <a:lnTo>
                  <a:pt x="117869" y="21607"/>
                </a:lnTo>
                <a:lnTo>
                  <a:pt x="115920" y="20844"/>
                </a:lnTo>
                <a:lnTo>
                  <a:pt x="115493" y="20556"/>
                </a:lnTo>
                <a:lnTo>
                  <a:pt x="114944" y="19994"/>
                </a:lnTo>
                <a:lnTo>
                  <a:pt x="114333" y="19784"/>
                </a:lnTo>
                <a:lnTo>
                  <a:pt x="113979" y="19590"/>
                </a:lnTo>
                <a:lnTo>
                  <a:pt x="113316" y="18930"/>
                </a:lnTo>
                <a:lnTo>
                  <a:pt x="113094" y="18593"/>
                </a:lnTo>
                <a:lnTo>
                  <a:pt x="112509" y="17309"/>
                </a:lnTo>
                <a:lnTo>
                  <a:pt x="154733" y="14475"/>
                </a:lnTo>
                <a:lnTo>
                  <a:pt x="155752" y="14412"/>
                </a:lnTo>
                <a:lnTo>
                  <a:pt x="159292" y="14159"/>
                </a:lnTo>
                <a:lnTo>
                  <a:pt x="164700" y="13745"/>
                </a:lnTo>
                <a:lnTo>
                  <a:pt x="168304" y="13401"/>
                </a:lnTo>
                <a:lnTo>
                  <a:pt x="170111" y="13228"/>
                </a:lnTo>
                <a:lnTo>
                  <a:pt x="171882" y="13093"/>
                </a:lnTo>
                <a:lnTo>
                  <a:pt x="180003" y="12466"/>
                </a:lnTo>
                <a:lnTo>
                  <a:pt x="193514" y="11490"/>
                </a:lnTo>
                <a:lnTo>
                  <a:pt x="195284" y="11401"/>
                </a:lnTo>
                <a:lnTo>
                  <a:pt x="195982" y="11394"/>
                </a:lnTo>
                <a:lnTo>
                  <a:pt x="201253" y="11007"/>
                </a:lnTo>
                <a:lnTo>
                  <a:pt x="209595" y="10300"/>
                </a:lnTo>
                <a:lnTo>
                  <a:pt x="223307" y="9120"/>
                </a:lnTo>
                <a:lnTo>
                  <a:pt x="225251" y="8992"/>
                </a:lnTo>
                <a:lnTo>
                  <a:pt x="229461" y="8716"/>
                </a:lnTo>
                <a:lnTo>
                  <a:pt x="231265" y="8518"/>
                </a:lnTo>
                <a:lnTo>
                  <a:pt x="242663" y="7495"/>
                </a:lnTo>
                <a:lnTo>
                  <a:pt x="243617" y="7416"/>
                </a:lnTo>
                <a:lnTo>
                  <a:pt x="252935" y="6644"/>
                </a:lnTo>
                <a:lnTo>
                  <a:pt x="256804" y="6188"/>
                </a:lnTo>
                <a:lnTo>
                  <a:pt x="260456" y="5973"/>
                </a:lnTo>
                <a:lnTo>
                  <a:pt x="263293" y="5720"/>
                </a:lnTo>
                <a:lnTo>
                  <a:pt x="266985" y="5390"/>
                </a:lnTo>
                <a:lnTo>
                  <a:pt x="299088" y="2456"/>
                </a:lnTo>
                <a:lnTo>
                  <a:pt x="308142" y="1690"/>
                </a:lnTo>
                <a:lnTo>
                  <a:pt x="309862" y="1535"/>
                </a:lnTo>
                <a:lnTo>
                  <a:pt x="320545" y="567"/>
                </a:lnTo>
                <a:lnTo>
                  <a:pt x="320979" y="516"/>
                </a:lnTo>
                <a:lnTo>
                  <a:pt x="326424" y="0"/>
                </a:lnTo>
                <a:lnTo>
                  <a:pt x="326602" y="531"/>
                </a:lnTo>
                <a:lnTo>
                  <a:pt x="327942" y="2415"/>
                </a:lnTo>
                <a:lnTo>
                  <a:pt x="328782" y="3254"/>
                </a:lnTo>
                <a:lnTo>
                  <a:pt x="329231" y="3823"/>
                </a:lnTo>
                <a:lnTo>
                  <a:pt x="329720" y="4678"/>
                </a:lnTo>
                <a:lnTo>
                  <a:pt x="331035" y="7239"/>
                </a:lnTo>
                <a:lnTo>
                  <a:pt x="331870" y="8526"/>
                </a:lnTo>
                <a:lnTo>
                  <a:pt x="332802" y="9428"/>
                </a:lnTo>
                <a:lnTo>
                  <a:pt x="333527" y="9945"/>
                </a:lnTo>
                <a:lnTo>
                  <a:pt x="333858" y="10165"/>
                </a:lnTo>
                <a:lnTo>
                  <a:pt x="335102" y="10710"/>
                </a:lnTo>
                <a:lnTo>
                  <a:pt x="337735" y="11464"/>
                </a:lnTo>
                <a:lnTo>
                  <a:pt x="337971" y="11676"/>
                </a:lnTo>
                <a:lnTo>
                  <a:pt x="337921" y="21620"/>
                </a:lnTo>
                <a:lnTo>
                  <a:pt x="337774" y="29691"/>
                </a:lnTo>
                <a:lnTo>
                  <a:pt x="337826" y="32401"/>
                </a:lnTo>
                <a:lnTo>
                  <a:pt x="337383" y="44975"/>
                </a:lnTo>
                <a:lnTo>
                  <a:pt x="337313" y="49105"/>
                </a:lnTo>
                <a:lnTo>
                  <a:pt x="337276" y="49284"/>
                </a:lnTo>
                <a:lnTo>
                  <a:pt x="337270" y="50036"/>
                </a:lnTo>
                <a:lnTo>
                  <a:pt x="336968" y="64671"/>
                </a:lnTo>
                <a:lnTo>
                  <a:pt x="336932" y="74548"/>
                </a:lnTo>
                <a:lnTo>
                  <a:pt x="336929" y="74816"/>
                </a:lnTo>
                <a:lnTo>
                  <a:pt x="336825" y="82204"/>
                </a:lnTo>
                <a:lnTo>
                  <a:pt x="336812" y="84532"/>
                </a:lnTo>
                <a:lnTo>
                  <a:pt x="336803" y="85557"/>
                </a:lnTo>
                <a:lnTo>
                  <a:pt x="336635" y="94555"/>
                </a:lnTo>
                <a:lnTo>
                  <a:pt x="336722" y="96540"/>
                </a:lnTo>
                <a:lnTo>
                  <a:pt x="336576" y="98359"/>
                </a:lnTo>
                <a:lnTo>
                  <a:pt x="336596" y="100177"/>
                </a:lnTo>
                <a:lnTo>
                  <a:pt x="336446" y="107508"/>
                </a:lnTo>
                <a:lnTo>
                  <a:pt x="336413" y="111131"/>
                </a:lnTo>
                <a:lnTo>
                  <a:pt x="336381" y="114609"/>
                </a:lnTo>
                <a:lnTo>
                  <a:pt x="336352" y="118200"/>
                </a:lnTo>
                <a:lnTo>
                  <a:pt x="336062" y="132550"/>
                </a:lnTo>
                <a:lnTo>
                  <a:pt x="336068" y="132712"/>
                </a:lnTo>
                <a:lnTo>
                  <a:pt x="335875" y="140651"/>
                </a:lnTo>
                <a:lnTo>
                  <a:pt x="335817" y="145128"/>
                </a:lnTo>
                <a:lnTo>
                  <a:pt x="335683" y="147011"/>
                </a:lnTo>
                <a:lnTo>
                  <a:pt x="335726" y="148731"/>
                </a:lnTo>
                <a:lnTo>
                  <a:pt x="335648" y="153255"/>
                </a:lnTo>
                <a:lnTo>
                  <a:pt x="335593" y="156386"/>
                </a:lnTo>
                <a:lnTo>
                  <a:pt x="335602" y="158944"/>
                </a:lnTo>
                <a:lnTo>
                  <a:pt x="335618" y="159311"/>
                </a:lnTo>
                <a:lnTo>
                  <a:pt x="335596" y="161002"/>
                </a:lnTo>
                <a:lnTo>
                  <a:pt x="335487" y="171818"/>
                </a:lnTo>
                <a:lnTo>
                  <a:pt x="335498" y="172092"/>
                </a:lnTo>
                <a:lnTo>
                  <a:pt x="335471" y="172950"/>
                </a:lnTo>
                <a:lnTo>
                  <a:pt x="335468" y="173948"/>
                </a:lnTo>
                <a:lnTo>
                  <a:pt x="335467" y="174444"/>
                </a:lnTo>
                <a:lnTo>
                  <a:pt x="335437" y="174702"/>
                </a:lnTo>
                <a:lnTo>
                  <a:pt x="335380" y="179236"/>
                </a:lnTo>
                <a:lnTo>
                  <a:pt x="335351" y="181396"/>
                </a:lnTo>
                <a:lnTo>
                  <a:pt x="335333" y="181893"/>
                </a:lnTo>
                <a:lnTo>
                  <a:pt x="335058" y="209478"/>
                </a:lnTo>
                <a:lnTo>
                  <a:pt x="334972" y="217770"/>
                </a:lnTo>
                <a:lnTo>
                  <a:pt x="334889" y="219941"/>
                </a:lnTo>
                <a:lnTo>
                  <a:pt x="334906" y="222299"/>
                </a:lnTo>
                <a:lnTo>
                  <a:pt x="334714" y="235957"/>
                </a:lnTo>
                <a:lnTo>
                  <a:pt x="334641" y="246029"/>
                </a:lnTo>
                <a:lnTo>
                  <a:pt x="334562" y="253667"/>
                </a:lnTo>
                <a:lnTo>
                  <a:pt x="334491" y="260300"/>
                </a:lnTo>
                <a:lnTo>
                  <a:pt x="334443" y="275957"/>
                </a:lnTo>
                <a:lnTo>
                  <a:pt x="334320" y="280367"/>
                </a:lnTo>
                <a:lnTo>
                  <a:pt x="334250" y="290825"/>
                </a:lnTo>
                <a:lnTo>
                  <a:pt x="334180" y="296790"/>
                </a:lnTo>
                <a:lnTo>
                  <a:pt x="334042" y="308179"/>
                </a:lnTo>
                <a:lnTo>
                  <a:pt x="334036" y="312553"/>
                </a:lnTo>
                <a:lnTo>
                  <a:pt x="333892" y="321121"/>
                </a:lnTo>
                <a:lnTo>
                  <a:pt x="333821" y="321876"/>
                </a:lnTo>
                <a:lnTo>
                  <a:pt x="333739" y="329885"/>
                </a:lnTo>
                <a:lnTo>
                  <a:pt x="333667" y="337070"/>
                </a:lnTo>
                <a:lnTo>
                  <a:pt x="333597" y="339834"/>
                </a:lnTo>
                <a:lnTo>
                  <a:pt x="333429" y="346663"/>
                </a:lnTo>
                <a:lnTo>
                  <a:pt x="333187" y="361275"/>
                </a:lnTo>
                <a:lnTo>
                  <a:pt x="333162" y="362911"/>
                </a:lnTo>
                <a:lnTo>
                  <a:pt x="332892" y="375990"/>
                </a:lnTo>
                <a:lnTo>
                  <a:pt x="332901" y="376346"/>
                </a:lnTo>
                <a:lnTo>
                  <a:pt x="332840" y="380812"/>
                </a:lnTo>
                <a:lnTo>
                  <a:pt x="333107" y="383079"/>
                </a:lnTo>
                <a:lnTo>
                  <a:pt x="333535" y="386005"/>
                </a:lnTo>
                <a:lnTo>
                  <a:pt x="334452" y="393299"/>
                </a:lnTo>
                <a:lnTo>
                  <a:pt x="335579" y="401575"/>
                </a:lnTo>
                <a:lnTo>
                  <a:pt x="335919" y="404536"/>
                </a:lnTo>
                <a:lnTo>
                  <a:pt x="337228" y="413463"/>
                </a:lnTo>
                <a:lnTo>
                  <a:pt x="337280" y="413746"/>
                </a:lnTo>
                <a:lnTo>
                  <a:pt x="339299" y="428433"/>
                </a:lnTo>
                <a:lnTo>
                  <a:pt x="339656" y="430681"/>
                </a:lnTo>
                <a:lnTo>
                  <a:pt x="339955" y="433357"/>
                </a:lnTo>
                <a:lnTo>
                  <a:pt x="340371" y="436208"/>
                </a:lnTo>
                <a:lnTo>
                  <a:pt x="340629" y="438014"/>
                </a:lnTo>
                <a:lnTo>
                  <a:pt x="341716" y="445872"/>
                </a:lnTo>
                <a:lnTo>
                  <a:pt x="343531" y="458331"/>
                </a:lnTo>
                <a:lnTo>
                  <a:pt x="343573" y="459032"/>
                </a:lnTo>
                <a:lnTo>
                  <a:pt x="343827" y="460922"/>
                </a:lnTo>
                <a:lnTo>
                  <a:pt x="343852" y="461066"/>
                </a:lnTo>
                <a:lnTo>
                  <a:pt x="345774" y="475046"/>
                </a:lnTo>
                <a:lnTo>
                  <a:pt x="347700" y="488821"/>
                </a:lnTo>
                <a:lnTo>
                  <a:pt x="347731" y="489048"/>
                </a:lnTo>
                <a:lnTo>
                  <a:pt x="349735" y="503911"/>
                </a:lnTo>
                <a:lnTo>
                  <a:pt x="349930" y="504951"/>
                </a:lnTo>
                <a:lnTo>
                  <a:pt x="352034" y="520754"/>
                </a:lnTo>
                <a:lnTo>
                  <a:pt x="352095" y="521216"/>
                </a:lnTo>
                <a:lnTo>
                  <a:pt x="352117" y="521382"/>
                </a:lnTo>
                <a:lnTo>
                  <a:pt x="352380" y="523488"/>
                </a:lnTo>
                <a:lnTo>
                  <a:pt x="352475" y="524288"/>
                </a:lnTo>
                <a:lnTo>
                  <a:pt x="353079" y="528825"/>
                </a:lnTo>
                <a:lnTo>
                  <a:pt x="353590" y="532657"/>
                </a:lnTo>
                <a:lnTo>
                  <a:pt x="353714" y="533295"/>
                </a:lnTo>
                <a:lnTo>
                  <a:pt x="353810" y="534375"/>
                </a:lnTo>
                <a:lnTo>
                  <a:pt x="355038" y="543746"/>
                </a:lnTo>
                <a:lnTo>
                  <a:pt x="355066" y="543951"/>
                </a:lnTo>
                <a:lnTo>
                  <a:pt x="355220" y="545189"/>
                </a:lnTo>
                <a:lnTo>
                  <a:pt x="355601" y="547870"/>
                </a:lnTo>
                <a:lnTo>
                  <a:pt x="357942" y="564916"/>
                </a:lnTo>
                <a:lnTo>
                  <a:pt x="357722" y="565148"/>
                </a:lnTo>
                <a:lnTo>
                  <a:pt x="357601" y="566007"/>
                </a:lnTo>
                <a:lnTo>
                  <a:pt x="357881" y="566708"/>
                </a:lnTo>
                <a:lnTo>
                  <a:pt x="358222" y="566957"/>
                </a:lnTo>
                <a:lnTo>
                  <a:pt x="358276" y="567340"/>
                </a:lnTo>
                <a:lnTo>
                  <a:pt x="357553" y="568007"/>
                </a:lnTo>
                <a:lnTo>
                  <a:pt x="356634" y="568367"/>
                </a:lnTo>
                <a:lnTo>
                  <a:pt x="355545" y="567027"/>
                </a:lnTo>
                <a:lnTo>
                  <a:pt x="353910" y="567085"/>
                </a:lnTo>
                <a:lnTo>
                  <a:pt x="352625" y="568043"/>
                </a:lnTo>
                <a:lnTo>
                  <a:pt x="352721" y="569264"/>
                </a:lnTo>
                <a:lnTo>
                  <a:pt x="352033" y="570308"/>
                </a:lnTo>
                <a:lnTo>
                  <a:pt x="350188" y="571646"/>
                </a:lnTo>
                <a:lnTo>
                  <a:pt x="349316" y="571929"/>
                </a:lnTo>
                <a:lnTo>
                  <a:pt x="346617" y="571790"/>
                </a:lnTo>
                <a:lnTo>
                  <a:pt x="346453" y="571693"/>
                </a:lnTo>
                <a:lnTo>
                  <a:pt x="346387" y="571088"/>
                </a:lnTo>
                <a:lnTo>
                  <a:pt x="344504" y="569708"/>
                </a:lnTo>
                <a:lnTo>
                  <a:pt x="342989" y="569453"/>
                </a:lnTo>
                <a:lnTo>
                  <a:pt x="339730" y="571420"/>
                </a:lnTo>
                <a:lnTo>
                  <a:pt x="338185" y="571373"/>
                </a:lnTo>
                <a:lnTo>
                  <a:pt x="335959" y="568459"/>
                </a:lnTo>
                <a:lnTo>
                  <a:pt x="334584" y="568899"/>
                </a:lnTo>
                <a:lnTo>
                  <a:pt x="331856" y="568423"/>
                </a:lnTo>
                <a:lnTo>
                  <a:pt x="329012" y="568398"/>
                </a:lnTo>
                <a:lnTo>
                  <a:pt x="325238" y="570975"/>
                </a:lnTo>
                <a:lnTo>
                  <a:pt x="322193" y="571365"/>
                </a:lnTo>
                <a:lnTo>
                  <a:pt x="320191" y="570935"/>
                </a:lnTo>
                <a:lnTo>
                  <a:pt x="317328" y="569015"/>
                </a:lnTo>
                <a:lnTo>
                  <a:pt x="312820" y="567026"/>
                </a:lnTo>
                <a:lnTo>
                  <a:pt x="312625" y="568161"/>
                </a:lnTo>
                <a:lnTo>
                  <a:pt x="312302" y="570036"/>
                </a:lnTo>
                <a:lnTo>
                  <a:pt x="305365" y="567459"/>
                </a:lnTo>
                <a:lnTo>
                  <a:pt x="304986" y="567177"/>
                </a:lnTo>
                <a:lnTo>
                  <a:pt x="304845" y="566845"/>
                </a:lnTo>
                <a:lnTo>
                  <a:pt x="303848" y="566759"/>
                </a:lnTo>
                <a:lnTo>
                  <a:pt x="300811" y="566968"/>
                </a:lnTo>
                <a:lnTo>
                  <a:pt x="295532" y="567781"/>
                </a:lnTo>
                <a:lnTo>
                  <a:pt x="290733" y="569025"/>
                </a:lnTo>
                <a:lnTo>
                  <a:pt x="283670" y="571541"/>
                </a:lnTo>
                <a:lnTo>
                  <a:pt x="272848" y="576930"/>
                </a:lnTo>
                <a:lnTo>
                  <a:pt x="269303" y="578280"/>
                </a:lnTo>
                <a:lnTo>
                  <a:pt x="263916" y="580789"/>
                </a:lnTo>
                <a:lnTo>
                  <a:pt x="262436" y="581201"/>
                </a:lnTo>
                <a:lnTo>
                  <a:pt x="261818" y="581226"/>
                </a:lnTo>
                <a:lnTo>
                  <a:pt x="261452" y="580731"/>
                </a:lnTo>
                <a:lnTo>
                  <a:pt x="261533" y="578226"/>
                </a:lnTo>
                <a:lnTo>
                  <a:pt x="261915" y="577574"/>
                </a:lnTo>
                <a:lnTo>
                  <a:pt x="262606" y="577666"/>
                </a:lnTo>
                <a:lnTo>
                  <a:pt x="262620" y="575494"/>
                </a:lnTo>
                <a:lnTo>
                  <a:pt x="261096" y="573686"/>
                </a:lnTo>
                <a:lnTo>
                  <a:pt x="258564" y="572698"/>
                </a:lnTo>
                <a:lnTo>
                  <a:pt x="256323" y="573047"/>
                </a:lnTo>
                <a:lnTo>
                  <a:pt x="255793" y="573226"/>
                </a:lnTo>
                <a:lnTo>
                  <a:pt x="254893" y="573530"/>
                </a:lnTo>
                <a:lnTo>
                  <a:pt x="254504" y="573829"/>
                </a:lnTo>
                <a:lnTo>
                  <a:pt x="253469" y="575301"/>
                </a:lnTo>
                <a:lnTo>
                  <a:pt x="253275" y="575953"/>
                </a:lnTo>
                <a:lnTo>
                  <a:pt x="255538" y="576821"/>
                </a:lnTo>
                <a:lnTo>
                  <a:pt x="256309" y="576829"/>
                </a:lnTo>
                <a:lnTo>
                  <a:pt x="257040" y="577393"/>
                </a:lnTo>
                <a:lnTo>
                  <a:pt x="258322" y="579557"/>
                </a:lnTo>
                <a:lnTo>
                  <a:pt x="258343" y="580091"/>
                </a:lnTo>
                <a:lnTo>
                  <a:pt x="257660" y="581609"/>
                </a:lnTo>
                <a:lnTo>
                  <a:pt x="256154" y="582911"/>
                </a:lnTo>
                <a:lnTo>
                  <a:pt x="254703" y="583551"/>
                </a:lnTo>
                <a:lnTo>
                  <a:pt x="253964" y="584098"/>
                </a:lnTo>
                <a:lnTo>
                  <a:pt x="252611" y="585972"/>
                </a:lnTo>
                <a:lnTo>
                  <a:pt x="252182" y="586323"/>
                </a:lnTo>
                <a:lnTo>
                  <a:pt x="248460" y="588260"/>
                </a:lnTo>
                <a:lnTo>
                  <a:pt x="247975" y="589386"/>
                </a:lnTo>
                <a:lnTo>
                  <a:pt x="248049" y="590148"/>
                </a:lnTo>
                <a:lnTo>
                  <a:pt x="247559" y="592121"/>
                </a:lnTo>
                <a:lnTo>
                  <a:pt x="245888" y="594460"/>
                </a:lnTo>
                <a:lnTo>
                  <a:pt x="246028" y="596854"/>
                </a:lnTo>
                <a:lnTo>
                  <a:pt x="244682" y="598252"/>
                </a:lnTo>
                <a:lnTo>
                  <a:pt x="244438" y="598369"/>
                </a:lnTo>
                <a:lnTo>
                  <a:pt x="243745" y="598139"/>
                </a:lnTo>
                <a:lnTo>
                  <a:pt x="242946" y="596340"/>
                </a:lnTo>
                <a:lnTo>
                  <a:pt x="242450" y="596112"/>
                </a:lnTo>
                <a:lnTo>
                  <a:pt x="241438" y="596931"/>
                </a:lnTo>
                <a:lnTo>
                  <a:pt x="240060" y="597602"/>
                </a:lnTo>
                <a:lnTo>
                  <a:pt x="237939" y="597764"/>
                </a:lnTo>
                <a:lnTo>
                  <a:pt x="237778" y="598060"/>
                </a:lnTo>
                <a:lnTo>
                  <a:pt x="237330" y="597127"/>
                </a:lnTo>
                <a:lnTo>
                  <a:pt x="237026" y="596724"/>
                </a:lnTo>
                <a:lnTo>
                  <a:pt x="236688" y="596434"/>
                </a:lnTo>
                <a:lnTo>
                  <a:pt x="236104" y="596357"/>
                </a:lnTo>
                <a:lnTo>
                  <a:pt x="235805" y="596429"/>
                </a:lnTo>
                <a:lnTo>
                  <a:pt x="235231" y="596754"/>
                </a:lnTo>
                <a:lnTo>
                  <a:pt x="235018" y="596953"/>
                </a:lnTo>
                <a:lnTo>
                  <a:pt x="234845" y="597259"/>
                </a:lnTo>
                <a:lnTo>
                  <a:pt x="234466" y="597703"/>
                </a:lnTo>
                <a:lnTo>
                  <a:pt x="233675" y="598178"/>
                </a:lnTo>
                <a:lnTo>
                  <a:pt x="232839" y="598498"/>
                </a:lnTo>
                <a:lnTo>
                  <a:pt x="232360" y="598365"/>
                </a:lnTo>
                <a:lnTo>
                  <a:pt x="231636" y="597873"/>
                </a:lnTo>
                <a:lnTo>
                  <a:pt x="231039" y="597200"/>
                </a:lnTo>
                <a:lnTo>
                  <a:pt x="230837" y="596838"/>
                </a:lnTo>
                <a:lnTo>
                  <a:pt x="230627" y="596233"/>
                </a:lnTo>
                <a:lnTo>
                  <a:pt x="229675" y="594905"/>
                </a:lnTo>
                <a:lnTo>
                  <a:pt x="229137" y="594423"/>
                </a:lnTo>
                <a:lnTo>
                  <a:pt x="228435" y="594355"/>
                </a:lnTo>
                <a:lnTo>
                  <a:pt x="228101" y="594259"/>
                </a:lnTo>
                <a:lnTo>
                  <a:pt x="227882" y="594105"/>
                </a:lnTo>
                <a:lnTo>
                  <a:pt x="227491" y="593685"/>
                </a:lnTo>
                <a:lnTo>
                  <a:pt x="227349" y="593403"/>
                </a:lnTo>
                <a:lnTo>
                  <a:pt x="227321" y="593174"/>
                </a:lnTo>
                <a:lnTo>
                  <a:pt x="227378" y="592219"/>
                </a:lnTo>
                <a:lnTo>
                  <a:pt x="227516" y="591454"/>
                </a:lnTo>
                <a:lnTo>
                  <a:pt x="227476" y="591079"/>
                </a:lnTo>
                <a:lnTo>
                  <a:pt x="227234" y="590756"/>
                </a:lnTo>
                <a:lnTo>
                  <a:pt x="226377" y="590518"/>
                </a:lnTo>
                <a:lnTo>
                  <a:pt x="226028" y="590319"/>
                </a:lnTo>
                <a:lnTo>
                  <a:pt x="225454" y="589732"/>
                </a:lnTo>
                <a:lnTo>
                  <a:pt x="225377" y="589346"/>
                </a:lnTo>
                <a:lnTo>
                  <a:pt x="225529" y="589098"/>
                </a:lnTo>
                <a:lnTo>
                  <a:pt x="225578" y="588471"/>
                </a:lnTo>
                <a:lnTo>
                  <a:pt x="225409" y="587343"/>
                </a:lnTo>
                <a:lnTo>
                  <a:pt x="225284" y="586975"/>
                </a:lnTo>
                <a:lnTo>
                  <a:pt x="224560" y="586376"/>
                </a:lnTo>
                <a:lnTo>
                  <a:pt x="223909" y="586103"/>
                </a:lnTo>
                <a:lnTo>
                  <a:pt x="223947" y="584136"/>
                </a:lnTo>
                <a:lnTo>
                  <a:pt x="224113" y="583699"/>
                </a:lnTo>
                <a:lnTo>
                  <a:pt x="224716" y="583534"/>
                </a:lnTo>
                <a:lnTo>
                  <a:pt x="224984" y="583383"/>
                </a:lnTo>
                <a:lnTo>
                  <a:pt x="225524" y="582742"/>
                </a:lnTo>
                <a:lnTo>
                  <a:pt x="225471" y="582599"/>
                </a:lnTo>
                <a:lnTo>
                  <a:pt x="225066" y="581953"/>
                </a:lnTo>
                <a:lnTo>
                  <a:pt x="224899" y="580514"/>
                </a:lnTo>
                <a:lnTo>
                  <a:pt x="224913" y="579738"/>
                </a:lnTo>
                <a:lnTo>
                  <a:pt x="224159" y="579225"/>
                </a:lnTo>
                <a:lnTo>
                  <a:pt x="223159" y="578795"/>
                </a:lnTo>
                <a:lnTo>
                  <a:pt x="223084" y="578413"/>
                </a:lnTo>
                <a:lnTo>
                  <a:pt x="222956" y="578278"/>
                </a:lnTo>
                <a:lnTo>
                  <a:pt x="222281" y="577960"/>
                </a:lnTo>
                <a:lnTo>
                  <a:pt x="221786" y="577878"/>
                </a:lnTo>
                <a:lnTo>
                  <a:pt x="221388" y="577059"/>
                </a:lnTo>
                <a:lnTo>
                  <a:pt x="221108" y="576132"/>
                </a:lnTo>
                <a:lnTo>
                  <a:pt x="220148" y="574845"/>
                </a:lnTo>
                <a:lnTo>
                  <a:pt x="219801" y="574037"/>
                </a:lnTo>
                <a:lnTo>
                  <a:pt x="219013" y="572791"/>
                </a:lnTo>
                <a:lnTo>
                  <a:pt x="218469" y="572115"/>
                </a:lnTo>
                <a:lnTo>
                  <a:pt x="218360" y="571298"/>
                </a:lnTo>
                <a:lnTo>
                  <a:pt x="218551" y="571242"/>
                </a:lnTo>
                <a:lnTo>
                  <a:pt x="218802" y="571417"/>
                </a:lnTo>
                <a:lnTo>
                  <a:pt x="218952" y="571087"/>
                </a:lnTo>
                <a:lnTo>
                  <a:pt x="218599" y="569296"/>
                </a:lnTo>
                <a:lnTo>
                  <a:pt x="218397" y="568684"/>
                </a:lnTo>
                <a:lnTo>
                  <a:pt x="218219" y="568589"/>
                </a:lnTo>
                <a:lnTo>
                  <a:pt x="218037" y="568048"/>
                </a:lnTo>
                <a:lnTo>
                  <a:pt x="218194" y="567269"/>
                </a:lnTo>
                <a:lnTo>
                  <a:pt x="218076" y="566549"/>
                </a:lnTo>
                <a:lnTo>
                  <a:pt x="217282" y="565650"/>
                </a:lnTo>
                <a:lnTo>
                  <a:pt x="216627" y="565260"/>
                </a:lnTo>
                <a:lnTo>
                  <a:pt x="215969" y="565085"/>
                </a:lnTo>
                <a:lnTo>
                  <a:pt x="215500" y="564238"/>
                </a:lnTo>
                <a:lnTo>
                  <a:pt x="214946" y="563554"/>
                </a:lnTo>
                <a:lnTo>
                  <a:pt x="214702" y="563670"/>
                </a:lnTo>
                <a:lnTo>
                  <a:pt x="214333" y="563662"/>
                </a:lnTo>
                <a:lnTo>
                  <a:pt x="213878" y="563042"/>
                </a:lnTo>
                <a:lnTo>
                  <a:pt x="213663" y="562395"/>
                </a:lnTo>
                <a:lnTo>
                  <a:pt x="213263" y="562024"/>
                </a:lnTo>
                <a:lnTo>
                  <a:pt x="213091" y="561957"/>
                </a:lnTo>
                <a:lnTo>
                  <a:pt x="212158" y="561763"/>
                </a:lnTo>
                <a:lnTo>
                  <a:pt x="211295" y="561512"/>
                </a:lnTo>
                <a:lnTo>
                  <a:pt x="211237" y="561347"/>
                </a:lnTo>
                <a:lnTo>
                  <a:pt x="210811" y="560902"/>
                </a:lnTo>
                <a:lnTo>
                  <a:pt x="210112" y="560970"/>
                </a:lnTo>
                <a:lnTo>
                  <a:pt x="209472" y="560598"/>
                </a:lnTo>
                <a:lnTo>
                  <a:pt x="209376" y="559737"/>
                </a:lnTo>
                <a:lnTo>
                  <a:pt x="209167" y="559424"/>
                </a:lnTo>
                <a:lnTo>
                  <a:pt x="208358" y="559575"/>
                </a:lnTo>
                <a:lnTo>
                  <a:pt x="208095" y="558756"/>
                </a:lnTo>
                <a:lnTo>
                  <a:pt x="207961" y="558044"/>
                </a:lnTo>
                <a:lnTo>
                  <a:pt x="207842" y="557757"/>
                </a:lnTo>
                <a:lnTo>
                  <a:pt x="207363" y="556744"/>
                </a:lnTo>
                <a:lnTo>
                  <a:pt x="206784" y="556086"/>
                </a:lnTo>
                <a:lnTo>
                  <a:pt x="206385" y="556180"/>
                </a:lnTo>
                <a:lnTo>
                  <a:pt x="205891" y="556170"/>
                </a:lnTo>
                <a:lnTo>
                  <a:pt x="205616" y="556120"/>
                </a:lnTo>
                <a:lnTo>
                  <a:pt x="205309" y="556034"/>
                </a:lnTo>
                <a:lnTo>
                  <a:pt x="205137" y="555779"/>
                </a:lnTo>
                <a:lnTo>
                  <a:pt x="205269" y="555751"/>
                </a:lnTo>
                <a:lnTo>
                  <a:pt x="205483" y="555673"/>
                </a:lnTo>
                <a:lnTo>
                  <a:pt x="205490" y="555339"/>
                </a:lnTo>
                <a:lnTo>
                  <a:pt x="205136" y="554752"/>
                </a:lnTo>
                <a:lnTo>
                  <a:pt x="204112" y="554544"/>
                </a:lnTo>
                <a:lnTo>
                  <a:pt x="204091" y="554339"/>
                </a:lnTo>
                <a:lnTo>
                  <a:pt x="204184" y="554052"/>
                </a:lnTo>
                <a:lnTo>
                  <a:pt x="204321" y="553942"/>
                </a:lnTo>
                <a:lnTo>
                  <a:pt x="204452" y="553933"/>
                </a:lnTo>
                <a:lnTo>
                  <a:pt x="204856" y="554144"/>
                </a:lnTo>
                <a:lnTo>
                  <a:pt x="205303" y="553943"/>
                </a:lnTo>
                <a:lnTo>
                  <a:pt x="205536" y="553652"/>
                </a:lnTo>
                <a:lnTo>
                  <a:pt x="205491" y="553389"/>
                </a:lnTo>
                <a:lnTo>
                  <a:pt x="205021" y="553164"/>
                </a:lnTo>
                <a:lnTo>
                  <a:pt x="204437" y="553244"/>
                </a:lnTo>
                <a:lnTo>
                  <a:pt x="204037" y="553421"/>
                </a:lnTo>
                <a:lnTo>
                  <a:pt x="203781" y="553514"/>
                </a:lnTo>
                <a:lnTo>
                  <a:pt x="203554" y="553378"/>
                </a:lnTo>
                <a:lnTo>
                  <a:pt x="203669" y="552974"/>
                </a:lnTo>
                <a:lnTo>
                  <a:pt x="203243" y="551460"/>
                </a:lnTo>
                <a:lnTo>
                  <a:pt x="203446" y="551310"/>
                </a:lnTo>
                <a:lnTo>
                  <a:pt x="203501" y="551121"/>
                </a:lnTo>
                <a:lnTo>
                  <a:pt x="202926" y="550660"/>
                </a:lnTo>
                <a:lnTo>
                  <a:pt x="202463" y="550673"/>
                </a:lnTo>
                <a:lnTo>
                  <a:pt x="202224" y="550564"/>
                </a:lnTo>
                <a:lnTo>
                  <a:pt x="202059" y="550253"/>
                </a:lnTo>
                <a:lnTo>
                  <a:pt x="202061" y="550077"/>
                </a:lnTo>
                <a:lnTo>
                  <a:pt x="202293" y="549559"/>
                </a:lnTo>
                <a:lnTo>
                  <a:pt x="202530" y="548900"/>
                </a:lnTo>
                <a:lnTo>
                  <a:pt x="202585" y="548704"/>
                </a:lnTo>
                <a:lnTo>
                  <a:pt x="202420" y="548614"/>
                </a:lnTo>
                <a:lnTo>
                  <a:pt x="202255" y="548619"/>
                </a:lnTo>
                <a:lnTo>
                  <a:pt x="201797" y="548835"/>
                </a:lnTo>
                <a:lnTo>
                  <a:pt x="201572" y="548718"/>
                </a:lnTo>
                <a:lnTo>
                  <a:pt x="201612" y="547955"/>
                </a:lnTo>
                <a:lnTo>
                  <a:pt x="201741" y="547483"/>
                </a:lnTo>
                <a:lnTo>
                  <a:pt x="201667" y="547298"/>
                </a:lnTo>
                <a:lnTo>
                  <a:pt x="201443" y="546950"/>
                </a:lnTo>
                <a:lnTo>
                  <a:pt x="201899" y="545549"/>
                </a:lnTo>
                <a:lnTo>
                  <a:pt x="201401" y="544366"/>
                </a:lnTo>
                <a:lnTo>
                  <a:pt x="201017" y="543736"/>
                </a:lnTo>
                <a:lnTo>
                  <a:pt x="200054" y="542821"/>
                </a:lnTo>
                <a:lnTo>
                  <a:pt x="199756" y="542869"/>
                </a:lnTo>
                <a:lnTo>
                  <a:pt x="199213" y="542761"/>
                </a:lnTo>
                <a:lnTo>
                  <a:pt x="198015" y="542523"/>
                </a:lnTo>
                <a:lnTo>
                  <a:pt x="197959" y="542315"/>
                </a:lnTo>
                <a:lnTo>
                  <a:pt x="198127" y="542077"/>
                </a:lnTo>
                <a:lnTo>
                  <a:pt x="198325" y="541917"/>
                </a:lnTo>
                <a:lnTo>
                  <a:pt x="198441" y="541413"/>
                </a:lnTo>
                <a:lnTo>
                  <a:pt x="198639" y="540831"/>
                </a:lnTo>
                <a:lnTo>
                  <a:pt x="199376" y="538840"/>
                </a:lnTo>
                <a:lnTo>
                  <a:pt x="199512" y="538757"/>
                </a:lnTo>
                <a:lnTo>
                  <a:pt x="199397" y="537743"/>
                </a:lnTo>
                <a:lnTo>
                  <a:pt x="199118" y="537217"/>
                </a:lnTo>
                <a:lnTo>
                  <a:pt x="198983" y="537214"/>
                </a:lnTo>
                <a:lnTo>
                  <a:pt x="198736" y="537407"/>
                </a:lnTo>
                <a:lnTo>
                  <a:pt x="198536" y="537446"/>
                </a:lnTo>
                <a:lnTo>
                  <a:pt x="198272" y="537265"/>
                </a:lnTo>
                <a:lnTo>
                  <a:pt x="198183" y="537021"/>
                </a:lnTo>
                <a:lnTo>
                  <a:pt x="198257" y="536881"/>
                </a:lnTo>
                <a:lnTo>
                  <a:pt x="199204" y="535729"/>
                </a:lnTo>
                <a:lnTo>
                  <a:pt x="199673" y="535792"/>
                </a:lnTo>
                <a:lnTo>
                  <a:pt x="199869" y="535664"/>
                </a:lnTo>
                <a:lnTo>
                  <a:pt x="200006" y="534592"/>
                </a:lnTo>
                <a:lnTo>
                  <a:pt x="199452" y="534421"/>
                </a:lnTo>
                <a:lnTo>
                  <a:pt x="199022" y="534277"/>
                </a:lnTo>
                <a:lnTo>
                  <a:pt x="198972" y="533493"/>
                </a:lnTo>
                <a:lnTo>
                  <a:pt x="199111" y="533287"/>
                </a:lnTo>
                <a:lnTo>
                  <a:pt x="199279" y="533188"/>
                </a:lnTo>
                <a:lnTo>
                  <a:pt x="200104" y="533173"/>
                </a:lnTo>
                <a:lnTo>
                  <a:pt x="200603" y="533133"/>
                </a:lnTo>
                <a:lnTo>
                  <a:pt x="201132" y="532932"/>
                </a:lnTo>
                <a:lnTo>
                  <a:pt x="201085" y="532675"/>
                </a:lnTo>
                <a:lnTo>
                  <a:pt x="200780" y="532626"/>
                </a:lnTo>
                <a:lnTo>
                  <a:pt x="200353" y="532619"/>
                </a:lnTo>
                <a:lnTo>
                  <a:pt x="200066" y="532477"/>
                </a:lnTo>
                <a:lnTo>
                  <a:pt x="200051" y="531871"/>
                </a:lnTo>
                <a:lnTo>
                  <a:pt x="199724" y="530539"/>
                </a:lnTo>
                <a:lnTo>
                  <a:pt x="199248" y="529453"/>
                </a:lnTo>
                <a:lnTo>
                  <a:pt x="199908" y="527938"/>
                </a:lnTo>
                <a:lnTo>
                  <a:pt x="200178" y="526823"/>
                </a:lnTo>
                <a:lnTo>
                  <a:pt x="200116" y="526514"/>
                </a:lnTo>
                <a:lnTo>
                  <a:pt x="200148" y="526348"/>
                </a:lnTo>
                <a:lnTo>
                  <a:pt x="200329" y="526004"/>
                </a:lnTo>
                <a:lnTo>
                  <a:pt x="200617" y="525882"/>
                </a:lnTo>
                <a:lnTo>
                  <a:pt x="200903" y="526138"/>
                </a:lnTo>
                <a:lnTo>
                  <a:pt x="200963" y="526347"/>
                </a:lnTo>
                <a:lnTo>
                  <a:pt x="201082" y="526601"/>
                </a:lnTo>
                <a:lnTo>
                  <a:pt x="201150" y="526772"/>
                </a:lnTo>
                <a:lnTo>
                  <a:pt x="201308" y="526810"/>
                </a:lnTo>
                <a:lnTo>
                  <a:pt x="201717" y="526652"/>
                </a:lnTo>
                <a:lnTo>
                  <a:pt x="201882" y="526454"/>
                </a:lnTo>
                <a:lnTo>
                  <a:pt x="201886" y="526215"/>
                </a:lnTo>
                <a:lnTo>
                  <a:pt x="201641" y="526068"/>
                </a:lnTo>
                <a:lnTo>
                  <a:pt x="201467" y="525958"/>
                </a:lnTo>
                <a:lnTo>
                  <a:pt x="201257" y="525372"/>
                </a:lnTo>
                <a:lnTo>
                  <a:pt x="201462" y="525269"/>
                </a:lnTo>
                <a:lnTo>
                  <a:pt x="201879" y="524911"/>
                </a:lnTo>
                <a:lnTo>
                  <a:pt x="202206" y="524011"/>
                </a:lnTo>
                <a:lnTo>
                  <a:pt x="202243" y="523429"/>
                </a:lnTo>
                <a:lnTo>
                  <a:pt x="202167" y="522958"/>
                </a:lnTo>
                <a:lnTo>
                  <a:pt x="202511" y="522619"/>
                </a:lnTo>
                <a:lnTo>
                  <a:pt x="203048" y="522733"/>
                </a:lnTo>
                <a:lnTo>
                  <a:pt x="203716" y="523222"/>
                </a:lnTo>
                <a:lnTo>
                  <a:pt x="204073" y="522950"/>
                </a:lnTo>
                <a:lnTo>
                  <a:pt x="204186" y="522680"/>
                </a:lnTo>
                <a:lnTo>
                  <a:pt x="203818" y="521821"/>
                </a:lnTo>
                <a:lnTo>
                  <a:pt x="203482" y="521449"/>
                </a:lnTo>
                <a:lnTo>
                  <a:pt x="203093" y="521436"/>
                </a:lnTo>
                <a:lnTo>
                  <a:pt x="203042" y="521300"/>
                </a:lnTo>
                <a:lnTo>
                  <a:pt x="203063" y="520585"/>
                </a:lnTo>
                <a:lnTo>
                  <a:pt x="203289" y="519820"/>
                </a:lnTo>
                <a:lnTo>
                  <a:pt x="203799" y="519641"/>
                </a:lnTo>
                <a:lnTo>
                  <a:pt x="204050" y="519504"/>
                </a:lnTo>
                <a:lnTo>
                  <a:pt x="203952" y="519230"/>
                </a:lnTo>
                <a:lnTo>
                  <a:pt x="203614" y="518817"/>
                </a:lnTo>
                <a:lnTo>
                  <a:pt x="203532" y="518627"/>
                </a:lnTo>
                <a:lnTo>
                  <a:pt x="203622" y="518342"/>
                </a:lnTo>
                <a:lnTo>
                  <a:pt x="203804" y="518256"/>
                </a:lnTo>
                <a:lnTo>
                  <a:pt x="204121" y="518332"/>
                </a:lnTo>
                <a:lnTo>
                  <a:pt x="204576" y="518608"/>
                </a:lnTo>
                <a:lnTo>
                  <a:pt x="204803" y="518542"/>
                </a:lnTo>
                <a:lnTo>
                  <a:pt x="204887" y="518411"/>
                </a:lnTo>
                <a:lnTo>
                  <a:pt x="205208" y="517267"/>
                </a:lnTo>
                <a:lnTo>
                  <a:pt x="205154" y="516962"/>
                </a:lnTo>
                <a:lnTo>
                  <a:pt x="204042" y="516189"/>
                </a:lnTo>
                <a:lnTo>
                  <a:pt x="203898" y="515983"/>
                </a:lnTo>
                <a:lnTo>
                  <a:pt x="203930" y="515527"/>
                </a:lnTo>
                <a:lnTo>
                  <a:pt x="204068" y="515250"/>
                </a:lnTo>
                <a:lnTo>
                  <a:pt x="204242" y="515187"/>
                </a:lnTo>
                <a:lnTo>
                  <a:pt x="204818" y="515052"/>
                </a:lnTo>
                <a:lnTo>
                  <a:pt x="204533" y="514099"/>
                </a:lnTo>
                <a:lnTo>
                  <a:pt x="204307" y="513307"/>
                </a:lnTo>
                <a:lnTo>
                  <a:pt x="204454" y="513020"/>
                </a:lnTo>
                <a:lnTo>
                  <a:pt x="204636" y="512974"/>
                </a:lnTo>
                <a:lnTo>
                  <a:pt x="205213" y="513232"/>
                </a:lnTo>
                <a:lnTo>
                  <a:pt x="205691" y="513271"/>
                </a:lnTo>
                <a:lnTo>
                  <a:pt x="205894" y="513133"/>
                </a:lnTo>
                <a:lnTo>
                  <a:pt x="206061" y="512921"/>
                </a:lnTo>
                <a:lnTo>
                  <a:pt x="206080" y="512661"/>
                </a:lnTo>
                <a:lnTo>
                  <a:pt x="205697" y="512062"/>
                </a:lnTo>
                <a:lnTo>
                  <a:pt x="205502" y="512031"/>
                </a:lnTo>
                <a:lnTo>
                  <a:pt x="205274" y="511908"/>
                </a:lnTo>
                <a:lnTo>
                  <a:pt x="205161" y="511606"/>
                </a:lnTo>
                <a:lnTo>
                  <a:pt x="205173" y="511407"/>
                </a:lnTo>
                <a:lnTo>
                  <a:pt x="205329" y="511172"/>
                </a:lnTo>
                <a:lnTo>
                  <a:pt x="205659" y="510976"/>
                </a:lnTo>
                <a:lnTo>
                  <a:pt x="205873" y="510977"/>
                </a:lnTo>
                <a:lnTo>
                  <a:pt x="206250" y="511217"/>
                </a:lnTo>
                <a:lnTo>
                  <a:pt x="206680" y="511169"/>
                </a:lnTo>
                <a:lnTo>
                  <a:pt x="207013" y="510793"/>
                </a:lnTo>
                <a:lnTo>
                  <a:pt x="207192" y="510398"/>
                </a:lnTo>
                <a:lnTo>
                  <a:pt x="207213" y="510195"/>
                </a:lnTo>
                <a:lnTo>
                  <a:pt x="207120" y="509978"/>
                </a:lnTo>
                <a:lnTo>
                  <a:pt x="206785" y="509887"/>
                </a:lnTo>
                <a:lnTo>
                  <a:pt x="206526" y="509120"/>
                </a:lnTo>
                <a:lnTo>
                  <a:pt x="206629" y="508745"/>
                </a:lnTo>
                <a:lnTo>
                  <a:pt x="206615" y="508616"/>
                </a:lnTo>
                <a:lnTo>
                  <a:pt x="206472" y="508398"/>
                </a:lnTo>
                <a:lnTo>
                  <a:pt x="205819" y="507985"/>
                </a:lnTo>
                <a:lnTo>
                  <a:pt x="205720" y="507699"/>
                </a:lnTo>
                <a:lnTo>
                  <a:pt x="205730" y="507509"/>
                </a:lnTo>
                <a:lnTo>
                  <a:pt x="206208" y="506504"/>
                </a:lnTo>
                <a:lnTo>
                  <a:pt x="206959" y="505588"/>
                </a:lnTo>
                <a:lnTo>
                  <a:pt x="206994" y="505401"/>
                </a:lnTo>
                <a:lnTo>
                  <a:pt x="207733" y="504542"/>
                </a:lnTo>
                <a:lnTo>
                  <a:pt x="207918" y="504486"/>
                </a:lnTo>
                <a:lnTo>
                  <a:pt x="208197" y="504562"/>
                </a:lnTo>
                <a:lnTo>
                  <a:pt x="208417" y="504531"/>
                </a:lnTo>
                <a:lnTo>
                  <a:pt x="208649" y="504373"/>
                </a:lnTo>
                <a:lnTo>
                  <a:pt x="208626" y="504093"/>
                </a:lnTo>
                <a:lnTo>
                  <a:pt x="208474" y="503929"/>
                </a:lnTo>
                <a:lnTo>
                  <a:pt x="207618" y="503590"/>
                </a:lnTo>
                <a:lnTo>
                  <a:pt x="207489" y="503400"/>
                </a:lnTo>
                <a:lnTo>
                  <a:pt x="207605" y="503174"/>
                </a:lnTo>
                <a:lnTo>
                  <a:pt x="208005" y="503117"/>
                </a:lnTo>
                <a:lnTo>
                  <a:pt x="208168" y="502907"/>
                </a:lnTo>
                <a:lnTo>
                  <a:pt x="208208" y="502613"/>
                </a:lnTo>
                <a:lnTo>
                  <a:pt x="208242" y="501108"/>
                </a:lnTo>
                <a:lnTo>
                  <a:pt x="207870" y="501135"/>
                </a:lnTo>
                <a:lnTo>
                  <a:pt x="207624" y="501007"/>
                </a:lnTo>
                <a:lnTo>
                  <a:pt x="207446" y="500519"/>
                </a:lnTo>
                <a:lnTo>
                  <a:pt x="208039" y="500470"/>
                </a:lnTo>
                <a:lnTo>
                  <a:pt x="208229" y="500308"/>
                </a:lnTo>
                <a:lnTo>
                  <a:pt x="208213" y="500129"/>
                </a:lnTo>
                <a:lnTo>
                  <a:pt x="208042" y="499960"/>
                </a:lnTo>
                <a:lnTo>
                  <a:pt x="207724" y="499873"/>
                </a:lnTo>
                <a:lnTo>
                  <a:pt x="206738" y="500117"/>
                </a:lnTo>
                <a:lnTo>
                  <a:pt x="206386" y="500289"/>
                </a:lnTo>
                <a:lnTo>
                  <a:pt x="206189" y="500556"/>
                </a:lnTo>
                <a:lnTo>
                  <a:pt x="205984" y="500648"/>
                </a:lnTo>
                <a:lnTo>
                  <a:pt x="205663" y="500596"/>
                </a:lnTo>
                <a:lnTo>
                  <a:pt x="205594" y="500397"/>
                </a:lnTo>
                <a:lnTo>
                  <a:pt x="198757" y="500880"/>
                </a:lnTo>
                <a:lnTo>
                  <a:pt x="197879" y="500948"/>
                </a:lnTo>
                <a:lnTo>
                  <a:pt x="196670" y="501038"/>
                </a:lnTo>
                <a:lnTo>
                  <a:pt x="194424" y="501202"/>
                </a:lnTo>
                <a:lnTo>
                  <a:pt x="190586" y="501523"/>
                </a:lnTo>
                <a:lnTo>
                  <a:pt x="190069" y="501543"/>
                </a:lnTo>
                <a:lnTo>
                  <a:pt x="187329" y="501800"/>
                </a:lnTo>
                <a:lnTo>
                  <a:pt x="186896" y="501833"/>
                </a:lnTo>
                <a:lnTo>
                  <a:pt x="182006" y="502195"/>
                </a:lnTo>
                <a:lnTo>
                  <a:pt x="181721" y="502179"/>
                </a:lnTo>
                <a:lnTo>
                  <a:pt x="178520" y="502450"/>
                </a:lnTo>
                <a:lnTo>
                  <a:pt x="176714" y="502588"/>
                </a:lnTo>
                <a:lnTo>
                  <a:pt x="175923" y="502658"/>
                </a:lnTo>
                <a:lnTo>
                  <a:pt x="173658" y="502818"/>
                </a:lnTo>
                <a:lnTo>
                  <a:pt x="165332" y="503431"/>
                </a:lnTo>
                <a:lnTo>
                  <a:pt x="165012" y="503468"/>
                </a:lnTo>
                <a:lnTo>
                  <a:pt x="161444" y="503713"/>
                </a:lnTo>
                <a:lnTo>
                  <a:pt x="151277" y="504461"/>
                </a:lnTo>
                <a:lnTo>
                  <a:pt x="142012" y="505133"/>
                </a:lnTo>
                <a:lnTo>
                  <a:pt x="141880" y="505143"/>
                </a:lnTo>
                <a:lnTo>
                  <a:pt x="139507" y="505307"/>
                </a:lnTo>
                <a:lnTo>
                  <a:pt x="138314" y="505444"/>
                </a:lnTo>
                <a:lnTo>
                  <a:pt x="133857" y="505753"/>
                </a:lnTo>
                <a:lnTo>
                  <a:pt x="133350" y="505791"/>
                </a:lnTo>
                <a:lnTo>
                  <a:pt x="132224" y="505872"/>
                </a:lnTo>
                <a:lnTo>
                  <a:pt x="131675" y="505910"/>
                </a:lnTo>
                <a:lnTo>
                  <a:pt x="128284" y="506128"/>
                </a:lnTo>
                <a:lnTo>
                  <a:pt x="128088" y="506148"/>
                </a:lnTo>
                <a:lnTo>
                  <a:pt x="127943" y="506160"/>
                </a:lnTo>
                <a:lnTo>
                  <a:pt x="126928" y="506231"/>
                </a:lnTo>
                <a:lnTo>
                  <a:pt x="120402" y="506659"/>
                </a:lnTo>
                <a:lnTo>
                  <a:pt x="118303" y="506795"/>
                </a:lnTo>
                <a:lnTo>
                  <a:pt x="116453" y="506921"/>
                </a:lnTo>
                <a:lnTo>
                  <a:pt x="116140" y="506953"/>
                </a:lnTo>
                <a:lnTo>
                  <a:pt x="116000" y="506956"/>
                </a:lnTo>
                <a:lnTo>
                  <a:pt x="109563" y="507394"/>
                </a:lnTo>
                <a:lnTo>
                  <a:pt x="109298" y="507408"/>
                </a:lnTo>
                <a:lnTo>
                  <a:pt x="100361" y="508016"/>
                </a:lnTo>
                <a:lnTo>
                  <a:pt x="97761" y="508137"/>
                </a:lnTo>
                <a:lnTo>
                  <a:pt x="96630" y="508234"/>
                </a:lnTo>
                <a:lnTo>
                  <a:pt x="95916" y="508265"/>
                </a:lnTo>
                <a:lnTo>
                  <a:pt x="95501" y="508296"/>
                </a:lnTo>
                <a:lnTo>
                  <a:pt x="95084" y="508323"/>
                </a:lnTo>
                <a:lnTo>
                  <a:pt x="90550" y="508618"/>
                </a:lnTo>
                <a:lnTo>
                  <a:pt x="83180" y="509043"/>
                </a:lnTo>
                <a:lnTo>
                  <a:pt x="65436" y="510204"/>
                </a:lnTo>
                <a:lnTo>
                  <a:pt x="64572" y="510260"/>
                </a:lnTo>
                <a:lnTo>
                  <a:pt x="63227" y="510341"/>
                </a:lnTo>
                <a:lnTo>
                  <a:pt x="60279" y="510520"/>
                </a:lnTo>
                <a:lnTo>
                  <a:pt x="52992" y="510916"/>
                </a:lnTo>
                <a:lnTo>
                  <a:pt x="47775" y="511215"/>
                </a:lnTo>
                <a:lnTo>
                  <a:pt x="45450" y="511314"/>
                </a:lnTo>
                <a:lnTo>
                  <a:pt x="26451" y="512448"/>
                </a:lnTo>
                <a:lnTo>
                  <a:pt x="26222" y="512458"/>
                </a:lnTo>
                <a:lnTo>
                  <a:pt x="18536" y="512882"/>
                </a:lnTo>
                <a:lnTo>
                  <a:pt x="18246" y="512936"/>
                </a:lnTo>
                <a:lnTo>
                  <a:pt x="14098" y="513077"/>
                </a:lnTo>
                <a:lnTo>
                  <a:pt x="4830" y="513601"/>
                </a:lnTo>
                <a:lnTo>
                  <a:pt x="3560" y="513638"/>
                </a:lnTo>
                <a:lnTo>
                  <a:pt x="4790" y="512847"/>
                </a:lnTo>
                <a:lnTo>
                  <a:pt x="6750" y="512030"/>
                </a:lnTo>
                <a:lnTo>
                  <a:pt x="8430" y="511202"/>
                </a:lnTo>
                <a:lnTo>
                  <a:pt x="9679" y="510311"/>
                </a:lnTo>
                <a:lnTo>
                  <a:pt x="10362" y="509573"/>
                </a:lnTo>
                <a:lnTo>
                  <a:pt x="11085" y="508415"/>
                </a:lnTo>
                <a:lnTo>
                  <a:pt x="11376" y="507514"/>
                </a:lnTo>
                <a:lnTo>
                  <a:pt x="11448" y="507110"/>
                </a:lnTo>
                <a:lnTo>
                  <a:pt x="11467" y="506547"/>
                </a:lnTo>
                <a:lnTo>
                  <a:pt x="11275" y="505730"/>
                </a:lnTo>
                <a:lnTo>
                  <a:pt x="10928" y="505026"/>
                </a:lnTo>
                <a:lnTo>
                  <a:pt x="10532" y="504638"/>
                </a:lnTo>
                <a:lnTo>
                  <a:pt x="7494" y="502210"/>
                </a:lnTo>
                <a:lnTo>
                  <a:pt x="5839" y="501065"/>
                </a:lnTo>
                <a:lnTo>
                  <a:pt x="5259" y="500754"/>
                </a:lnTo>
                <a:lnTo>
                  <a:pt x="4832" y="500415"/>
                </a:lnTo>
                <a:lnTo>
                  <a:pt x="4496" y="500076"/>
                </a:lnTo>
                <a:lnTo>
                  <a:pt x="3975" y="499294"/>
                </a:lnTo>
                <a:lnTo>
                  <a:pt x="3909" y="499026"/>
                </a:lnTo>
                <a:lnTo>
                  <a:pt x="3929" y="497849"/>
                </a:lnTo>
                <a:lnTo>
                  <a:pt x="3972" y="497467"/>
                </a:lnTo>
                <a:lnTo>
                  <a:pt x="4056" y="497237"/>
                </a:lnTo>
                <a:lnTo>
                  <a:pt x="4309" y="496841"/>
                </a:lnTo>
                <a:lnTo>
                  <a:pt x="6066" y="494592"/>
                </a:lnTo>
                <a:lnTo>
                  <a:pt x="6511" y="493952"/>
                </a:lnTo>
                <a:lnTo>
                  <a:pt x="6771" y="493463"/>
                </a:lnTo>
                <a:lnTo>
                  <a:pt x="7304" y="492260"/>
                </a:lnTo>
                <a:lnTo>
                  <a:pt x="7531" y="491581"/>
                </a:lnTo>
                <a:lnTo>
                  <a:pt x="7553" y="491283"/>
                </a:lnTo>
                <a:lnTo>
                  <a:pt x="7475" y="490319"/>
                </a:lnTo>
                <a:lnTo>
                  <a:pt x="7406" y="490057"/>
                </a:lnTo>
                <a:lnTo>
                  <a:pt x="7325" y="489750"/>
                </a:lnTo>
                <a:lnTo>
                  <a:pt x="6739" y="488772"/>
                </a:lnTo>
                <a:lnTo>
                  <a:pt x="5991" y="488007"/>
                </a:lnTo>
                <a:lnTo>
                  <a:pt x="3363" y="486013"/>
                </a:lnTo>
                <a:lnTo>
                  <a:pt x="1251" y="485107"/>
                </a:lnTo>
                <a:lnTo>
                  <a:pt x="378" y="484144"/>
                </a:lnTo>
                <a:lnTo>
                  <a:pt x="21" y="48325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4" name="pg244"/>
          <p:cNvSpPr/>
          <p:nvPr/>
        </p:nvSpPr>
        <p:spPr>
          <a:xfrm>
            <a:off x="5375021" y="4752032"/>
            <a:ext cx="20236" cy="3849"/>
          </a:xfrm>
          <a:custGeom>
            <a:avLst/>
            <a:gdLst/>
            <a:ahLst/>
            <a:cxnLst/>
            <a:rect l="0" t="0" r="0" b="0"/>
            <a:pathLst>
              <a:path w="20236" h="3849">
                <a:moveTo>
                  <a:pt x="0" y="1922"/>
                </a:moveTo>
                <a:lnTo>
                  <a:pt x="3721" y="684"/>
                </a:lnTo>
                <a:lnTo>
                  <a:pt x="6042" y="0"/>
                </a:lnTo>
                <a:lnTo>
                  <a:pt x="8973" y="600"/>
                </a:lnTo>
                <a:lnTo>
                  <a:pt x="12601" y="1566"/>
                </a:lnTo>
                <a:lnTo>
                  <a:pt x="17791" y="2018"/>
                </a:lnTo>
                <a:lnTo>
                  <a:pt x="20236" y="3362"/>
                </a:lnTo>
                <a:lnTo>
                  <a:pt x="17676" y="3849"/>
                </a:lnTo>
                <a:lnTo>
                  <a:pt x="14066" y="3739"/>
                </a:lnTo>
                <a:lnTo>
                  <a:pt x="11070" y="3681"/>
                </a:lnTo>
                <a:lnTo>
                  <a:pt x="6246" y="2337"/>
                </a:lnTo>
                <a:lnTo>
                  <a:pt x="3434" y="3117"/>
                </a:lnTo>
                <a:lnTo>
                  <a:pt x="1731" y="3265"/>
                </a:lnTo>
                <a:lnTo>
                  <a:pt x="485" y="294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5" name="pg245"/>
          <p:cNvSpPr/>
          <p:nvPr/>
        </p:nvSpPr>
        <p:spPr>
          <a:xfrm>
            <a:off x="5332099" y="4755137"/>
            <a:ext cx="12134" cy="6679"/>
          </a:xfrm>
          <a:custGeom>
            <a:avLst/>
            <a:gdLst/>
            <a:ahLst/>
            <a:cxnLst/>
            <a:rect l="0" t="0" r="0" b="0"/>
            <a:pathLst>
              <a:path w="12134" h="6679">
                <a:moveTo>
                  <a:pt x="1055" y="3157"/>
                </a:moveTo>
                <a:lnTo>
                  <a:pt x="9163" y="2613"/>
                </a:lnTo>
                <a:lnTo>
                  <a:pt x="10499" y="0"/>
                </a:lnTo>
                <a:lnTo>
                  <a:pt x="12134" y="989"/>
                </a:lnTo>
                <a:lnTo>
                  <a:pt x="11688" y="3404"/>
                </a:lnTo>
                <a:lnTo>
                  <a:pt x="10578" y="5624"/>
                </a:lnTo>
                <a:lnTo>
                  <a:pt x="9064" y="6005"/>
                </a:lnTo>
                <a:lnTo>
                  <a:pt x="6911" y="6679"/>
                </a:lnTo>
                <a:lnTo>
                  <a:pt x="4720" y="5233"/>
                </a:lnTo>
                <a:lnTo>
                  <a:pt x="0" y="449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6" name="pg246"/>
          <p:cNvSpPr/>
          <p:nvPr/>
        </p:nvSpPr>
        <p:spPr>
          <a:xfrm>
            <a:off x="5403579" y="4753702"/>
            <a:ext cx="11590" cy="4002"/>
          </a:xfrm>
          <a:custGeom>
            <a:avLst/>
            <a:gdLst/>
            <a:ahLst/>
            <a:cxnLst/>
            <a:rect l="0" t="0" r="0" b="0"/>
            <a:pathLst>
              <a:path w="11590" h="4002">
                <a:moveTo>
                  <a:pt x="0" y="1209"/>
                </a:moveTo>
                <a:lnTo>
                  <a:pt x="1954" y="766"/>
                </a:lnTo>
                <a:lnTo>
                  <a:pt x="4986" y="1832"/>
                </a:lnTo>
                <a:lnTo>
                  <a:pt x="6324" y="1925"/>
                </a:lnTo>
                <a:lnTo>
                  <a:pt x="7404" y="1613"/>
                </a:lnTo>
                <a:lnTo>
                  <a:pt x="8926" y="672"/>
                </a:lnTo>
                <a:lnTo>
                  <a:pt x="11025" y="0"/>
                </a:lnTo>
                <a:lnTo>
                  <a:pt x="11590" y="1487"/>
                </a:lnTo>
                <a:lnTo>
                  <a:pt x="9057" y="3338"/>
                </a:lnTo>
                <a:lnTo>
                  <a:pt x="6457" y="4002"/>
                </a:lnTo>
                <a:lnTo>
                  <a:pt x="1978" y="3495"/>
                </a:lnTo>
                <a:lnTo>
                  <a:pt x="343" y="2571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7" name="pg247"/>
          <p:cNvSpPr/>
          <p:nvPr/>
        </p:nvSpPr>
        <p:spPr>
          <a:xfrm>
            <a:off x="5351462" y="4754535"/>
            <a:ext cx="12731" cy="6658"/>
          </a:xfrm>
          <a:custGeom>
            <a:avLst/>
            <a:gdLst/>
            <a:ahLst/>
            <a:cxnLst/>
            <a:rect l="0" t="0" r="0" b="0"/>
            <a:pathLst>
              <a:path w="12731" h="6658">
                <a:moveTo>
                  <a:pt x="430" y="4956"/>
                </a:moveTo>
                <a:lnTo>
                  <a:pt x="3731" y="4177"/>
                </a:lnTo>
                <a:lnTo>
                  <a:pt x="6034" y="3857"/>
                </a:lnTo>
                <a:lnTo>
                  <a:pt x="10075" y="1136"/>
                </a:lnTo>
                <a:lnTo>
                  <a:pt x="11661" y="0"/>
                </a:lnTo>
                <a:lnTo>
                  <a:pt x="12731" y="409"/>
                </a:lnTo>
                <a:lnTo>
                  <a:pt x="12313" y="1571"/>
                </a:lnTo>
                <a:lnTo>
                  <a:pt x="10630" y="3091"/>
                </a:lnTo>
                <a:lnTo>
                  <a:pt x="5035" y="5819"/>
                </a:lnTo>
                <a:lnTo>
                  <a:pt x="2516" y="6658"/>
                </a:lnTo>
                <a:lnTo>
                  <a:pt x="0" y="599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8" name="pg248"/>
          <p:cNvSpPr/>
          <p:nvPr/>
        </p:nvSpPr>
        <p:spPr>
          <a:xfrm>
            <a:off x="4610061" y="3504481"/>
            <a:ext cx="661988" cy="561056"/>
          </a:xfrm>
          <a:custGeom>
            <a:avLst/>
            <a:gdLst/>
            <a:ahLst/>
            <a:cxnLst/>
            <a:rect l="0" t="0" r="0" b="0"/>
            <a:pathLst>
              <a:path w="661988" h="561056">
                <a:moveTo>
                  <a:pt x="105" y="15113"/>
                </a:moveTo>
                <a:lnTo>
                  <a:pt x="573" y="14481"/>
                </a:lnTo>
                <a:lnTo>
                  <a:pt x="842" y="14243"/>
                </a:lnTo>
                <a:lnTo>
                  <a:pt x="2641" y="14268"/>
                </a:lnTo>
                <a:lnTo>
                  <a:pt x="8171" y="14307"/>
                </a:lnTo>
                <a:lnTo>
                  <a:pt x="12444" y="14299"/>
                </a:lnTo>
                <a:lnTo>
                  <a:pt x="15329" y="14372"/>
                </a:lnTo>
                <a:lnTo>
                  <a:pt x="18799" y="14414"/>
                </a:lnTo>
                <a:lnTo>
                  <a:pt x="20588" y="14442"/>
                </a:lnTo>
                <a:lnTo>
                  <a:pt x="22629" y="14474"/>
                </a:lnTo>
                <a:lnTo>
                  <a:pt x="23359" y="14488"/>
                </a:lnTo>
                <a:lnTo>
                  <a:pt x="28614" y="14515"/>
                </a:lnTo>
                <a:lnTo>
                  <a:pt x="33667" y="14536"/>
                </a:lnTo>
                <a:lnTo>
                  <a:pt x="37558" y="14564"/>
                </a:lnTo>
                <a:lnTo>
                  <a:pt x="39067" y="14599"/>
                </a:lnTo>
                <a:lnTo>
                  <a:pt x="41149" y="14607"/>
                </a:lnTo>
                <a:lnTo>
                  <a:pt x="51840" y="14624"/>
                </a:lnTo>
                <a:lnTo>
                  <a:pt x="52221" y="14628"/>
                </a:lnTo>
                <a:lnTo>
                  <a:pt x="52788" y="14635"/>
                </a:lnTo>
                <a:lnTo>
                  <a:pt x="53645" y="14640"/>
                </a:lnTo>
                <a:lnTo>
                  <a:pt x="57227" y="14662"/>
                </a:lnTo>
                <a:lnTo>
                  <a:pt x="58123" y="14671"/>
                </a:lnTo>
                <a:lnTo>
                  <a:pt x="61279" y="14687"/>
                </a:lnTo>
                <a:lnTo>
                  <a:pt x="62086" y="14700"/>
                </a:lnTo>
                <a:lnTo>
                  <a:pt x="62266" y="14706"/>
                </a:lnTo>
                <a:lnTo>
                  <a:pt x="62555" y="14708"/>
                </a:lnTo>
                <a:lnTo>
                  <a:pt x="63455" y="14691"/>
                </a:lnTo>
                <a:lnTo>
                  <a:pt x="65130" y="14689"/>
                </a:lnTo>
                <a:lnTo>
                  <a:pt x="66144" y="14692"/>
                </a:lnTo>
                <a:lnTo>
                  <a:pt x="73387" y="14741"/>
                </a:lnTo>
                <a:lnTo>
                  <a:pt x="75745" y="14690"/>
                </a:lnTo>
                <a:lnTo>
                  <a:pt x="76810" y="14696"/>
                </a:lnTo>
                <a:lnTo>
                  <a:pt x="80582" y="14716"/>
                </a:lnTo>
                <a:lnTo>
                  <a:pt x="81843" y="14721"/>
                </a:lnTo>
                <a:lnTo>
                  <a:pt x="82279" y="14731"/>
                </a:lnTo>
                <a:lnTo>
                  <a:pt x="89125" y="14724"/>
                </a:lnTo>
                <a:lnTo>
                  <a:pt x="89480" y="14747"/>
                </a:lnTo>
                <a:lnTo>
                  <a:pt x="90304" y="14756"/>
                </a:lnTo>
                <a:lnTo>
                  <a:pt x="93792" y="14768"/>
                </a:lnTo>
                <a:lnTo>
                  <a:pt x="99166" y="14774"/>
                </a:lnTo>
                <a:lnTo>
                  <a:pt x="99329" y="14772"/>
                </a:lnTo>
                <a:lnTo>
                  <a:pt x="102359" y="14770"/>
                </a:lnTo>
                <a:lnTo>
                  <a:pt x="107099" y="14760"/>
                </a:lnTo>
                <a:lnTo>
                  <a:pt x="110664" y="14722"/>
                </a:lnTo>
                <a:lnTo>
                  <a:pt x="115554" y="14650"/>
                </a:lnTo>
                <a:lnTo>
                  <a:pt x="116001" y="14647"/>
                </a:lnTo>
                <a:lnTo>
                  <a:pt x="116299" y="14644"/>
                </a:lnTo>
                <a:lnTo>
                  <a:pt x="120479" y="14567"/>
                </a:lnTo>
                <a:lnTo>
                  <a:pt x="122225" y="14517"/>
                </a:lnTo>
                <a:lnTo>
                  <a:pt x="123214" y="14483"/>
                </a:lnTo>
                <a:lnTo>
                  <a:pt x="126059" y="14414"/>
                </a:lnTo>
                <a:lnTo>
                  <a:pt x="132751" y="14234"/>
                </a:lnTo>
                <a:lnTo>
                  <a:pt x="134789" y="14177"/>
                </a:lnTo>
                <a:lnTo>
                  <a:pt x="135894" y="14153"/>
                </a:lnTo>
                <a:lnTo>
                  <a:pt x="137210" y="14118"/>
                </a:lnTo>
                <a:lnTo>
                  <a:pt x="138701" y="14108"/>
                </a:lnTo>
                <a:lnTo>
                  <a:pt x="139400" y="14071"/>
                </a:lnTo>
                <a:lnTo>
                  <a:pt x="144563" y="13907"/>
                </a:lnTo>
                <a:lnTo>
                  <a:pt x="157787" y="13473"/>
                </a:lnTo>
                <a:lnTo>
                  <a:pt x="157965" y="13480"/>
                </a:lnTo>
                <a:lnTo>
                  <a:pt x="158805" y="13448"/>
                </a:lnTo>
                <a:lnTo>
                  <a:pt x="163122" y="13256"/>
                </a:lnTo>
                <a:lnTo>
                  <a:pt x="164867" y="13172"/>
                </a:lnTo>
                <a:lnTo>
                  <a:pt x="168494" y="12990"/>
                </a:lnTo>
                <a:lnTo>
                  <a:pt x="169702" y="12944"/>
                </a:lnTo>
                <a:lnTo>
                  <a:pt x="172065" y="12817"/>
                </a:lnTo>
                <a:lnTo>
                  <a:pt x="172340" y="12804"/>
                </a:lnTo>
                <a:lnTo>
                  <a:pt x="174375" y="12709"/>
                </a:lnTo>
                <a:lnTo>
                  <a:pt x="175600" y="12651"/>
                </a:lnTo>
                <a:lnTo>
                  <a:pt x="175839" y="12628"/>
                </a:lnTo>
                <a:lnTo>
                  <a:pt x="180022" y="12442"/>
                </a:lnTo>
                <a:lnTo>
                  <a:pt x="181214" y="12386"/>
                </a:lnTo>
                <a:lnTo>
                  <a:pt x="183293" y="12293"/>
                </a:lnTo>
                <a:lnTo>
                  <a:pt x="183596" y="12261"/>
                </a:lnTo>
                <a:lnTo>
                  <a:pt x="187449" y="12116"/>
                </a:lnTo>
                <a:lnTo>
                  <a:pt x="187834" y="12101"/>
                </a:lnTo>
                <a:lnTo>
                  <a:pt x="189709" y="12035"/>
                </a:lnTo>
                <a:lnTo>
                  <a:pt x="190409" y="12040"/>
                </a:lnTo>
                <a:lnTo>
                  <a:pt x="190924" y="12023"/>
                </a:lnTo>
                <a:lnTo>
                  <a:pt x="191758" y="11998"/>
                </a:lnTo>
                <a:lnTo>
                  <a:pt x="192311" y="11971"/>
                </a:lnTo>
                <a:lnTo>
                  <a:pt x="195319" y="11855"/>
                </a:lnTo>
                <a:lnTo>
                  <a:pt x="196558" y="11788"/>
                </a:lnTo>
                <a:lnTo>
                  <a:pt x="197331" y="11751"/>
                </a:lnTo>
                <a:lnTo>
                  <a:pt x="197980" y="11718"/>
                </a:lnTo>
                <a:lnTo>
                  <a:pt x="198227" y="11714"/>
                </a:lnTo>
                <a:lnTo>
                  <a:pt x="198514" y="11702"/>
                </a:lnTo>
                <a:lnTo>
                  <a:pt x="204023" y="11397"/>
                </a:lnTo>
                <a:lnTo>
                  <a:pt x="207029" y="11226"/>
                </a:lnTo>
                <a:lnTo>
                  <a:pt x="207445" y="11193"/>
                </a:lnTo>
                <a:lnTo>
                  <a:pt x="207619" y="11202"/>
                </a:lnTo>
                <a:lnTo>
                  <a:pt x="207810" y="11190"/>
                </a:lnTo>
                <a:lnTo>
                  <a:pt x="208083" y="11173"/>
                </a:lnTo>
                <a:lnTo>
                  <a:pt x="208617" y="11143"/>
                </a:lnTo>
                <a:lnTo>
                  <a:pt x="210553" y="11081"/>
                </a:lnTo>
                <a:lnTo>
                  <a:pt x="210880" y="11065"/>
                </a:lnTo>
                <a:lnTo>
                  <a:pt x="216243" y="10948"/>
                </a:lnTo>
                <a:lnTo>
                  <a:pt x="216391" y="10932"/>
                </a:lnTo>
                <a:lnTo>
                  <a:pt x="218596" y="10892"/>
                </a:lnTo>
                <a:lnTo>
                  <a:pt x="224906" y="10636"/>
                </a:lnTo>
                <a:lnTo>
                  <a:pt x="227617" y="10525"/>
                </a:lnTo>
                <a:lnTo>
                  <a:pt x="230224" y="10419"/>
                </a:lnTo>
                <a:lnTo>
                  <a:pt x="235561" y="10223"/>
                </a:lnTo>
                <a:lnTo>
                  <a:pt x="247242" y="9562"/>
                </a:lnTo>
                <a:lnTo>
                  <a:pt x="250844" y="9290"/>
                </a:lnTo>
                <a:lnTo>
                  <a:pt x="251945" y="9202"/>
                </a:lnTo>
                <a:lnTo>
                  <a:pt x="263897" y="8387"/>
                </a:lnTo>
                <a:lnTo>
                  <a:pt x="265408" y="8291"/>
                </a:lnTo>
                <a:lnTo>
                  <a:pt x="268970" y="8141"/>
                </a:lnTo>
                <a:lnTo>
                  <a:pt x="270257" y="8070"/>
                </a:lnTo>
                <a:lnTo>
                  <a:pt x="271250" y="7994"/>
                </a:lnTo>
                <a:lnTo>
                  <a:pt x="272762" y="7957"/>
                </a:lnTo>
                <a:lnTo>
                  <a:pt x="273290" y="7913"/>
                </a:lnTo>
                <a:lnTo>
                  <a:pt x="275379" y="7817"/>
                </a:lnTo>
                <a:lnTo>
                  <a:pt x="276035" y="7777"/>
                </a:lnTo>
                <a:lnTo>
                  <a:pt x="282649" y="7477"/>
                </a:lnTo>
                <a:lnTo>
                  <a:pt x="284068" y="7383"/>
                </a:lnTo>
                <a:lnTo>
                  <a:pt x="286654" y="7235"/>
                </a:lnTo>
                <a:lnTo>
                  <a:pt x="288969" y="7101"/>
                </a:lnTo>
                <a:lnTo>
                  <a:pt x="289266" y="7098"/>
                </a:lnTo>
                <a:lnTo>
                  <a:pt x="293829" y="6782"/>
                </a:lnTo>
                <a:lnTo>
                  <a:pt x="299217" y="6397"/>
                </a:lnTo>
                <a:lnTo>
                  <a:pt x="308160" y="5673"/>
                </a:lnTo>
                <a:lnTo>
                  <a:pt x="308431" y="5659"/>
                </a:lnTo>
                <a:lnTo>
                  <a:pt x="310309" y="5526"/>
                </a:lnTo>
                <a:lnTo>
                  <a:pt x="311045" y="5503"/>
                </a:lnTo>
                <a:lnTo>
                  <a:pt x="317971" y="5047"/>
                </a:lnTo>
                <a:lnTo>
                  <a:pt x="320673" y="4832"/>
                </a:lnTo>
                <a:lnTo>
                  <a:pt x="322502" y="4685"/>
                </a:lnTo>
                <a:lnTo>
                  <a:pt x="325536" y="4466"/>
                </a:lnTo>
                <a:lnTo>
                  <a:pt x="331358" y="4068"/>
                </a:lnTo>
                <a:lnTo>
                  <a:pt x="333123" y="3950"/>
                </a:lnTo>
                <a:lnTo>
                  <a:pt x="334614" y="3862"/>
                </a:lnTo>
                <a:lnTo>
                  <a:pt x="335129" y="3827"/>
                </a:lnTo>
                <a:lnTo>
                  <a:pt x="336659" y="3699"/>
                </a:lnTo>
                <a:lnTo>
                  <a:pt x="344456" y="3170"/>
                </a:lnTo>
                <a:lnTo>
                  <a:pt x="344783" y="3123"/>
                </a:lnTo>
                <a:lnTo>
                  <a:pt x="345769" y="3064"/>
                </a:lnTo>
                <a:lnTo>
                  <a:pt x="346965" y="2933"/>
                </a:lnTo>
                <a:lnTo>
                  <a:pt x="347117" y="2941"/>
                </a:lnTo>
                <a:lnTo>
                  <a:pt x="350690" y="2637"/>
                </a:lnTo>
                <a:lnTo>
                  <a:pt x="353583" y="2407"/>
                </a:lnTo>
                <a:lnTo>
                  <a:pt x="356171" y="2197"/>
                </a:lnTo>
                <a:lnTo>
                  <a:pt x="358347" y="2045"/>
                </a:lnTo>
                <a:lnTo>
                  <a:pt x="358775" y="1978"/>
                </a:lnTo>
                <a:lnTo>
                  <a:pt x="359130" y="1922"/>
                </a:lnTo>
                <a:lnTo>
                  <a:pt x="365751" y="1355"/>
                </a:lnTo>
                <a:lnTo>
                  <a:pt x="369101" y="971"/>
                </a:lnTo>
                <a:lnTo>
                  <a:pt x="369815" y="886"/>
                </a:lnTo>
                <a:lnTo>
                  <a:pt x="370829" y="793"/>
                </a:lnTo>
                <a:lnTo>
                  <a:pt x="372120" y="674"/>
                </a:lnTo>
                <a:lnTo>
                  <a:pt x="372565" y="633"/>
                </a:lnTo>
                <a:lnTo>
                  <a:pt x="373447" y="540"/>
                </a:lnTo>
                <a:lnTo>
                  <a:pt x="378747" y="0"/>
                </a:lnTo>
                <a:lnTo>
                  <a:pt x="379672" y="1451"/>
                </a:lnTo>
                <a:lnTo>
                  <a:pt x="379999" y="1805"/>
                </a:lnTo>
                <a:lnTo>
                  <a:pt x="380465" y="2212"/>
                </a:lnTo>
                <a:lnTo>
                  <a:pt x="381976" y="2988"/>
                </a:lnTo>
                <a:lnTo>
                  <a:pt x="382712" y="3536"/>
                </a:lnTo>
                <a:lnTo>
                  <a:pt x="382959" y="3837"/>
                </a:lnTo>
                <a:lnTo>
                  <a:pt x="383063" y="4077"/>
                </a:lnTo>
                <a:lnTo>
                  <a:pt x="383045" y="4339"/>
                </a:lnTo>
                <a:lnTo>
                  <a:pt x="382576" y="5839"/>
                </a:lnTo>
                <a:lnTo>
                  <a:pt x="382590" y="6166"/>
                </a:lnTo>
                <a:lnTo>
                  <a:pt x="382679" y="6449"/>
                </a:lnTo>
                <a:lnTo>
                  <a:pt x="382892" y="6748"/>
                </a:lnTo>
                <a:lnTo>
                  <a:pt x="383574" y="7252"/>
                </a:lnTo>
                <a:lnTo>
                  <a:pt x="384591" y="7458"/>
                </a:lnTo>
                <a:lnTo>
                  <a:pt x="386162" y="7592"/>
                </a:lnTo>
                <a:lnTo>
                  <a:pt x="387708" y="7961"/>
                </a:lnTo>
                <a:lnTo>
                  <a:pt x="388932" y="8149"/>
                </a:lnTo>
                <a:lnTo>
                  <a:pt x="389245" y="8282"/>
                </a:lnTo>
                <a:lnTo>
                  <a:pt x="389426" y="8455"/>
                </a:lnTo>
                <a:lnTo>
                  <a:pt x="389538" y="8664"/>
                </a:lnTo>
                <a:lnTo>
                  <a:pt x="389662" y="9283"/>
                </a:lnTo>
                <a:lnTo>
                  <a:pt x="389641" y="10243"/>
                </a:lnTo>
                <a:lnTo>
                  <a:pt x="389383" y="11402"/>
                </a:lnTo>
                <a:lnTo>
                  <a:pt x="389385" y="11733"/>
                </a:lnTo>
                <a:lnTo>
                  <a:pt x="389508" y="12258"/>
                </a:lnTo>
                <a:lnTo>
                  <a:pt x="389702" y="12611"/>
                </a:lnTo>
                <a:lnTo>
                  <a:pt x="389955" y="12888"/>
                </a:lnTo>
                <a:lnTo>
                  <a:pt x="390358" y="13165"/>
                </a:lnTo>
                <a:lnTo>
                  <a:pt x="390793" y="13432"/>
                </a:lnTo>
                <a:lnTo>
                  <a:pt x="392110" y="13986"/>
                </a:lnTo>
                <a:lnTo>
                  <a:pt x="392486" y="14300"/>
                </a:lnTo>
                <a:lnTo>
                  <a:pt x="392888" y="14905"/>
                </a:lnTo>
                <a:lnTo>
                  <a:pt x="393277" y="15889"/>
                </a:lnTo>
                <a:lnTo>
                  <a:pt x="393388" y="16430"/>
                </a:lnTo>
                <a:lnTo>
                  <a:pt x="393486" y="16651"/>
                </a:lnTo>
                <a:lnTo>
                  <a:pt x="393608" y="16875"/>
                </a:lnTo>
                <a:lnTo>
                  <a:pt x="394169" y="17507"/>
                </a:lnTo>
                <a:lnTo>
                  <a:pt x="394848" y="17889"/>
                </a:lnTo>
                <a:lnTo>
                  <a:pt x="395222" y="18030"/>
                </a:lnTo>
                <a:lnTo>
                  <a:pt x="396283" y="18247"/>
                </a:lnTo>
                <a:lnTo>
                  <a:pt x="397122" y="18279"/>
                </a:lnTo>
                <a:lnTo>
                  <a:pt x="398540" y="18096"/>
                </a:lnTo>
                <a:lnTo>
                  <a:pt x="398877" y="18221"/>
                </a:lnTo>
                <a:lnTo>
                  <a:pt x="399002" y="18402"/>
                </a:lnTo>
                <a:lnTo>
                  <a:pt x="399104" y="18901"/>
                </a:lnTo>
                <a:lnTo>
                  <a:pt x="399100" y="19173"/>
                </a:lnTo>
                <a:lnTo>
                  <a:pt x="399037" y="19377"/>
                </a:lnTo>
                <a:lnTo>
                  <a:pt x="398857" y="19610"/>
                </a:lnTo>
                <a:lnTo>
                  <a:pt x="398339" y="20122"/>
                </a:lnTo>
                <a:lnTo>
                  <a:pt x="398198" y="20368"/>
                </a:lnTo>
                <a:lnTo>
                  <a:pt x="398208" y="20675"/>
                </a:lnTo>
                <a:lnTo>
                  <a:pt x="398294" y="20861"/>
                </a:lnTo>
                <a:lnTo>
                  <a:pt x="398656" y="21152"/>
                </a:lnTo>
                <a:lnTo>
                  <a:pt x="399049" y="21228"/>
                </a:lnTo>
                <a:lnTo>
                  <a:pt x="399603" y="21280"/>
                </a:lnTo>
                <a:lnTo>
                  <a:pt x="399625" y="21468"/>
                </a:lnTo>
                <a:lnTo>
                  <a:pt x="399435" y="22074"/>
                </a:lnTo>
                <a:lnTo>
                  <a:pt x="398994" y="22917"/>
                </a:lnTo>
                <a:lnTo>
                  <a:pt x="398968" y="23312"/>
                </a:lnTo>
                <a:lnTo>
                  <a:pt x="399050" y="23715"/>
                </a:lnTo>
                <a:lnTo>
                  <a:pt x="399238" y="24031"/>
                </a:lnTo>
                <a:lnTo>
                  <a:pt x="399459" y="24158"/>
                </a:lnTo>
                <a:lnTo>
                  <a:pt x="399835" y="24257"/>
                </a:lnTo>
                <a:lnTo>
                  <a:pt x="400249" y="24252"/>
                </a:lnTo>
                <a:lnTo>
                  <a:pt x="400723" y="24444"/>
                </a:lnTo>
                <a:lnTo>
                  <a:pt x="400885" y="24591"/>
                </a:lnTo>
                <a:lnTo>
                  <a:pt x="400957" y="24734"/>
                </a:lnTo>
                <a:lnTo>
                  <a:pt x="401101" y="24828"/>
                </a:lnTo>
                <a:lnTo>
                  <a:pt x="401785" y="24987"/>
                </a:lnTo>
                <a:lnTo>
                  <a:pt x="402199" y="24902"/>
                </a:lnTo>
                <a:lnTo>
                  <a:pt x="402735" y="24695"/>
                </a:lnTo>
                <a:lnTo>
                  <a:pt x="402733" y="24868"/>
                </a:lnTo>
                <a:lnTo>
                  <a:pt x="402689" y="25175"/>
                </a:lnTo>
                <a:lnTo>
                  <a:pt x="403182" y="27143"/>
                </a:lnTo>
                <a:lnTo>
                  <a:pt x="404993" y="26875"/>
                </a:lnTo>
                <a:lnTo>
                  <a:pt x="407227" y="26628"/>
                </a:lnTo>
                <a:lnTo>
                  <a:pt x="408715" y="27012"/>
                </a:lnTo>
                <a:lnTo>
                  <a:pt x="409039" y="27186"/>
                </a:lnTo>
                <a:lnTo>
                  <a:pt x="409330" y="27501"/>
                </a:lnTo>
                <a:lnTo>
                  <a:pt x="408696" y="28314"/>
                </a:lnTo>
                <a:lnTo>
                  <a:pt x="408443" y="28526"/>
                </a:lnTo>
                <a:lnTo>
                  <a:pt x="407540" y="29049"/>
                </a:lnTo>
                <a:lnTo>
                  <a:pt x="407048" y="29497"/>
                </a:lnTo>
                <a:lnTo>
                  <a:pt x="406918" y="29671"/>
                </a:lnTo>
                <a:lnTo>
                  <a:pt x="406793" y="30011"/>
                </a:lnTo>
                <a:lnTo>
                  <a:pt x="406417" y="30708"/>
                </a:lnTo>
                <a:lnTo>
                  <a:pt x="405564" y="32149"/>
                </a:lnTo>
                <a:lnTo>
                  <a:pt x="405199" y="33154"/>
                </a:lnTo>
                <a:lnTo>
                  <a:pt x="404994" y="34657"/>
                </a:lnTo>
                <a:lnTo>
                  <a:pt x="404824" y="35294"/>
                </a:lnTo>
                <a:lnTo>
                  <a:pt x="403647" y="38320"/>
                </a:lnTo>
                <a:lnTo>
                  <a:pt x="403341" y="39251"/>
                </a:lnTo>
                <a:lnTo>
                  <a:pt x="403125" y="40232"/>
                </a:lnTo>
                <a:lnTo>
                  <a:pt x="403113" y="40599"/>
                </a:lnTo>
                <a:lnTo>
                  <a:pt x="403165" y="41257"/>
                </a:lnTo>
                <a:lnTo>
                  <a:pt x="403422" y="41875"/>
                </a:lnTo>
                <a:lnTo>
                  <a:pt x="403491" y="42178"/>
                </a:lnTo>
                <a:lnTo>
                  <a:pt x="403458" y="42532"/>
                </a:lnTo>
                <a:lnTo>
                  <a:pt x="402897" y="43892"/>
                </a:lnTo>
                <a:lnTo>
                  <a:pt x="402827" y="44061"/>
                </a:lnTo>
                <a:lnTo>
                  <a:pt x="402580" y="44285"/>
                </a:lnTo>
                <a:lnTo>
                  <a:pt x="402372" y="44575"/>
                </a:lnTo>
                <a:lnTo>
                  <a:pt x="402158" y="45161"/>
                </a:lnTo>
                <a:lnTo>
                  <a:pt x="402112" y="45477"/>
                </a:lnTo>
                <a:lnTo>
                  <a:pt x="402176" y="45721"/>
                </a:lnTo>
                <a:lnTo>
                  <a:pt x="402351" y="46033"/>
                </a:lnTo>
                <a:lnTo>
                  <a:pt x="402402" y="46948"/>
                </a:lnTo>
                <a:lnTo>
                  <a:pt x="402210" y="48041"/>
                </a:lnTo>
                <a:lnTo>
                  <a:pt x="402222" y="48810"/>
                </a:lnTo>
                <a:lnTo>
                  <a:pt x="402309" y="49372"/>
                </a:lnTo>
                <a:lnTo>
                  <a:pt x="402474" y="49892"/>
                </a:lnTo>
                <a:lnTo>
                  <a:pt x="402559" y="50163"/>
                </a:lnTo>
                <a:lnTo>
                  <a:pt x="402481" y="50496"/>
                </a:lnTo>
                <a:lnTo>
                  <a:pt x="402128" y="51044"/>
                </a:lnTo>
                <a:lnTo>
                  <a:pt x="402002" y="51366"/>
                </a:lnTo>
                <a:lnTo>
                  <a:pt x="401875" y="52330"/>
                </a:lnTo>
                <a:lnTo>
                  <a:pt x="401882" y="52642"/>
                </a:lnTo>
                <a:lnTo>
                  <a:pt x="402042" y="53636"/>
                </a:lnTo>
                <a:lnTo>
                  <a:pt x="402480" y="55194"/>
                </a:lnTo>
                <a:lnTo>
                  <a:pt x="402479" y="55360"/>
                </a:lnTo>
                <a:lnTo>
                  <a:pt x="402219" y="56247"/>
                </a:lnTo>
                <a:lnTo>
                  <a:pt x="402219" y="56517"/>
                </a:lnTo>
                <a:lnTo>
                  <a:pt x="402482" y="58867"/>
                </a:lnTo>
                <a:lnTo>
                  <a:pt x="402624" y="59617"/>
                </a:lnTo>
                <a:lnTo>
                  <a:pt x="403022" y="61298"/>
                </a:lnTo>
                <a:lnTo>
                  <a:pt x="403627" y="63390"/>
                </a:lnTo>
                <a:lnTo>
                  <a:pt x="404010" y="64942"/>
                </a:lnTo>
                <a:lnTo>
                  <a:pt x="404276" y="65832"/>
                </a:lnTo>
                <a:lnTo>
                  <a:pt x="404911" y="67470"/>
                </a:lnTo>
                <a:lnTo>
                  <a:pt x="404555" y="70087"/>
                </a:lnTo>
                <a:lnTo>
                  <a:pt x="405355" y="71684"/>
                </a:lnTo>
                <a:lnTo>
                  <a:pt x="405692" y="72145"/>
                </a:lnTo>
                <a:lnTo>
                  <a:pt x="406400" y="73386"/>
                </a:lnTo>
                <a:lnTo>
                  <a:pt x="407253" y="75031"/>
                </a:lnTo>
                <a:lnTo>
                  <a:pt x="407469" y="75601"/>
                </a:lnTo>
                <a:lnTo>
                  <a:pt x="407550" y="76014"/>
                </a:lnTo>
                <a:lnTo>
                  <a:pt x="407701" y="76409"/>
                </a:lnTo>
                <a:lnTo>
                  <a:pt x="407870" y="76666"/>
                </a:lnTo>
                <a:lnTo>
                  <a:pt x="408346" y="76990"/>
                </a:lnTo>
                <a:lnTo>
                  <a:pt x="408795" y="77920"/>
                </a:lnTo>
                <a:lnTo>
                  <a:pt x="409293" y="78639"/>
                </a:lnTo>
                <a:lnTo>
                  <a:pt x="409576" y="79338"/>
                </a:lnTo>
                <a:lnTo>
                  <a:pt x="410168" y="80321"/>
                </a:lnTo>
                <a:lnTo>
                  <a:pt x="410624" y="80900"/>
                </a:lnTo>
                <a:lnTo>
                  <a:pt x="410784" y="81032"/>
                </a:lnTo>
                <a:lnTo>
                  <a:pt x="411422" y="81559"/>
                </a:lnTo>
                <a:lnTo>
                  <a:pt x="411751" y="81909"/>
                </a:lnTo>
                <a:lnTo>
                  <a:pt x="412157" y="82480"/>
                </a:lnTo>
                <a:lnTo>
                  <a:pt x="412427" y="83115"/>
                </a:lnTo>
                <a:lnTo>
                  <a:pt x="412518" y="83802"/>
                </a:lnTo>
                <a:lnTo>
                  <a:pt x="412455" y="84498"/>
                </a:lnTo>
                <a:lnTo>
                  <a:pt x="412372" y="84709"/>
                </a:lnTo>
                <a:lnTo>
                  <a:pt x="411657" y="85633"/>
                </a:lnTo>
                <a:lnTo>
                  <a:pt x="410377" y="87455"/>
                </a:lnTo>
                <a:lnTo>
                  <a:pt x="410127" y="88775"/>
                </a:lnTo>
                <a:lnTo>
                  <a:pt x="410074" y="89407"/>
                </a:lnTo>
                <a:lnTo>
                  <a:pt x="410264" y="90332"/>
                </a:lnTo>
                <a:lnTo>
                  <a:pt x="411412" y="93349"/>
                </a:lnTo>
                <a:lnTo>
                  <a:pt x="411742" y="93944"/>
                </a:lnTo>
                <a:lnTo>
                  <a:pt x="412083" y="94266"/>
                </a:lnTo>
                <a:lnTo>
                  <a:pt x="413556" y="95152"/>
                </a:lnTo>
                <a:lnTo>
                  <a:pt x="414365" y="95541"/>
                </a:lnTo>
                <a:lnTo>
                  <a:pt x="415194" y="96158"/>
                </a:lnTo>
                <a:lnTo>
                  <a:pt x="416377" y="96781"/>
                </a:lnTo>
                <a:lnTo>
                  <a:pt x="417145" y="97268"/>
                </a:lnTo>
                <a:lnTo>
                  <a:pt x="417429" y="97550"/>
                </a:lnTo>
                <a:lnTo>
                  <a:pt x="418167" y="98556"/>
                </a:lnTo>
                <a:lnTo>
                  <a:pt x="418648" y="99470"/>
                </a:lnTo>
                <a:lnTo>
                  <a:pt x="418862" y="100108"/>
                </a:lnTo>
                <a:lnTo>
                  <a:pt x="418863" y="100414"/>
                </a:lnTo>
                <a:lnTo>
                  <a:pt x="418609" y="101133"/>
                </a:lnTo>
                <a:lnTo>
                  <a:pt x="418559" y="101690"/>
                </a:lnTo>
                <a:lnTo>
                  <a:pt x="418608" y="102919"/>
                </a:lnTo>
                <a:lnTo>
                  <a:pt x="418726" y="103684"/>
                </a:lnTo>
                <a:lnTo>
                  <a:pt x="418657" y="104031"/>
                </a:lnTo>
                <a:lnTo>
                  <a:pt x="418543" y="104294"/>
                </a:lnTo>
                <a:lnTo>
                  <a:pt x="418363" y="105398"/>
                </a:lnTo>
                <a:lnTo>
                  <a:pt x="418444" y="106943"/>
                </a:lnTo>
                <a:lnTo>
                  <a:pt x="418683" y="107363"/>
                </a:lnTo>
                <a:lnTo>
                  <a:pt x="420201" y="108979"/>
                </a:lnTo>
                <a:lnTo>
                  <a:pt x="420948" y="109665"/>
                </a:lnTo>
                <a:lnTo>
                  <a:pt x="422309" y="110698"/>
                </a:lnTo>
                <a:lnTo>
                  <a:pt x="423672" y="111592"/>
                </a:lnTo>
                <a:lnTo>
                  <a:pt x="424782" y="112483"/>
                </a:lnTo>
                <a:lnTo>
                  <a:pt x="424915" y="112590"/>
                </a:lnTo>
                <a:lnTo>
                  <a:pt x="425217" y="113108"/>
                </a:lnTo>
                <a:lnTo>
                  <a:pt x="426076" y="113661"/>
                </a:lnTo>
                <a:lnTo>
                  <a:pt x="427101" y="114176"/>
                </a:lnTo>
                <a:lnTo>
                  <a:pt x="427814" y="114677"/>
                </a:lnTo>
                <a:lnTo>
                  <a:pt x="428766" y="115708"/>
                </a:lnTo>
                <a:lnTo>
                  <a:pt x="429419" y="116657"/>
                </a:lnTo>
                <a:lnTo>
                  <a:pt x="430587" y="117598"/>
                </a:lnTo>
                <a:lnTo>
                  <a:pt x="430884" y="118022"/>
                </a:lnTo>
                <a:lnTo>
                  <a:pt x="431138" y="118533"/>
                </a:lnTo>
                <a:lnTo>
                  <a:pt x="431381" y="118890"/>
                </a:lnTo>
                <a:lnTo>
                  <a:pt x="432577" y="119962"/>
                </a:lnTo>
                <a:lnTo>
                  <a:pt x="433169" y="120330"/>
                </a:lnTo>
                <a:lnTo>
                  <a:pt x="433822" y="120599"/>
                </a:lnTo>
                <a:lnTo>
                  <a:pt x="436810" y="121664"/>
                </a:lnTo>
                <a:lnTo>
                  <a:pt x="437206" y="121943"/>
                </a:lnTo>
                <a:lnTo>
                  <a:pt x="437611" y="122474"/>
                </a:lnTo>
                <a:lnTo>
                  <a:pt x="437966" y="123058"/>
                </a:lnTo>
                <a:lnTo>
                  <a:pt x="438015" y="123221"/>
                </a:lnTo>
                <a:lnTo>
                  <a:pt x="438334" y="124450"/>
                </a:lnTo>
                <a:lnTo>
                  <a:pt x="438596" y="125962"/>
                </a:lnTo>
                <a:lnTo>
                  <a:pt x="438763" y="126525"/>
                </a:lnTo>
                <a:lnTo>
                  <a:pt x="439263" y="127284"/>
                </a:lnTo>
                <a:lnTo>
                  <a:pt x="439781" y="127936"/>
                </a:lnTo>
                <a:lnTo>
                  <a:pt x="440289" y="128501"/>
                </a:lnTo>
                <a:lnTo>
                  <a:pt x="440815" y="128773"/>
                </a:lnTo>
                <a:lnTo>
                  <a:pt x="442898" y="129093"/>
                </a:lnTo>
                <a:lnTo>
                  <a:pt x="444078" y="129163"/>
                </a:lnTo>
                <a:lnTo>
                  <a:pt x="445427" y="129380"/>
                </a:lnTo>
                <a:lnTo>
                  <a:pt x="446203" y="130500"/>
                </a:lnTo>
                <a:lnTo>
                  <a:pt x="446917" y="131960"/>
                </a:lnTo>
                <a:lnTo>
                  <a:pt x="447606" y="133084"/>
                </a:lnTo>
                <a:lnTo>
                  <a:pt x="448066" y="133661"/>
                </a:lnTo>
                <a:lnTo>
                  <a:pt x="449173" y="134611"/>
                </a:lnTo>
                <a:lnTo>
                  <a:pt x="449504" y="137131"/>
                </a:lnTo>
                <a:lnTo>
                  <a:pt x="449826" y="137763"/>
                </a:lnTo>
                <a:lnTo>
                  <a:pt x="450483" y="138558"/>
                </a:lnTo>
                <a:lnTo>
                  <a:pt x="451992" y="140162"/>
                </a:lnTo>
                <a:lnTo>
                  <a:pt x="453460" y="141280"/>
                </a:lnTo>
                <a:lnTo>
                  <a:pt x="454614" y="141957"/>
                </a:lnTo>
                <a:lnTo>
                  <a:pt x="455438" y="142533"/>
                </a:lnTo>
                <a:lnTo>
                  <a:pt x="456416" y="143049"/>
                </a:lnTo>
                <a:lnTo>
                  <a:pt x="457460" y="143295"/>
                </a:lnTo>
                <a:lnTo>
                  <a:pt x="457991" y="143532"/>
                </a:lnTo>
                <a:lnTo>
                  <a:pt x="458512" y="144013"/>
                </a:lnTo>
                <a:lnTo>
                  <a:pt x="459003" y="144255"/>
                </a:lnTo>
                <a:lnTo>
                  <a:pt x="459980" y="144561"/>
                </a:lnTo>
                <a:lnTo>
                  <a:pt x="460864" y="144692"/>
                </a:lnTo>
                <a:lnTo>
                  <a:pt x="461607" y="145082"/>
                </a:lnTo>
                <a:lnTo>
                  <a:pt x="461783" y="145225"/>
                </a:lnTo>
                <a:lnTo>
                  <a:pt x="461950" y="145455"/>
                </a:lnTo>
                <a:lnTo>
                  <a:pt x="462021" y="145614"/>
                </a:lnTo>
                <a:lnTo>
                  <a:pt x="462137" y="145873"/>
                </a:lnTo>
                <a:lnTo>
                  <a:pt x="462341" y="146505"/>
                </a:lnTo>
                <a:lnTo>
                  <a:pt x="462877" y="147040"/>
                </a:lnTo>
                <a:lnTo>
                  <a:pt x="463290" y="147312"/>
                </a:lnTo>
                <a:lnTo>
                  <a:pt x="463646" y="147470"/>
                </a:lnTo>
                <a:lnTo>
                  <a:pt x="464261" y="147646"/>
                </a:lnTo>
                <a:lnTo>
                  <a:pt x="464904" y="147748"/>
                </a:lnTo>
                <a:lnTo>
                  <a:pt x="465214" y="147904"/>
                </a:lnTo>
                <a:lnTo>
                  <a:pt x="465414" y="148123"/>
                </a:lnTo>
                <a:lnTo>
                  <a:pt x="465454" y="148389"/>
                </a:lnTo>
                <a:lnTo>
                  <a:pt x="465721" y="148745"/>
                </a:lnTo>
                <a:lnTo>
                  <a:pt x="466361" y="149326"/>
                </a:lnTo>
                <a:lnTo>
                  <a:pt x="469787" y="151091"/>
                </a:lnTo>
                <a:lnTo>
                  <a:pt x="470941" y="151774"/>
                </a:lnTo>
                <a:lnTo>
                  <a:pt x="471682" y="152327"/>
                </a:lnTo>
                <a:lnTo>
                  <a:pt x="473604" y="154284"/>
                </a:lnTo>
                <a:lnTo>
                  <a:pt x="474053" y="154647"/>
                </a:lnTo>
                <a:lnTo>
                  <a:pt x="475780" y="155456"/>
                </a:lnTo>
                <a:lnTo>
                  <a:pt x="476369" y="155864"/>
                </a:lnTo>
                <a:lnTo>
                  <a:pt x="476557" y="156166"/>
                </a:lnTo>
                <a:lnTo>
                  <a:pt x="476686" y="156660"/>
                </a:lnTo>
                <a:lnTo>
                  <a:pt x="477387" y="157326"/>
                </a:lnTo>
                <a:lnTo>
                  <a:pt x="478195" y="157814"/>
                </a:lnTo>
                <a:lnTo>
                  <a:pt x="478383" y="158083"/>
                </a:lnTo>
                <a:lnTo>
                  <a:pt x="479060" y="159343"/>
                </a:lnTo>
                <a:lnTo>
                  <a:pt x="480705" y="161045"/>
                </a:lnTo>
                <a:lnTo>
                  <a:pt x="480975" y="161190"/>
                </a:lnTo>
                <a:lnTo>
                  <a:pt x="481927" y="161406"/>
                </a:lnTo>
                <a:lnTo>
                  <a:pt x="482437" y="161719"/>
                </a:lnTo>
                <a:lnTo>
                  <a:pt x="482845" y="162090"/>
                </a:lnTo>
                <a:lnTo>
                  <a:pt x="483166" y="162654"/>
                </a:lnTo>
                <a:lnTo>
                  <a:pt x="483826" y="164895"/>
                </a:lnTo>
                <a:lnTo>
                  <a:pt x="483884" y="165208"/>
                </a:lnTo>
                <a:lnTo>
                  <a:pt x="483870" y="165960"/>
                </a:lnTo>
                <a:lnTo>
                  <a:pt x="484401" y="167188"/>
                </a:lnTo>
                <a:lnTo>
                  <a:pt x="484478" y="167616"/>
                </a:lnTo>
                <a:lnTo>
                  <a:pt x="484500" y="168072"/>
                </a:lnTo>
                <a:lnTo>
                  <a:pt x="484459" y="168561"/>
                </a:lnTo>
                <a:lnTo>
                  <a:pt x="484503" y="169224"/>
                </a:lnTo>
                <a:lnTo>
                  <a:pt x="484888" y="170698"/>
                </a:lnTo>
                <a:lnTo>
                  <a:pt x="485331" y="171777"/>
                </a:lnTo>
                <a:lnTo>
                  <a:pt x="485408" y="172198"/>
                </a:lnTo>
                <a:lnTo>
                  <a:pt x="485625" y="174390"/>
                </a:lnTo>
                <a:lnTo>
                  <a:pt x="485778" y="174906"/>
                </a:lnTo>
                <a:lnTo>
                  <a:pt x="486100" y="175840"/>
                </a:lnTo>
                <a:lnTo>
                  <a:pt x="486349" y="176369"/>
                </a:lnTo>
                <a:lnTo>
                  <a:pt x="486611" y="176762"/>
                </a:lnTo>
                <a:lnTo>
                  <a:pt x="487184" y="177438"/>
                </a:lnTo>
                <a:lnTo>
                  <a:pt x="488128" y="178850"/>
                </a:lnTo>
                <a:lnTo>
                  <a:pt x="488308" y="179361"/>
                </a:lnTo>
                <a:lnTo>
                  <a:pt x="488739" y="180939"/>
                </a:lnTo>
                <a:lnTo>
                  <a:pt x="488736" y="182242"/>
                </a:lnTo>
                <a:lnTo>
                  <a:pt x="488677" y="182459"/>
                </a:lnTo>
                <a:lnTo>
                  <a:pt x="487117" y="184609"/>
                </a:lnTo>
                <a:lnTo>
                  <a:pt x="487054" y="184784"/>
                </a:lnTo>
                <a:lnTo>
                  <a:pt x="487002" y="185386"/>
                </a:lnTo>
                <a:lnTo>
                  <a:pt x="486073" y="186498"/>
                </a:lnTo>
                <a:lnTo>
                  <a:pt x="485985" y="186689"/>
                </a:lnTo>
                <a:lnTo>
                  <a:pt x="485993" y="186885"/>
                </a:lnTo>
                <a:lnTo>
                  <a:pt x="486246" y="187758"/>
                </a:lnTo>
                <a:lnTo>
                  <a:pt x="486635" y="188294"/>
                </a:lnTo>
                <a:lnTo>
                  <a:pt x="487437" y="189876"/>
                </a:lnTo>
                <a:lnTo>
                  <a:pt x="488320" y="191356"/>
                </a:lnTo>
                <a:lnTo>
                  <a:pt x="488585" y="191895"/>
                </a:lnTo>
                <a:lnTo>
                  <a:pt x="488737" y="192482"/>
                </a:lnTo>
                <a:lnTo>
                  <a:pt x="488858" y="192718"/>
                </a:lnTo>
                <a:lnTo>
                  <a:pt x="489286" y="193350"/>
                </a:lnTo>
                <a:lnTo>
                  <a:pt x="489451" y="193497"/>
                </a:lnTo>
                <a:lnTo>
                  <a:pt x="489877" y="194327"/>
                </a:lnTo>
                <a:lnTo>
                  <a:pt x="490111" y="195272"/>
                </a:lnTo>
                <a:lnTo>
                  <a:pt x="490254" y="197525"/>
                </a:lnTo>
                <a:lnTo>
                  <a:pt x="490328" y="197975"/>
                </a:lnTo>
                <a:lnTo>
                  <a:pt x="490799" y="199163"/>
                </a:lnTo>
                <a:lnTo>
                  <a:pt x="491083" y="199655"/>
                </a:lnTo>
                <a:lnTo>
                  <a:pt x="491545" y="201358"/>
                </a:lnTo>
                <a:lnTo>
                  <a:pt x="491804" y="202101"/>
                </a:lnTo>
                <a:lnTo>
                  <a:pt x="492018" y="202465"/>
                </a:lnTo>
                <a:lnTo>
                  <a:pt x="492453" y="203021"/>
                </a:lnTo>
                <a:lnTo>
                  <a:pt x="492878" y="203505"/>
                </a:lnTo>
                <a:lnTo>
                  <a:pt x="493406" y="203970"/>
                </a:lnTo>
                <a:lnTo>
                  <a:pt x="494211" y="204392"/>
                </a:lnTo>
                <a:lnTo>
                  <a:pt x="494631" y="204901"/>
                </a:lnTo>
                <a:lnTo>
                  <a:pt x="495441" y="206374"/>
                </a:lnTo>
                <a:lnTo>
                  <a:pt x="495787" y="206718"/>
                </a:lnTo>
                <a:lnTo>
                  <a:pt x="498753" y="208209"/>
                </a:lnTo>
                <a:lnTo>
                  <a:pt x="499950" y="208876"/>
                </a:lnTo>
                <a:lnTo>
                  <a:pt x="500596" y="208920"/>
                </a:lnTo>
                <a:lnTo>
                  <a:pt x="501567" y="208793"/>
                </a:lnTo>
                <a:lnTo>
                  <a:pt x="502594" y="208486"/>
                </a:lnTo>
                <a:lnTo>
                  <a:pt x="503510" y="208027"/>
                </a:lnTo>
                <a:lnTo>
                  <a:pt x="503679" y="207886"/>
                </a:lnTo>
                <a:lnTo>
                  <a:pt x="504820" y="206322"/>
                </a:lnTo>
                <a:lnTo>
                  <a:pt x="506083" y="204786"/>
                </a:lnTo>
                <a:lnTo>
                  <a:pt x="506963" y="204239"/>
                </a:lnTo>
                <a:lnTo>
                  <a:pt x="507604" y="203250"/>
                </a:lnTo>
                <a:lnTo>
                  <a:pt x="508737" y="201247"/>
                </a:lnTo>
                <a:lnTo>
                  <a:pt x="509073" y="200144"/>
                </a:lnTo>
                <a:lnTo>
                  <a:pt x="508956" y="199443"/>
                </a:lnTo>
                <a:lnTo>
                  <a:pt x="508953" y="199233"/>
                </a:lnTo>
                <a:lnTo>
                  <a:pt x="509022" y="198941"/>
                </a:lnTo>
                <a:lnTo>
                  <a:pt x="509891" y="197103"/>
                </a:lnTo>
                <a:lnTo>
                  <a:pt x="510282" y="196709"/>
                </a:lnTo>
                <a:lnTo>
                  <a:pt x="510777" y="196365"/>
                </a:lnTo>
                <a:lnTo>
                  <a:pt x="511862" y="195866"/>
                </a:lnTo>
                <a:lnTo>
                  <a:pt x="512892" y="195847"/>
                </a:lnTo>
                <a:lnTo>
                  <a:pt x="513514" y="196033"/>
                </a:lnTo>
                <a:lnTo>
                  <a:pt x="514393" y="196189"/>
                </a:lnTo>
                <a:lnTo>
                  <a:pt x="515510" y="196170"/>
                </a:lnTo>
                <a:lnTo>
                  <a:pt x="516162" y="196222"/>
                </a:lnTo>
                <a:lnTo>
                  <a:pt x="517194" y="196464"/>
                </a:lnTo>
                <a:lnTo>
                  <a:pt x="518449" y="196947"/>
                </a:lnTo>
                <a:lnTo>
                  <a:pt x="522088" y="198515"/>
                </a:lnTo>
                <a:lnTo>
                  <a:pt x="523387" y="199330"/>
                </a:lnTo>
                <a:lnTo>
                  <a:pt x="524314" y="199720"/>
                </a:lnTo>
                <a:lnTo>
                  <a:pt x="524964" y="199913"/>
                </a:lnTo>
                <a:lnTo>
                  <a:pt x="525774" y="200327"/>
                </a:lnTo>
                <a:lnTo>
                  <a:pt x="526100" y="200378"/>
                </a:lnTo>
                <a:lnTo>
                  <a:pt x="526811" y="200346"/>
                </a:lnTo>
                <a:lnTo>
                  <a:pt x="528243" y="200166"/>
                </a:lnTo>
                <a:lnTo>
                  <a:pt x="528844" y="200166"/>
                </a:lnTo>
                <a:lnTo>
                  <a:pt x="529004" y="200186"/>
                </a:lnTo>
                <a:lnTo>
                  <a:pt x="529583" y="200258"/>
                </a:lnTo>
                <a:lnTo>
                  <a:pt x="530280" y="200484"/>
                </a:lnTo>
                <a:lnTo>
                  <a:pt x="530833" y="200394"/>
                </a:lnTo>
                <a:lnTo>
                  <a:pt x="531119" y="200408"/>
                </a:lnTo>
                <a:lnTo>
                  <a:pt x="531492" y="200524"/>
                </a:lnTo>
                <a:lnTo>
                  <a:pt x="532350" y="201024"/>
                </a:lnTo>
                <a:lnTo>
                  <a:pt x="533474" y="201437"/>
                </a:lnTo>
                <a:lnTo>
                  <a:pt x="534203" y="201816"/>
                </a:lnTo>
                <a:lnTo>
                  <a:pt x="535176" y="202607"/>
                </a:lnTo>
                <a:lnTo>
                  <a:pt x="535618" y="203005"/>
                </a:lnTo>
                <a:lnTo>
                  <a:pt x="536812" y="204078"/>
                </a:lnTo>
                <a:lnTo>
                  <a:pt x="537050" y="204173"/>
                </a:lnTo>
                <a:lnTo>
                  <a:pt x="537524" y="204202"/>
                </a:lnTo>
                <a:lnTo>
                  <a:pt x="537861" y="204327"/>
                </a:lnTo>
                <a:lnTo>
                  <a:pt x="539903" y="205261"/>
                </a:lnTo>
                <a:lnTo>
                  <a:pt x="541412" y="206294"/>
                </a:lnTo>
                <a:lnTo>
                  <a:pt x="545231" y="208233"/>
                </a:lnTo>
                <a:lnTo>
                  <a:pt x="545658" y="208916"/>
                </a:lnTo>
                <a:lnTo>
                  <a:pt x="545740" y="209665"/>
                </a:lnTo>
                <a:lnTo>
                  <a:pt x="545398" y="212463"/>
                </a:lnTo>
                <a:lnTo>
                  <a:pt x="545191" y="213629"/>
                </a:lnTo>
                <a:lnTo>
                  <a:pt x="544739" y="214615"/>
                </a:lnTo>
                <a:lnTo>
                  <a:pt x="542603" y="216622"/>
                </a:lnTo>
                <a:lnTo>
                  <a:pt x="540786" y="218063"/>
                </a:lnTo>
                <a:lnTo>
                  <a:pt x="540382" y="218822"/>
                </a:lnTo>
                <a:lnTo>
                  <a:pt x="540071" y="219623"/>
                </a:lnTo>
                <a:lnTo>
                  <a:pt x="540006" y="220346"/>
                </a:lnTo>
                <a:lnTo>
                  <a:pt x="539389" y="221330"/>
                </a:lnTo>
                <a:lnTo>
                  <a:pt x="538664" y="221864"/>
                </a:lnTo>
                <a:lnTo>
                  <a:pt x="537420" y="223287"/>
                </a:lnTo>
                <a:lnTo>
                  <a:pt x="537021" y="224071"/>
                </a:lnTo>
                <a:lnTo>
                  <a:pt x="536917" y="224660"/>
                </a:lnTo>
                <a:lnTo>
                  <a:pt x="536898" y="225082"/>
                </a:lnTo>
                <a:lnTo>
                  <a:pt x="536941" y="225846"/>
                </a:lnTo>
                <a:lnTo>
                  <a:pt x="537288" y="226936"/>
                </a:lnTo>
                <a:lnTo>
                  <a:pt x="538041" y="228035"/>
                </a:lnTo>
                <a:lnTo>
                  <a:pt x="538766" y="228715"/>
                </a:lnTo>
                <a:lnTo>
                  <a:pt x="539723" y="230232"/>
                </a:lnTo>
                <a:lnTo>
                  <a:pt x="540170" y="231365"/>
                </a:lnTo>
                <a:lnTo>
                  <a:pt x="540364" y="232069"/>
                </a:lnTo>
                <a:lnTo>
                  <a:pt x="540836" y="234116"/>
                </a:lnTo>
                <a:lnTo>
                  <a:pt x="540885" y="235226"/>
                </a:lnTo>
                <a:lnTo>
                  <a:pt x="540848" y="235798"/>
                </a:lnTo>
                <a:lnTo>
                  <a:pt x="540451" y="238005"/>
                </a:lnTo>
                <a:lnTo>
                  <a:pt x="539856" y="239606"/>
                </a:lnTo>
                <a:lnTo>
                  <a:pt x="539490" y="240188"/>
                </a:lnTo>
                <a:lnTo>
                  <a:pt x="538914" y="240947"/>
                </a:lnTo>
                <a:lnTo>
                  <a:pt x="538222" y="241577"/>
                </a:lnTo>
                <a:lnTo>
                  <a:pt x="537631" y="242262"/>
                </a:lnTo>
                <a:lnTo>
                  <a:pt x="537130" y="242581"/>
                </a:lnTo>
                <a:lnTo>
                  <a:pt x="536940" y="242768"/>
                </a:lnTo>
                <a:lnTo>
                  <a:pt x="534818" y="246665"/>
                </a:lnTo>
                <a:lnTo>
                  <a:pt x="534072" y="248294"/>
                </a:lnTo>
                <a:lnTo>
                  <a:pt x="533858" y="248761"/>
                </a:lnTo>
                <a:lnTo>
                  <a:pt x="533587" y="249746"/>
                </a:lnTo>
                <a:lnTo>
                  <a:pt x="533227" y="251553"/>
                </a:lnTo>
                <a:lnTo>
                  <a:pt x="533072" y="252813"/>
                </a:lnTo>
                <a:lnTo>
                  <a:pt x="532808" y="254044"/>
                </a:lnTo>
                <a:lnTo>
                  <a:pt x="532768" y="254876"/>
                </a:lnTo>
                <a:lnTo>
                  <a:pt x="532510" y="255773"/>
                </a:lnTo>
                <a:lnTo>
                  <a:pt x="532228" y="258441"/>
                </a:lnTo>
                <a:lnTo>
                  <a:pt x="532176" y="259385"/>
                </a:lnTo>
                <a:lnTo>
                  <a:pt x="531871" y="260024"/>
                </a:lnTo>
                <a:lnTo>
                  <a:pt x="531342" y="261509"/>
                </a:lnTo>
                <a:lnTo>
                  <a:pt x="528945" y="264767"/>
                </a:lnTo>
                <a:lnTo>
                  <a:pt x="528376" y="265251"/>
                </a:lnTo>
                <a:lnTo>
                  <a:pt x="527283" y="266643"/>
                </a:lnTo>
                <a:lnTo>
                  <a:pt x="527040" y="266968"/>
                </a:lnTo>
                <a:lnTo>
                  <a:pt x="526812" y="267375"/>
                </a:lnTo>
                <a:lnTo>
                  <a:pt x="526497" y="267922"/>
                </a:lnTo>
                <a:lnTo>
                  <a:pt x="526006" y="270090"/>
                </a:lnTo>
                <a:lnTo>
                  <a:pt x="525023" y="272644"/>
                </a:lnTo>
                <a:lnTo>
                  <a:pt x="524828" y="273486"/>
                </a:lnTo>
                <a:lnTo>
                  <a:pt x="524749" y="274754"/>
                </a:lnTo>
                <a:lnTo>
                  <a:pt x="524985" y="277088"/>
                </a:lnTo>
                <a:lnTo>
                  <a:pt x="524864" y="278321"/>
                </a:lnTo>
                <a:lnTo>
                  <a:pt x="524959" y="279874"/>
                </a:lnTo>
                <a:lnTo>
                  <a:pt x="525225" y="280837"/>
                </a:lnTo>
                <a:lnTo>
                  <a:pt x="525373" y="281629"/>
                </a:lnTo>
                <a:lnTo>
                  <a:pt x="525774" y="283041"/>
                </a:lnTo>
                <a:lnTo>
                  <a:pt x="525894" y="283745"/>
                </a:lnTo>
                <a:lnTo>
                  <a:pt x="526308" y="285412"/>
                </a:lnTo>
                <a:lnTo>
                  <a:pt x="526830" y="286840"/>
                </a:lnTo>
                <a:lnTo>
                  <a:pt x="527217" y="287682"/>
                </a:lnTo>
                <a:lnTo>
                  <a:pt x="527299" y="287825"/>
                </a:lnTo>
                <a:lnTo>
                  <a:pt x="527468" y="288116"/>
                </a:lnTo>
                <a:lnTo>
                  <a:pt x="529573" y="290933"/>
                </a:lnTo>
                <a:lnTo>
                  <a:pt x="529854" y="291204"/>
                </a:lnTo>
                <a:lnTo>
                  <a:pt x="530797" y="291881"/>
                </a:lnTo>
                <a:lnTo>
                  <a:pt x="531349" y="292107"/>
                </a:lnTo>
                <a:lnTo>
                  <a:pt x="531959" y="292175"/>
                </a:lnTo>
                <a:lnTo>
                  <a:pt x="532970" y="292517"/>
                </a:lnTo>
                <a:lnTo>
                  <a:pt x="533954" y="293042"/>
                </a:lnTo>
                <a:lnTo>
                  <a:pt x="534749" y="293730"/>
                </a:lnTo>
                <a:lnTo>
                  <a:pt x="535598" y="294517"/>
                </a:lnTo>
                <a:lnTo>
                  <a:pt x="538031" y="298066"/>
                </a:lnTo>
                <a:lnTo>
                  <a:pt x="538282" y="298360"/>
                </a:lnTo>
                <a:lnTo>
                  <a:pt x="539067" y="299838"/>
                </a:lnTo>
                <a:lnTo>
                  <a:pt x="541593" y="301927"/>
                </a:lnTo>
                <a:lnTo>
                  <a:pt x="542815" y="302633"/>
                </a:lnTo>
                <a:lnTo>
                  <a:pt x="546319" y="304656"/>
                </a:lnTo>
                <a:lnTo>
                  <a:pt x="547133" y="304015"/>
                </a:lnTo>
                <a:lnTo>
                  <a:pt x="547308" y="303936"/>
                </a:lnTo>
                <a:lnTo>
                  <a:pt x="547604" y="303934"/>
                </a:lnTo>
                <a:lnTo>
                  <a:pt x="549011" y="304542"/>
                </a:lnTo>
                <a:lnTo>
                  <a:pt x="550405" y="305270"/>
                </a:lnTo>
                <a:lnTo>
                  <a:pt x="550684" y="305584"/>
                </a:lnTo>
                <a:lnTo>
                  <a:pt x="550896" y="306156"/>
                </a:lnTo>
                <a:lnTo>
                  <a:pt x="550972" y="306686"/>
                </a:lnTo>
                <a:lnTo>
                  <a:pt x="550971" y="307502"/>
                </a:lnTo>
                <a:lnTo>
                  <a:pt x="551040" y="307902"/>
                </a:lnTo>
                <a:lnTo>
                  <a:pt x="551970" y="308949"/>
                </a:lnTo>
                <a:lnTo>
                  <a:pt x="552686" y="309537"/>
                </a:lnTo>
                <a:lnTo>
                  <a:pt x="554389" y="310494"/>
                </a:lnTo>
                <a:lnTo>
                  <a:pt x="554943" y="310710"/>
                </a:lnTo>
                <a:lnTo>
                  <a:pt x="555655" y="310702"/>
                </a:lnTo>
                <a:lnTo>
                  <a:pt x="556485" y="310448"/>
                </a:lnTo>
                <a:lnTo>
                  <a:pt x="557189" y="310413"/>
                </a:lnTo>
                <a:lnTo>
                  <a:pt x="557752" y="310538"/>
                </a:lnTo>
                <a:lnTo>
                  <a:pt x="557967" y="310668"/>
                </a:lnTo>
                <a:lnTo>
                  <a:pt x="558170" y="310952"/>
                </a:lnTo>
                <a:lnTo>
                  <a:pt x="558381" y="311371"/>
                </a:lnTo>
                <a:lnTo>
                  <a:pt x="558467" y="311679"/>
                </a:lnTo>
                <a:lnTo>
                  <a:pt x="558636" y="311954"/>
                </a:lnTo>
                <a:lnTo>
                  <a:pt x="558871" y="312168"/>
                </a:lnTo>
                <a:lnTo>
                  <a:pt x="559197" y="312351"/>
                </a:lnTo>
                <a:lnTo>
                  <a:pt x="560551" y="312847"/>
                </a:lnTo>
                <a:lnTo>
                  <a:pt x="563112" y="315765"/>
                </a:lnTo>
                <a:lnTo>
                  <a:pt x="563963" y="316399"/>
                </a:lnTo>
                <a:lnTo>
                  <a:pt x="564267" y="316542"/>
                </a:lnTo>
                <a:lnTo>
                  <a:pt x="565327" y="316593"/>
                </a:lnTo>
                <a:lnTo>
                  <a:pt x="566039" y="316468"/>
                </a:lnTo>
                <a:lnTo>
                  <a:pt x="568339" y="315824"/>
                </a:lnTo>
                <a:lnTo>
                  <a:pt x="569554" y="315305"/>
                </a:lnTo>
                <a:lnTo>
                  <a:pt x="570024" y="315905"/>
                </a:lnTo>
                <a:lnTo>
                  <a:pt x="570138" y="316386"/>
                </a:lnTo>
                <a:lnTo>
                  <a:pt x="570253" y="316558"/>
                </a:lnTo>
                <a:lnTo>
                  <a:pt x="570460" y="316598"/>
                </a:lnTo>
                <a:lnTo>
                  <a:pt x="571299" y="316428"/>
                </a:lnTo>
                <a:lnTo>
                  <a:pt x="571363" y="316942"/>
                </a:lnTo>
                <a:lnTo>
                  <a:pt x="571322" y="317155"/>
                </a:lnTo>
                <a:lnTo>
                  <a:pt x="570694" y="318021"/>
                </a:lnTo>
                <a:lnTo>
                  <a:pt x="570174" y="318221"/>
                </a:lnTo>
                <a:lnTo>
                  <a:pt x="569303" y="319009"/>
                </a:lnTo>
                <a:lnTo>
                  <a:pt x="568116" y="319112"/>
                </a:lnTo>
                <a:lnTo>
                  <a:pt x="567912" y="319849"/>
                </a:lnTo>
                <a:lnTo>
                  <a:pt x="567346" y="320250"/>
                </a:lnTo>
                <a:lnTo>
                  <a:pt x="566750" y="320879"/>
                </a:lnTo>
                <a:lnTo>
                  <a:pt x="566885" y="321797"/>
                </a:lnTo>
                <a:lnTo>
                  <a:pt x="566955" y="321985"/>
                </a:lnTo>
                <a:lnTo>
                  <a:pt x="567171" y="322266"/>
                </a:lnTo>
                <a:lnTo>
                  <a:pt x="569321" y="326074"/>
                </a:lnTo>
                <a:lnTo>
                  <a:pt x="569522" y="326269"/>
                </a:lnTo>
                <a:lnTo>
                  <a:pt x="570869" y="327016"/>
                </a:lnTo>
                <a:lnTo>
                  <a:pt x="572287" y="327410"/>
                </a:lnTo>
                <a:lnTo>
                  <a:pt x="573258" y="327466"/>
                </a:lnTo>
                <a:lnTo>
                  <a:pt x="574374" y="327362"/>
                </a:lnTo>
                <a:lnTo>
                  <a:pt x="574799" y="327110"/>
                </a:lnTo>
                <a:lnTo>
                  <a:pt x="576268" y="326014"/>
                </a:lnTo>
                <a:lnTo>
                  <a:pt x="576709" y="325524"/>
                </a:lnTo>
                <a:lnTo>
                  <a:pt x="577552" y="324196"/>
                </a:lnTo>
                <a:lnTo>
                  <a:pt x="577914" y="323751"/>
                </a:lnTo>
                <a:lnTo>
                  <a:pt x="579008" y="322795"/>
                </a:lnTo>
                <a:lnTo>
                  <a:pt x="579603" y="322554"/>
                </a:lnTo>
                <a:lnTo>
                  <a:pt x="579814" y="322584"/>
                </a:lnTo>
                <a:lnTo>
                  <a:pt x="580467" y="322956"/>
                </a:lnTo>
                <a:lnTo>
                  <a:pt x="582796" y="324527"/>
                </a:lnTo>
                <a:lnTo>
                  <a:pt x="583787" y="325037"/>
                </a:lnTo>
                <a:lnTo>
                  <a:pt x="584246" y="325185"/>
                </a:lnTo>
                <a:lnTo>
                  <a:pt x="584389" y="325405"/>
                </a:lnTo>
                <a:lnTo>
                  <a:pt x="584474" y="326073"/>
                </a:lnTo>
                <a:lnTo>
                  <a:pt x="584290" y="326437"/>
                </a:lnTo>
                <a:lnTo>
                  <a:pt x="584264" y="326779"/>
                </a:lnTo>
                <a:lnTo>
                  <a:pt x="584764" y="327870"/>
                </a:lnTo>
                <a:lnTo>
                  <a:pt x="585017" y="328154"/>
                </a:lnTo>
                <a:lnTo>
                  <a:pt x="585782" y="328755"/>
                </a:lnTo>
                <a:lnTo>
                  <a:pt x="586173" y="328310"/>
                </a:lnTo>
                <a:lnTo>
                  <a:pt x="586399" y="328442"/>
                </a:lnTo>
                <a:lnTo>
                  <a:pt x="586953" y="328619"/>
                </a:lnTo>
                <a:lnTo>
                  <a:pt x="587841" y="328595"/>
                </a:lnTo>
                <a:lnTo>
                  <a:pt x="588165" y="328710"/>
                </a:lnTo>
                <a:lnTo>
                  <a:pt x="588644" y="329051"/>
                </a:lnTo>
                <a:lnTo>
                  <a:pt x="588973" y="329181"/>
                </a:lnTo>
                <a:lnTo>
                  <a:pt x="589371" y="329074"/>
                </a:lnTo>
                <a:lnTo>
                  <a:pt x="590354" y="329007"/>
                </a:lnTo>
                <a:lnTo>
                  <a:pt x="590720" y="329404"/>
                </a:lnTo>
                <a:lnTo>
                  <a:pt x="591127" y="329991"/>
                </a:lnTo>
                <a:lnTo>
                  <a:pt x="591481" y="330388"/>
                </a:lnTo>
                <a:lnTo>
                  <a:pt x="592732" y="331451"/>
                </a:lnTo>
                <a:lnTo>
                  <a:pt x="594240" y="332440"/>
                </a:lnTo>
                <a:lnTo>
                  <a:pt x="594876" y="332698"/>
                </a:lnTo>
                <a:lnTo>
                  <a:pt x="596272" y="333402"/>
                </a:lnTo>
                <a:lnTo>
                  <a:pt x="596809" y="333698"/>
                </a:lnTo>
                <a:lnTo>
                  <a:pt x="597142" y="333930"/>
                </a:lnTo>
                <a:lnTo>
                  <a:pt x="597633" y="334272"/>
                </a:lnTo>
                <a:lnTo>
                  <a:pt x="598270" y="335352"/>
                </a:lnTo>
                <a:lnTo>
                  <a:pt x="598554" y="335652"/>
                </a:lnTo>
                <a:lnTo>
                  <a:pt x="598663" y="335880"/>
                </a:lnTo>
                <a:lnTo>
                  <a:pt x="598727" y="336526"/>
                </a:lnTo>
                <a:lnTo>
                  <a:pt x="598683" y="337185"/>
                </a:lnTo>
                <a:lnTo>
                  <a:pt x="598464" y="338095"/>
                </a:lnTo>
                <a:lnTo>
                  <a:pt x="598276" y="338644"/>
                </a:lnTo>
                <a:lnTo>
                  <a:pt x="598172" y="339234"/>
                </a:lnTo>
                <a:lnTo>
                  <a:pt x="598480" y="340125"/>
                </a:lnTo>
                <a:lnTo>
                  <a:pt x="598713" y="340360"/>
                </a:lnTo>
                <a:lnTo>
                  <a:pt x="599213" y="340612"/>
                </a:lnTo>
                <a:lnTo>
                  <a:pt x="600104" y="340818"/>
                </a:lnTo>
                <a:lnTo>
                  <a:pt x="600498" y="340712"/>
                </a:lnTo>
                <a:lnTo>
                  <a:pt x="601677" y="340662"/>
                </a:lnTo>
                <a:lnTo>
                  <a:pt x="602177" y="340333"/>
                </a:lnTo>
                <a:lnTo>
                  <a:pt x="602557" y="340182"/>
                </a:lnTo>
                <a:lnTo>
                  <a:pt x="603355" y="340237"/>
                </a:lnTo>
                <a:lnTo>
                  <a:pt x="603366" y="340718"/>
                </a:lnTo>
                <a:lnTo>
                  <a:pt x="603444" y="340952"/>
                </a:lnTo>
                <a:lnTo>
                  <a:pt x="603769" y="341213"/>
                </a:lnTo>
                <a:lnTo>
                  <a:pt x="604135" y="341228"/>
                </a:lnTo>
                <a:lnTo>
                  <a:pt x="604784" y="341573"/>
                </a:lnTo>
                <a:lnTo>
                  <a:pt x="605388" y="341973"/>
                </a:lnTo>
                <a:lnTo>
                  <a:pt x="605991" y="343076"/>
                </a:lnTo>
                <a:lnTo>
                  <a:pt x="606446" y="343794"/>
                </a:lnTo>
                <a:lnTo>
                  <a:pt x="606866" y="344287"/>
                </a:lnTo>
                <a:lnTo>
                  <a:pt x="607862" y="344730"/>
                </a:lnTo>
                <a:lnTo>
                  <a:pt x="608545" y="344909"/>
                </a:lnTo>
                <a:lnTo>
                  <a:pt x="611340" y="345452"/>
                </a:lnTo>
                <a:lnTo>
                  <a:pt x="612052" y="345485"/>
                </a:lnTo>
                <a:lnTo>
                  <a:pt x="612626" y="345675"/>
                </a:lnTo>
                <a:lnTo>
                  <a:pt x="613014" y="345888"/>
                </a:lnTo>
                <a:lnTo>
                  <a:pt x="613563" y="346305"/>
                </a:lnTo>
                <a:lnTo>
                  <a:pt x="613827" y="346636"/>
                </a:lnTo>
                <a:lnTo>
                  <a:pt x="614089" y="347159"/>
                </a:lnTo>
                <a:lnTo>
                  <a:pt x="614129" y="347718"/>
                </a:lnTo>
                <a:lnTo>
                  <a:pt x="613987" y="348275"/>
                </a:lnTo>
                <a:lnTo>
                  <a:pt x="613853" y="349349"/>
                </a:lnTo>
                <a:lnTo>
                  <a:pt x="613901" y="350816"/>
                </a:lnTo>
                <a:lnTo>
                  <a:pt x="614041" y="351459"/>
                </a:lnTo>
                <a:lnTo>
                  <a:pt x="614096" y="352104"/>
                </a:lnTo>
                <a:lnTo>
                  <a:pt x="613988" y="352331"/>
                </a:lnTo>
                <a:lnTo>
                  <a:pt x="613956" y="352652"/>
                </a:lnTo>
                <a:lnTo>
                  <a:pt x="614204" y="353223"/>
                </a:lnTo>
                <a:lnTo>
                  <a:pt x="614749" y="353761"/>
                </a:lnTo>
                <a:lnTo>
                  <a:pt x="615200" y="354555"/>
                </a:lnTo>
                <a:lnTo>
                  <a:pt x="617401" y="356597"/>
                </a:lnTo>
                <a:lnTo>
                  <a:pt x="618204" y="357559"/>
                </a:lnTo>
                <a:lnTo>
                  <a:pt x="618420" y="357953"/>
                </a:lnTo>
                <a:lnTo>
                  <a:pt x="618501" y="358262"/>
                </a:lnTo>
                <a:lnTo>
                  <a:pt x="618518" y="358604"/>
                </a:lnTo>
                <a:lnTo>
                  <a:pt x="618412" y="359150"/>
                </a:lnTo>
                <a:lnTo>
                  <a:pt x="618091" y="359535"/>
                </a:lnTo>
                <a:lnTo>
                  <a:pt x="617628" y="359833"/>
                </a:lnTo>
                <a:lnTo>
                  <a:pt x="616854" y="359985"/>
                </a:lnTo>
                <a:lnTo>
                  <a:pt x="615302" y="359608"/>
                </a:lnTo>
                <a:lnTo>
                  <a:pt x="614865" y="359559"/>
                </a:lnTo>
                <a:lnTo>
                  <a:pt x="614614" y="359617"/>
                </a:lnTo>
                <a:lnTo>
                  <a:pt x="614312" y="359858"/>
                </a:lnTo>
                <a:lnTo>
                  <a:pt x="614229" y="360061"/>
                </a:lnTo>
                <a:lnTo>
                  <a:pt x="614204" y="360333"/>
                </a:lnTo>
                <a:lnTo>
                  <a:pt x="614246" y="361174"/>
                </a:lnTo>
                <a:lnTo>
                  <a:pt x="614254" y="361343"/>
                </a:lnTo>
                <a:lnTo>
                  <a:pt x="614282" y="361906"/>
                </a:lnTo>
                <a:lnTo>
                  <a:pt x="614315" y="362581"/>
                </a:lnTo>
                <a:lnTo>
                  <a:pt x="614463" y="363427"/>
                </a:lnTo>
                <a:lnTo>
                  <a:pt x="615016" y="365428"/>
                </a:lnTo>
                <a:lnTo>
                  <a:pt x="615092" y="365635"/>
                </a:lnTo>
                <a:lnTo>
                  <a:pt x="615543" y="366311"/>
                </a:lnTo>
                <a:lnTo>
                  <a:pt x="616079" y="366948"/>
                </a:lnTo>
                <a:lnTo>
                  <a:pt x="616585" y="367707"/>
                </a:lnTo>
                <a:lnTo>
                  <a:pt x="616895" y="368291"/>
                </a:lnTo>
                <a:lnTo>
                  <a:pt x="617221" y="369256"/>
                </a:lnTo>
                <a:lnTo>
                  <a:pt x="617877" y="370558"/>
                </a:lnTo>
                <a:lnTo>
                  <a:pt x="619713" y="373212"/>
                </a:lnTo>
                <a:lnTo>
                  <a:pt x="620183" y="373783"/>
                </a:lnTo>
                <a:lnTo>
                  <a:pt x="622323" y="375644"/>
                </a:lnTo>
                <a:lnTo>
                  <a:pt x="623132" y="376563"/>
                </a:lnTo>
                <a:lnTo>
                  <a:pt x="623544" y="377140"/>
                </a:lnTo>
                <a:lnTo>
                  <a:pt x="624197" y="378369"/>
                </a:lnTo>
                <a:lnTo>
                  <a:pt x="625187" y="380688"/>
                </a:lnTo>
                <a:lnTo>
                  <a:pt x="625628" y="381932"/>
                </a:lnTo>
                <a:lnTo>
                  <a:pt x="625789" y="382545"/>
                </a:lnTo>
                <a:lnTo>
                  <a:pt x="625858" y="383085"/>
                </a:lnTo>
                <a:lnTo>
                  <a:pt x="625831" y="383970"/>
                </a:lnTo>
                <a:lnTo>
                  <a:pt x="625465" y="387013"/>
                </a:lnTo>
                <a:lnTo>
                  <a:pt x="625353" y="387542"/>
                </a:lnTo>
                <a:lnTo>
                  <a:pt x="625097" y="388168"/>
                </a:lnTo>
                <a:lnTo>
                  <a:pt x="624808" y="388514"/>
                </a:lnTo>
                <a:lnTo>
                  <a:pt x="623717" y="389091"/>
                </a:lnTo>
                <a:lnTo>
                  <a:pt x="623026" y="389292"/>
                </a:lnTo>
                <a:lnTo>
                  <a:pt x="621090" y="389583"/>
                </a:lnTo>
                <a:lnTo>
                  <a:pt x="620168" y="389966"/>
                </a:lnTo>
                <a:lnTo>
                  <a:pt x="620008" y="390080"/>
                </a:lnTo>
                <a:lnTo>
                  <a:pt x="619720" y="390283"/>
                </a:lnTo>
                <a:lnTo>
                  <a:pt x="619524" y="390547"/>
                </a:lnTo>
                <a:lnTo>
                  <a:pt x="619198" y="391384"/>
                </a:lnTo>
                <a:lnTo>
                  <a:pt x="618845" y="391821"/>
                </a:lnTo>
                <a:lnTo>
                  <a:pt x="618009" y="392607"/>
                </a:lnTo>
                <a:lnTo>
                  <a:pt x="617873" y="392791"/>
                </a:lnTo>
                <a:lnTo>
                  <a:pt x="617696" y="393229"/>
                </a:lnTo>
                <a:lnTo>
                  <a:pt x="617547" y="394113"/>
                </a:lnTo>
                <a:lnTo>
                  <a:pt x="617535" y="394664"/>
                </a:lnTo>
                <a:lnTo>
                  <a:pt x="617461" y="395160"/>
                </a:lnTo>
                <a:lnTo>
                  <a:pt x="617301" y="395583"/>
                </a:lnTo>
                <a:lnTo>
                  <a:pt x="617258" y="395919"/>
                </a:lnTo>
                <a:lnTo>
                  <a:pt x="617300" y="396392"/>
                </a:lnTo>
                <a:lnTo>
                  <a:pt x="617463" y="396822"/>
                </a:lnTo>
                <a:lnTo>
                  <a:pt x="617816" y="397383"/>
                </a:lnTo>
                <a:lnTo>
                  <a:pt x="618598" y="398389"/>
                </a:lnTo>
                <a:lnTo>
                  <a:pt x="619083" y="398944"/>
                </a:lnTo>
                <a:lnTo>
                  <a:pt x="619715" y="399546"/>
                </a:lnTo>
                <a:lnTo>
                  <a:pt x="620534" y="400343"/>
                </a:lnTo>
                <a:lnTo>
                  <a:pt x="621454" y="400080"/>
                </a:lnTo>
                <a:lnTo>
                  <a:pt x="622304" y="399976"/>
                </a:lnTo>
                <a:lnTo>
                  <a:pt x="623094" y="400141"/>
                </a:lnTo>
                <a:lnTo>
                  <a:pt x="623297" y="400242"/>
                </a:lnTo>
                <a:lnTo>
                  <a:pt x="623498" y="400463"/>
                </a:lnTo>
                <a:lnTo>
                  <a:pt x="623571" y="400655"/>
                </a:lnTo>
                <a:lnTo>
                  <a:pt x="623654" y="401201"/>
                </a:lnTo>
                <a:lnTo>
                  <a:pt x="623630" y="401478"/>
                </a:lnTo>
                <a:lnTo>
                  <a:pt x="622905" y="403826"/>
                </a:lnTo>
                <a:lnTo>
                  <a:pt x="622927" y="404275"/>
                </a:lnTo>
                <a:lnTo>
                  <a:pt x="623557" y="406062"/>
                </a:lnTo>
                <a:lnTo>
                  <a:pt x="623674" y="406527"/>
                </a:lnTo>
                <a:lnTo>
                  <a:pt x="624350" y="407883"/>
                </a:lnTo>
                <a:lnTo>
                  <a:pt x="626363" y="411043"/>
                </a:lnTo>
                <a:lnTo>
                  <a:pt x="626754" y="412149"/>
                </a:lnTo>
                <a:lnTo>
                  <a:pt x="627835" y="413777"/>
                </a:lnTo>
                <a:lnTo>
                  <a:pt x="629056" y="415311"/>
                </a:lnTo>
                <a:lnTo>
                  <a:pt x="629350" y="415602"/>
                </a:lnTo>
                <a:lnTo>
                  <a:pt x="629802" y="415962"/>
                </a:lnTo>
                <a:lnTo>
                  <a:pt x="631261" y="416849"/>
                </a:lnTo>
                <a:lnTo>
                  <a:pt x="631827" y="417264"/>
                </a:lnTo>
                <a:lnTo>
                  <a:pt x="632249" y="417751"/>
                </a:lnTo>
                <a:lnTo>
                  <a:pt x="632872" y="418775"/>
                </a:lnTo>
                <a:lnTo>
                  <a:pt x="633261" y="419814"/>
                </a:lnTo>
                <a:lnTo>
                  <a:pt x="633305" y="420482"/>
                </a:lnTo>
                <a:lnTo>
                  <a:pt x="633090" y="421736"/>
                </a:lnTo>
                <a:lnTo>
                  <a:pt x="632594" y="423352"/>
                </a:lnTo>
                <a:lnTo>
                  <a:pt x="632595" y="423676"/>
                </a:lnTo>
                <a:lnTo>
                  <a:pt x="632736" y="424515"/>
                </a:lnTo>
                <a:lnTo>
                  <a:pt x="632827" y="424732"/>
                </a:lnTo>
                <a:lnTo>
                  <a:pt x="633087" y="425135"/>
                </a:lnTo>
                <a:lnTo>
                  <a:pt x="633452" y="425527"/>
                </a:lnTo>
                <a:lnTo>
                  <a:pt x="635108" y="426564"/>
                </a:lnTo>
                <a:lnTo>
                  <a:pt x="636770" y="427004"/>
                </a:lnTo>
                <a:lnTo>
                  <a:pt x="638286" y="427574"/>
                </a:lnTo>
                <a:lnTo>
                  <a:pt x="639130" y="427982"/>
                </a:lnTo>
                <a:lnTo>
                  <a:pt x="639736" y="428344"/>
                </a:lnTo>
                <a:lnTo>
                  <a:pt x="640218" y="428765"/>
                </a:lnTo>
                <a:lnTo>
                  <a:pt x="642406" y="430674"/>
                </a:lnTo>
                <a:lnTo>
                  <a:pt x="643772" y="430999"/>
                </a:lnTo>
                <a:lnTo>
                  <a:pt x="644191" y="430739"/>
                </a:lnTo>
                <a:lnTo>
                  <a:pt x="644619" y="430345"/>
                </a:lnTo>
                <a:lnTo>
                  <a:pt x="644917" y="429963"/>
                </a:lnTo>
                <a:lnTo>
                  <a:pt x="645148" y="429480"/>
                </a:lnTo>
                <a:lnTo>
                  <a:pt x="645577" y="427536"/>
                </a:lnTo>
                <a:lnTo>
                  <a:pt x="645264" y="426598"/>
                </a:lnTo>
                <a:lnTo>
                  <a:pt x="644591" y="425985"/>
                </a:lnTo>
                <a:lnTo>
                  <a:pt x="643392" y="425160"/>
                </a:lnTo>
                <a:lnTo>
                  <a:pt x="642023" y="424742"/>
                </a:lnTo>
                <a:lnTo>
                  <a:pt x="640974" y="424261"/>
                </a:lnTo>
                <a:lnTo>
                  <a:pt x="640616" y="423971"/>
                </a:lnTo>
                <a:lnTo>
                  <a:pt x="640327" y="423639"/>
                </a:lnTo>
                <a:lnTo>
                  <a:pt x="640096" y="423245"/>
                </a:lnTo>
                <a:lnTo>
                  <a:pt x="639916" y="422749"/>
                </a:lnTo>
                <a:lnTo>
                  <a:pt x="640062" y="421442"/>
                </a:lnTo>
                <a:lnTo>
                  <a:pt x="640105" y="421280"/>
                </a:lnTo>
                <a:lnTo>
                  <a:pt x="641475" y="421455"/>
                </a:lnTo>
                <a:lnTo>
                  <a:pt x="642529" y="421560"/>
                </a:lnTo>
                <a:lnTo>
                  <a:pt x="642841" y="421608"/>
                </a:lnTo>
                <a:lnTo>
                  <a:pt x="644410" y="421532"/>
                </a:lnTo>
                <a:lnTo>
                  <a:pt x="644865" y="421587"/>
                </a:lnTo>
                <a:lnTo>
                  <a:pt x="645279" y="420571"/>
                </a:lnTo>
                <a:lnTo>
                  <a:pt x="646335" y="422245"/>
                </a:lnTo>
                <a:lnTo>
                  <a:pt x="647212" y="424021"/>
                </a:lnTo>
                <a:lnTo>
                  <a:pt x="647681" y="424672"/>
                </a:lnTo>
                <a:lnTo>
                  <a:pt x="648587" y="425365"/>
                </a:lnTo>
                <a:lnTo>
                  <a:pt x="650712" y="426556"/>
                </a:lnTo>
                <a:lnTo>
                  <a:pt x="651169" y="426999"/>
                </a:lnTo>
                <a:lnTo>
                  <a:pt x="651440" y="427526"/>
                </a:lnTo>
                <a:lnTo>
                  <a:pt x="651898" y="428932"/>
                </a:lnTo>
                <a:lnTo>
                  <a:pt x="652000" y="430195"/>
                </a:lnTo>
                <a:lnTo>
                  <a:pt x="652388" y="431372"/>
                </a:lnTo>
                <a:lnTo>
                  <a:pt x="653105" y="432114"/>
                </a:lnTo>
                <a:lnTo>
                  <a:pt x="653945" y="432371"/>
                </a:lnTo>
                <a:lnTo>
                  <a:pt x="654663" y="432385"/>
                </a:lnTo>
                <a:lnTo>
                  <a:pt x="655451" y="432015"/>
                </a:lnTo>
                <a:lnTo>
                  <a:pt x="656574" y="431321"/>
                </a:lnTo>
                <a:lnTo>
                  <a:pt x="657127" y="431090"/>
                </a:lnTo>
                <a:lnTo>
                  <a:pt x="657449" y="431029"/>
                </a:lnTo>
                <a:lnTo>
                  <a:pt x="658201" y="430640"/>
                </a:lnTo>
                <a:lnTo>
                  <a:pt x="658588" y="430459"/>
                </a:lnTo>
                <a:lnTo>
                  <a:pt x="658960" y="430399"/>
                </a:lnTo>
                <a:lnTo>
                  <a:pt x="659644" y="430543"/>
                </a:lnTo>
                <a:lnTo>
                  <a:pt x="659982" y="430706"/>
                </a:lnTo>
                <a:lnTo>
                  <a:pt x="660565" y="431124"/>
                </a:lnTo>
                <a:lnTo>
                  <a:pt x="661287" y="431913"/>
                </a:lnTo>
                <a:lnTo>
                  <a:pt x="661664" y="432520"/>
                </a:lnTo>
                <a:lnTo>
                  <a:pt x="661754" y="432903"/>
                </a:lnTo>
                <a:lnTo>
                  <a:pt x="661806" y="433336"/>
                </a:lnTo>
                <a:lnTo>
                  <a:pt x="661757" y="435056"/>
                </a:lnTo>
                <a:lnTo>
                  <a:pt x="661671" y="435659"/>
                </a:lnTo>
                <a:lnTo>
                  <a:pt x="661151" y="438062"/>
                </a:lnTo>
                <a:lnTo>
                  <a:pt x="660674" y="442146"/>
                </a:lnTo>
                <a:lnTo>
                  <a:pt x="660499" y="442725"/>
                </a:lnTo>
                <a:lnTo>
                  <a:pt x="659928" y="444097"/>
                </a:lnTo>
                <a:lnTo>
                  <a:pt x="659558" y="445938"/>
                </a:lnTo>
                <a:lnTo>
                  <a:pt x="659065" y="447225"/>
                </a:lnTo>
                <a:lnTo>
                  <a:pt x="658109" y="447329"/>
                </a:lnTo>
                <a:lnTo>
                  <a:pt x="657538" y="447444"/>
                </a:lnTo>
                <a:lnTo>
                  <a:pt x="657194" y="447879"/>
                </a:lnTo>
                <a:lnTo>
                  <a:pt x="656991" y="447995"/>
                </a:lnTo>
                <a:lnTo>
                  <a:pt x="656262" y="448052"/>
                </a:lnTo>
                <a:lnTo>
                  <a:pt x="655921" y="448204"/>
                </a:lnTo>
                <a:lnTo>
                  <a:pt x="655640" y="448439"/>
                </a:lnTo>
                <a:lnTo>
                  <a:pt x="655309" y="448964"/>
                </a:lnTo>
                <a:lnTo>
                  <a:pt x="655225" y="449119"/>
                </a:lnTo>
                <a:lnTo>
                  <a:pt x="655184" y="449520"/>
                </a:lnTo>
                <a:lnTo>
                  <a:pt x="655364" y="451336"/>
                </a:lnTo>
                <a:lnTo>
                  <a:pt x="655336" y="451789"/>
                </a:lnTo>
                <a:lnTo>
                  <a:pt x="655414" y="452152"/>
                </a:lnTo>
                <a:lnTo>
                  <a:pt x="655572" y="452467"/>
                </a:lnTo>
                <a:lnTo>
                  <a:pt x="656291" y="453540"/>
                </a:lnTo>
                <a:lnTo>
                  <a:pt x="656575" y="453831"/>
                </a:lnTo>
                <a:lnTo>
                  <a:pt x="657371" y="454342"/>
                </a:lnTo>
                <a:lnTo>
                  <a:pt x="657882" y="454521"/>
                </a:lnTo>
                <a:lnTo>
                  <a:pt x="659045" y="454521"/>
                </a:lnTo>
                <a:lnTo>
                  <a:pt x="660133" y="454447"/>
                </a:lnTo>
                <a:lnTo>
                  <a:pt x="660563" y="454479"/>
                </a:lnTo>
                <a:lnTo>
                  <a:pt x="661125" y="454732"/>
                </a:lnTo>
                <a:lnTo>
                  <a:pt x="661458" y="455099"/>
                </a:lnTo>
                <a:lnTo>
                  <a:pt x="661879" y="455863"/>
                </a:lnTo>
                <a:lnTo>
                  <a:pt x="661988" y="456248"/>
                </a:lnTo>
                <a:lnTo>
                  <a:pt x="661988" y="456849"/>
                </a:lnTo>
                <a:lnTo>
                  <a:pt x="661806" y="457823"/>
                </a:lnTo>
                <a:lnTo>
                  <a:pt x="661537" y="458458"/>
                </a:lnTo>
                <a:lnTo>
                  <a:pt x="661202" y="458870"/>
                </a:lnTo>
                <a:lnTo>
                  <a:pt x="660781" y="458909"/>
                </a:lnTo>
                <a:lnTo>
                  <a:pt x="660272" y="458919"/>
                </a:lnTo>
                <a:lnTo>
                  <a:pt x="659565" y="458556"/>
                </a:lnTo>
                <a:lnTo>
                  <a:pt x="658622" y="458523"/>
                </a:lnTo>
                <a:lnTo>
                  <a:pt x="658108" y="458601"/>
                </a:lnTo>
                <a:lnTo>
                  <a:pt x="657092" y="458232"/>
                </a:lnTo>
                <a:lnTo>
                  <a:pt x="656874" y="458269"/>
                </a:lnTo>
                <a:lnTo>
                  <a:pt x="655876" y="458764"/>
                </a:lnTo>
                <a:lnTo>
                  <a:pt x="655408" y="459111"/>
                </a:lnTo>
                <a:lnTo>
                  <a:pt x="654777" y="459956"/>
                </a:lnTo>
                <a:lnTo>
                  <a:pt x="654237" y="460965"/>
                </a:lnTo>
                <a:lnTo>
                  <a:pt x="654092" y="461619"/>
                </a:lnTo>
                <a:lnTo>
                  <a:pt x="654053" y="462666"/>
                </a:lnTo>
                <a:lnTo>
                  <a:pt x="654141" y="463355"/>
                </a:lnTo>
                <a:lnTo>
                  <a:pt x="654306" y="463848"/>
                </a:lnTo>
                <a:lnTo>
                  <a:pt x="654687" y="464314"/>
                </a:lnTo>
                <a:lnTo>
                  <a:pt x="655951" y="465543"/>
                </a:lnTo>
                <a:lnTo>
                  <a:pt x="656966" y="466360"/>
                </a:lnTo>
                <a:lnTo>
                  <a:pt x="657544" y="466941"/>
                </a:lnTo>
                <a:lnTo>
                  <a:pt x="657727" y="467342"/>
                </a:lnTo>
                <a:lnTo>
                  <a:pt x="657806" y="468241"/>
                </a:lnTo>
                <a:lnTo>
                  <a:pt x="657693" y="468694"/>
                </a:lnTo>
                <a:lnTo>
                  <a:pt x="657474" y="468968"/>
                </a:lnTo>
                <a:lnTo>
                  <a:pt x="657794" y="469020"/>
                </a:lnTo>
                <a:lnTo>
                  <a:pt x="658804" y="469622"/>
                </a:lnTo>
                <a:lnTo>
                  <a:pt x="658320" y="470430"/>
                </a:lnTo>
                <a:lnTo>
                  <a:pt x="657414" y="471705"/>
                </a:lnTo>
                <a:lnTo>
                  <a:pt x="656621" y="472477"/>
                </a:lnTo>
                <a:lnTo>
                  <a:pt x="656219" y="472953"/>
                </a:lnTo>
                <a:lnTo>
                  <a:pt x="655795" y="473620"/>
                </a:lnTo>
                <a:lnTo>
                  <a:pt x="655359" y="474528"/>
                </a:lnTo>
                <a:lnTo>
                  <a:pt x="655246" y="474944"/>
                </a:lnTo>
                <a:lnTo>
                  <a:pt x="655145" y="475875"/>
                </a:lnTo>
                <a:lnTo>
                  <a:pt x="655143" y="477927"/>
                </a:lnTo>
                <a:lnTo>
                  <a:pt x="654271" y="480650"/>
                </a:lnTo>
                <a:lnTo>
                  <a:pt x="653926" y="481167"/>
                </a:lnTo>
                <a:lnTo>
                  <a:pt x="653014" y="482080"/>
                </a:lnTo>
                <a:lnTo>
                  <a:pt x="652125" y="482467"/>
                </a:lnTo>
                <a:lnTo>
                  <a:pt x="649984" y="482873"/>
                </a:lnTo>
                <a:lnTo>
                  <a:pt x="649816" y="482861"/>
                </a:lnTo>
                <a:lnTo>
                  <a:pt x="648979" y="482465"/>
                </a:lnTo>
                <a:lnTo>
                  <a:pt x="648592" y="482190"/>
                </a:lnTo>
                <a:lnTo>
                  <a:pt x="647813" y="481472"/>
                </a:lnTo>
                <a:lnTo>
                  <a:pt x="646098" y="479630"/>
                </a:lnTo>
                <a:lnTo>
                  <a:pt x="645314" y="478406"/>
                </a:lnTo>
                <a:lnTo>
                  <a:pt x="643977" y="476539"/>
                </a:lnTo>
                <a:lnTo>
                  <a:pt x="643458" y="475970"/>
                </a:lnTo>
                <a:lnTo>
                  <a:pt x="642453" y="475169"/>
                </a:lnTo>
                <a:lnTo>
                  <a:pt x="641812" y="475213"/>
                </a:lnTo>
                <a:lnTo>
                  <a:pt x="640863" y="475445"/>
                </a:lnTo>
                <a:lnTo>
                  <a:pt x="639624" y="475859"/>
                </a:lnTo>
                <a:lnTo>
                  <a:pt x="638761" y="476346"/>
                </a:lnTo>
                <a:lnTo>
                  <a:pt x="638262" y="476907"/>
                </a:lnTo>
                <a:lnTo>
                  <a:pt x="637871" y="477571"/>
                </a:lnTo>
                <a:lnTo>
                  <a:pt x="637798" y="477805"/>
                </a:lnTo>
                <a:lnTo>
                  <a:pt x="637692" y="478527"/>
                </a:lnTo>
                <a:lnTo>
                  <a:pt x="637596" y="480631"/>
                </a:lnTo>
                <a:lnTo>
                  <a:pt x="637460" y="481572"/>
                </a:lnTo>
                <a:lnTo>
                  <a:pt x="636389" y="484616"/>
                </a:lnTo>
                <a:lnTo>
                  <a:pt x="636349" y="485017"/>
                </a:lnTo>
                <a:lnTo>
                  <a:pt x="636374" y="485566"/>
                </a:lnTo>
                <a:lnTo>
                  <a:pt x="636282" y="486765"/>
                </a:lnTo>
                <a:lnTo>
                  <a:pt x="635729" y="488559"/>
                </a:lnTo>
                <a:lnTo>
                  <a:pt x="634856" y="492227"/>
                </a:lnTo>
                <a:lnTo>
                  <a:pt x="634660" y="492877"/>
                </a:lnTo>
                <a:lnTo>
                  <a:pt x="634389" y="493456"/>
                </a:lnTo>
                <a:lnTo>
                  <a:pt x="633829" y="494428"/>
                </a:lnTo>
                <a:lnTo>
                  <a:pt x="633161" y="495400"/>
                </a:lnTo>
                <a:lnTo>
                  <a:pt x="632095" y="496721"/>
                </a:lnTo>
                <a:lnTo>
                  <a:pt x="631667" y="497141"/>
                </a:lnTo>
                <a:lnTo>
                  <a:pt x="630967" y="497585"/>
                </a:lnTo>
                <a:lnTo>
                  <a:pt x="630607" y="497731"/>
                </a:lnTo>
                <a:lnTo>
                  <a:pt x="629857" y="497813"/>
                </a:lnTo>
                <a:lnTo>
                  <a:pt x="629371" y="497747"/>
                </a:lnTo>
                <a:lnTo>
                  <a:pt x="628372" y="497358"/>
                </a:lnTo>
                <a:lnTo>
                  <a:pt x="627892" y="496913"/>
                </a:lnTo>
                <a:lnTo>
                  <a:pt x="627597" y="496369"/>
                </a:lnTo>
                <a:lnTo>
                  <a:pt x="627480" y="495995"/>
                </a:lnTo>
                <a:lnTo>
                  <a:pt x="627437" y="495659"/>
                </a:lnTo>
                <a:lnTo>
                  <a:pt x="627485" y="495318"/>
                </a:lnTo>
                <a:lnTo>
                  <a:pt x="628003" y="493270"/>
                </a:lnTo>
                <a:lnTo>
                  <a:pt x="628106" y="492948"/>
                </a:lnTo>
                <a:lnTo>
                  <a:pt x="628355" y="492356"/>
                </a:lnTo>
                <a:lnTo>
                  <a:pt x="628832" y="491708"/>
                </a:lnTo>
                <a:lnTo>
                  <a:pt x="629237" y="490852"/>
                </a:lnTo>
                <a:lnTo>
                  <a:pt x="629541" y="489896"/>
                </a:lnTo>
                <a:lnTo>
                  <a:pt x="629733" y="488811"/>
                </a:lnTo>
                <a:lnTo>
                  <a:pt x="629717" y="488044"/>
                </a:lnTo>
                <a:lnTo>
                  <a:pt x="629385" y="486751"/>
                </a:lnTo>
                <a:lnTo>
                  <a:pt x="628705" y="485189"/>
                </a:lnTo>
                <a:lnTo>
                  <a:pt x="628055" y="484216"/>
                </a:lnTo>
                <a:lnTo>
                  <a:pt x="627861" y="484038"/>
                </a:lnTo>
                <a:lnTo>
                  <a:pt x="627450" y="483817"/>
                </a:lnTo>
                <a:lnTo>
                  <a:pt x="625896" y="483384"/>
                </a:lnTo>
                <a:lnTo>
                  <a:pt x="624454" y="483312"/>
                </a:lnTo>
                <a:lnTo>
                  <a:pt x="624026" y="483234"/>
                </a:lnTo>
                <a:lnTo>
                  <a:pt x="623651" y="483080"/>
                </a:lnTo>
                <a:lnTo>
                  <a:pt x="623121" y="483002"/>
                </a:lnTo>
                <a:lnTo>
                  <a:pt x="621651" y="483188"/>
                </a:lnTo>
                <a:lnTo>
                  <a:pt x="621295" y="483287"/>
                </a:lnTo>
                <a:lnTo>
                  <a:pt x="620674" y="483682"/>
                </a:lnTo>
                <a:lnTo>
                  <a:pt x="620168" y="484174"/>
                </a:lnTo>
                <a:lnTo>
                  <a:pt x="619708" y="484799"/>
                </a:lnTo>
                <a:lnTo>
                  <a:pt x="619391" y="485383"/>
                </a:lnTo>
                <a:lnTo>
                  <a:pt x="619152" y="486155"/>
                </a:lnTo>
                <a:lnTo>
                  <a:pt x="619036" y="486849"/>
                </a:lnTo>
                <a:lnTo>
                  <a:pt x="619112" y="487489"/>
                </a:lnTo>
                <a:lnTo>
                  <a:pt x="619256" y="487843"/>
                </a:lnTo>
                <a:lnTo>
                  <a:pt x="619750" y="488719"/>
                </a:lnTo>
                <a:lnTo>
                  <a:pt x="620401" y="490096"/>
                </a:lnTo>
                <a:lnTo>
                  <a:pt x="620631" y="490490"/>
                </a:lnTo>
                <a:lnTo>
                  <a:pt x="621079" y="491082"/>
                </a:lnTo>
                <a:lnTo>
                  <a:pt x="622322" y="492476"/>
                </a:lnTo>
                <a:lnTo>
                  <a:pt x="622759" y="493310"/>
                </a:lnTo>
                <a:lnTo>
                  <a:pt x="623289" y="494072"/>
                </a:lnTo>
                <a:lnTo>
                  <a:pt x="624562" y="495224"/>
                </a:lnTo>
                <a:lnTo>
                  <a:pt x="624789" y="495532"/>
                </a:lnTo>
                <a:lnTo>
                  <a:pt x="624934" y="495922"/>
                </a:lnTo>
                <a:lnTo>
                  <a:pt x="624992" y="496957"/>
                </a:lnTo>
                <a:lnTo>
                  <a:pt x="624911" y="497590"/>
                </a:lnTo>
                <a:lnTo>
                  <a:pt x="624724" y="498267"/>
                </a:lnTo>
                <a:lnTo>
                  <a:pt x="624573" y="498597"/>
                </a:lnTo>
                <a:lnTo>
                  <a:pt x="624389" y="498914"/>
                </a:lnTo>
                <a:lnTo>
                  <a:pt x="623134" y="500245"/>
                </a:lnTo>
                <a:lnTo>
                  <a:pt x="622908" y="500607"/>
                </a:lnTo>
                <a:lnTo>
                  <a:pt x="622780" y="501093"/>
                </a:lnTo>
                <a:lnTo>
                  <a:pt x="622776" y="501614"/>
                </a:lnTo>
                <a:lnTo>
                  <a:pt x="622836" y="502056"/>
                </a:lnTo>
                <a:lnTo>
                  <a:pt x="622971" y="502465"/>
                </a:lnTo>
                <a:lnTo>
                  <a:pt x="623192" y="502890"/>
                </a:lnTo>
                <a:lnTo>
                  <a:pt x="625074" y="505172"/>
                </a:lnTo>
                <a:lnTo>
                  <a:pt x="626350" y="506994"/>
                </a:lnTo>
                <a:lnTo>
                  <a:pt x="626768" y="507768"/>
                </a:lnTo>
                <a:lnTo>
                  <a:pt x="626882" y="508166"/>
                </a:lnTo>
                <a:lnTo>
                  <a:pt x="626879" y="508344"/>
                </a:lnTo>
                <a:lnTo>
                  <a:pt x="626667" y="510056"/>
                </a:lnTo>
                <a:lnTo>
                  <a:pt x="626195" y="511488"/>
                </a:lnTo>
                <a:lnTo>
                  <a:pt x="625864" y="511984"/>
                </a:lnTo>
                <a:lnTo>
                  <a:pt x="625462" y="512400"/>
                </a:lnTo>
                <a:lnTo>
                  <a:pt x="625009" y="512735"/>
                </a:lnTo>
                <a:lnTo>
                  <a:pt x="624403" y="512999"/>
                </a:lnTo>
                <a:lnTo>
                  <a:pt x="623720" y="513137"/>
                </a:lnTo>
                <a:lnTo>
                  <a:pt x="622175" y="513140"/>
                </a:lnTo>
                <a:lnTo>
                  <a:pt x="620021" y="512737"/>
                </a:lnTo>
                <a:lnTo>
                  <a:pt x="618134" y="512805"/>
                </a:lnTo>
                <a:lnTo>
                  <a:pt x="617631" y="512937"/>
                </a:lnTo>
                <a:lnTo>
                  <a:pt x="617148" y="513195"/>
                </a:lnTo>
                <a:lnTo>
                  <a:pt x="616676" y="513769"/>
                </a:lnTo>
                <a:lnTo>
                  <a:pt x="616344" y="514602"/>
                </a:lnTo>
                <a:lnTo>
                  <a:pt x="616360" y="515409"/>
                </a:lnTo>
                <a:lnTo>
                  <a:pt x="616482" y="515681"/>
                </a:lnTo>
                <a:lnTo>
                  <a:pt x="617331" y="517053"/>
                </a:lnTo>
                <a:lnTo>
                  <a:pt x="619637" y="518391"/>
                </a:lnTo>
                <a:lnTo>
                  <a:pt x="620216" y="518775"/>
                </a:lnTo>
                <a:lnTo>
                  <a:pt x="620846" y="519347"/>
                </a:lnTo>
                <a:lnTo>
                  <a:pt x="623357" y="520458"/>
                </a:lnTo>
                <a:lnTo>
                  <a:pt x="623853" y="520296"/>
                </a:lnTo>
                <a:lnTo>
                  <a:pt x="624100" y="520068"/>
                </a:lnTo>
                <a:lnTo>
                  <a:pt x="624277" y="520052"/>
                </a:lnTo>
                <a:lnTo>
                  <a:pt x="624835" y="520390"/>
                </a:lnTo>
                <a:lnTo>
                  <a:pt x="625036" y="520633"/>
                </a:lnTo>
                <a:lnTo>
                  <a:pt x="625295" y="521198"/>
                </a:lnTo>
                <a:lnTo>
                  <a:pt x="625480" y="522263"/>
                </a:lnTo>
                <a:lnTo>
                  <a:pt x="625544" y="523397"/>
                </a:lnTo>
                <a:lnTo>
                  <a:pt x="625133" y="523892"/>
                </a:lnTo>
                <a:lnTo>
                  <a:pt x="624903" y="524025"/>
                </a:lnTo>
                <a:lnTo>
                  <a:pt x="624596" y="524099"/>
                </a:lnTo>
                <a:lnTo>
                  <a:pt x="624170" y="524044"/>
                </a:lnTo>
                <a:lnTo>
                  <a:pt x="623690" y="523817"/>
                </a:lnTo>
                <a:lnTo>
                  <a:pt x="623242" y="523765"/>
                </a:lnTo>
                <a:lnTo>
                  <a:pt x="622823" y="523814"/>
                </a:lnTo>
                <a:lnTo>
                  <a:pt x="622553" y="523938"/>
                </a:lnTo>
                <a:lnTo>
                  <a:pt x="621722" y="524771"/>
                </a:lnTo>
                <a:lnTo>
                  <a:pt x="621377" y="524993"/>
                </a:lnTo>
                <a:lnTo>
                  <a:pt x="620428" y="525409"/>
                </a:lnTo>
                <a:lnTo>
                  <a:pt x="618941" y="525694"/>
                </a:lnTo>
                <a:lnTo>
                  <a:pt x="618527" y="525698"/>
                </a:lnTo>
                <a:lnTo>
                  <a:pt x="618056" y="525618"/>
                </a:lnTo>
                <a:lnTo>
                  <a:pt x="616695" y="525224"/>
                </a:lnTo>
                <a:lnTo>
                  <a:pt x="615417" y="524733"/>
                </a:lnTo>
                <a:lnTo>
                  <a:pt x="614866" y="524601"/>
                </a:lnTo>
                <a:lnTo>
                  <a:pt x="613825" y="524531"/>
                </a:lnTo>
                <a:lnTo>
                  <a:pt x="611303" y="525021"/>
                </a:lnTo>
                <a:lnTo>
                  <a:pt x="610476" y="524933"/>
                </a:lnTo>
                <a:lnTo>
                  <a:pt x="609946" y="524655"/>
                </a:lnTo>
                <a:lnTo>
                  <a:pt x="609548" y="524601"/>
                </a:lnTo>
                <a:lnTo>
                  <a:pt x="609236" y="524893"/>
                </a:lnTo>
                <a:lnTo>
                  <a:pt x="609132" y="525173"/>
                </a:lnTo>
                <a:lnTo>
                  <a:pt x="608810" y="525811"/>
                </a:lnTo>
                <a:lnTo>
                  <a:pt x="608662" y="526256"/>
                </a:lnTo>
                <a:lnTo>
                  <a:pt x="608657" y="526474"/>
                </a:lnTo>
                <a:lnTo>
                  <a:pt x="608701" y="526665"/>
                </a:lnTo>
                <a:lnTo>
                  <a:pt x="608790" y="526794"/>
                </a:lnTo>
                <a:lnTo>
                  <a:pt x="609310" y="527328"/>
                </a:lnTo>
                <a:lnTo>
                  <a:pt x="610067" y="527994"/>
                </a:lnTo>
                <a:lnTo>
                  <a:pt x="611455" y="529006"/>
                </a:lnTo>
                <a:lnTo>
                  <a:pt x="613079" y="530042"/>
                </a:lnTo>
                <a:lnTo>
                  <a:pt x="614050" y="530584"/>
                </a:lnTo>
                <a:lnTo>
                  <a:pt x="615126" y="531419"/>
                </a:lnTo>
                <a:lnTo>
                  <a:pt x="615962" y="531991"/>
                </a:lnTo>
                <a:lnTo>
                  <a:pt x="616737" y="532372"/>
                </a:lnTo>
                <a:lnTo>
                  <a:pt x="617322" y="532606"/>
                </a:lnTo>
                <a:lnTo>
                  <a:pt x="617908" y="532951"/>
                </a:lnTo>
                <a:lnTo>
                  <a:pt x="619111" y="533944"/>
                </a:lnTo>
                <a:lnTo>
                  <a:pt x="619785" y="534709"/>
                </a:lnTo>
                <a:lnTo>
                  <a:pt x="620517" y="535777"/>
                </a:lnTo>
                <a:lnTo>
                  <a:pt x="620786" y="536415"/>
                </a:lnTo>
                <a:lnTo>
                  <a:pt x="620903" y="537149"/>
                </a:lnTo>
                <a:lnTo>
                  <a:pt x="620933" y="538191"/>
                </a:lnTo>
                <a:lnTo>
                  <a:pt x="620893" y="538928"/>
                </a:lnTo>
                <a:lnTo>
                  <a:pt x="620824" y="539243"/>
                </a:lnTo>
                <a:lnTo>
                  <a:pt x="620381" y="539945"/>
                </a:lnTo>
                <a:lnTo>
                  <a:pt x="620104" y="540251"/>
                </a:lnTo>
                <a:lnTo>
                  <a:pt x="618840" y="541046"/>
                </a:lnTo>
                <a:lnTo>
                  <a:pt x="617900" y="541820"/>
                </a:lnTo>
                <a:lnTo>
                  <a:pt x="617590" y="542001"/>
                </a:lnTo>
                <a:lnTo>
                  <a:pt x="616151" y="542511"/>
                </a:lnTo>
                <a:lnTo>
                  <a:pt x="614726" y="543174"/>
                </a:lnTo>
                <a:lnTo>
                  <a:pt x="613869" y="543650"/>
                </a:lnTo>
                <a:lnTo>
                  <a:pt x="613320" y="544181"/>
                </a:lnTo>
                <a:lnTo>
                  <a:pt x="612752" y="545113"/>
                </a:lnTo>
                <a:lnTo>
                  <a:pt x="612651" y="545385"/>
                </a:lnTo>
                <a:lnTo>
                  <a:pt x="612554" y="546646"/>
                </a:lnTo>
                <a:lnTo>
                  <a:pt x="612497" y="549195"/>
                </a:lnTo>
                <a:lnTo>
                  <a:pt x="612381" y="551385"/>
                </a:lnTo>
                <a:lnTo>
                  <a:pt x="612293" y="551985"/>
                </a:lnTo>
                <a:lnTo>
                  <a:pt x="611988" y="553086"/>
                </a:lnTo>
                <a:lnTo>
                  <a:pt x="610991" y="554700"/>
                </a:lnTo>
                <a:lnTo>
                  <a:pt x="610808" y="555087"/>
                </a:lnTo>
                <a:lnTo>
                  <a:pt x="610720" y="555592"/>
                </a:lnTo>
                <a:lnTo>
                  <a:pt x="608107" y="555835"/>
                </a:lnTo>
                <a:lnTo>
                  <a:pt x="607652" y="555875"/>
                </a:lnTo>
                <a:lnTo>
                  <a:pt x="604390" y="556125"/>
                </a:lnTo>
                <a:lnTo>
                  <a:pt x="594519" y="556967"/>
                </a:lnTo>
                <a:lnTo>
                  <a:pt x="593862" y="557026"/>
                </a:lnTo>
                <a:lnTo>
                  <a:pt x="591770" y="557195"/>
                </a:lnTo>
                <a:lnTo>
                  <a:pt x="591303" y="557238"/>
                </a:lnTo>
                <a:lnTo>
                  <a:pt x="585313" y="557704"/>
                </a:lnTo>
                <a:lnTo>
                  <a:pt x="584891" y="557774"/>
                </a:lnTo>
                <a:lnTo>
                  <a:pt x="584165" y="557804"/>
                </a:lnTo>
                <a:lnTo>
                  <a:pt x="571037" y="558852"/>
                </a:lnTo>
                <a:lnTo>
                  <a:pt x="568691" y="559080"/>
                </a:lnTo>
                <a:lnTo>
                  <a:pt x="565543" y="559335"/>
                </a:lnTo>
                <a:lnTo>
                  <a:pt x="552528" y="560358"/>
                </a:lnTo>
                <a:lnTo>
                  <a:pt x="552185" y="560384"/>
                </a:lnTo>
                <a:lnTo>
                  <a:pt x="547478" y="560752"/>
                </a:lnTo>
                <a:lnTo>
                  <a:pt x="547161" y="560790"/>
                </a:lnTo>
                <a:lnTo>
                  <a:pt x="544549" y="560978"/>
                </a:lnTo>
                <a:lnTo>
                  <a:pt x="543632" y="561056"/>
                </a:lnTo>
                <a:lnTo>
                  <a:pt x="546032" y="557045"/>
                </a:lnTo>
                <a:lnTo>
                  <a:pt x="547060" y="554480"/>
                </a:lnTo>
                <a:lnTo>
                  <a:pt x="547497" y="551934"/>
                </a:lnTo>
                <a:lnTo>
                  <a:pt x="548906" y="550850"/>
                </a:lnTo>
                <a:lnTo>
                  <a:pt x="548717" y="549079"/>
                </a:lnTo>
                <a:lnTo>
                  <a:pt x="550572" y="547932"/>
                </a:lnTo>
                <a:lnTo>
                  <a:pt x="550989" y="546088"/>
                </a:lnTo>
                <a:lnTo>
                  <a:pt x="552527" y="545433"/>
                </a:lnTo>
                <a:lnTo>
                  <a:pt x="554755" y="544084"/>
                </a:lnTo>
                <a:lnTo>
                  <a:pt x="556649" y="542425"/>
                </a:lnTo>
                <a:lnTo>
                  <a:pt x="556502" y="540007"/>
                </a:lnTo>
                <a:lnTo>
                  <a:pt x="557775" y="536758"/>
                </a:lnTo>
                <a:lnTo>
                  <a:pt x="558862" y="537023"/>
                </a:lnTo>
                <a:lnTo>
                  <a:pt x="559692" y="535709"/>
                </a:lnTo>
                <a:lnTo>
                  <a:pt x="560734" y="534634"/>
                </a:lnTo>
                <a:lnTo>
                  <a:pt x="561350" y="533998"/>
                </a:lnTo>
                <a:lnTo>
                  <a:pt x="563959" y="532708"/>
                </a:lnTo>
                <a:lnTo>
                  <a:pt x="565208" y="530961"/>
                </a:lnTo>
                <a:lnTo>
                  <a:pt x="566775" y="530622"/>
                </a:lnTo>
                <a:lnTo>
                  <a:pt x="566694" y="528894"/>
                </a:lnTo>
                <a:lnTo>
                  <a:pt x="567601" y="526093"/>
                </a:lnTo>
                <a:lnTo>
                  <a:pt x="570652" y="525044"/>
                </a:lnTo>
                <a:lnTo>
                  <a:pt x="571000" y="523018"/>
                </a:lnTo>
                <a:lnTo>
                  <a:pt x="572351" y="521133"/>
                </a:lnTo>
                <a:lnTo>
                  <a:pt x="570620" y="519333"/>
                </a:lnTo>
                <a:lnTo>
                  <a:pt x="570681" y="516566"/>
                </a:lnTo>
                <a:lnTo>
                  <a:pt x="571923" y="514514"/>
                </a:lnTo>
                <a:lnTo>
                  <a:pt x="571406" y="510926"/>
                </a:lnTo>
                <a:lnTo>
                  <a:pt x="569857" y="509248"/>
                </a:lnTo>
                <a:lnTo>
                  <a:pt x="566936" y="509047"/>
                </a:lnTo>
                <a:lnTo>
                  <a:pt x="564697" y="507848"/>
                </a:lnTo>
                <a:lnTo>
                  <a:pt x="563353" y="506787"/>
                </a:lnTo>
                <a:lnTo>
                  <a:pt x="564202" y="505224"/>
                </a:lnTo>
                <a:lnTo>
                  <a:pt x="563279" y="502417"/>
                </a:lnTo>
                <a:lnTo>
                  <a:pt x="563086" y="500916"/>
                </a:lnTo>
                <a:lnTo>
                  <a:pt x="561227" y="499910"/>
                </a:lnTo>
                <a:lnTo>
                  <a:pt x="561732" y="498146"/>
                </a:lnTo>
                <a:lnTo>
                  <a:pt x="561666" y="497967"/>
                </a:lnTo>
                <a:lnTo>
                  <a:pt x="561848" y="497816"/>
                </a:lnTo>
                <a:lnTo>
                  <a:pt x="557729" y="498121"/>
                </a:lnTo>
                <a:lnTo>
                  <a:pt x="555407" y="498287"/>
                </a:lnTo>
                <a:lnTo>
                  <a:pt x="555067" y="498303"/>
                </a:lnTo>
                <a:lnTo>
                  <a:pt x="554252" y="498370"/>
                </a:lnTo>
                <a:lnTo>
                  <a:pt x="543224" y="499075"/>
                </a:lnTo>
                <a:lnTo>
                  <a:pt x="527807" y="500093"/>
                </a:lnTo>
                <a:lnTo>
                  <a:pt x="527297" y="500124"/>
                </a:lnTo>
                <a:lnTo>
                  <a:pt x="519741" y="500616"/>
                </a:lnTo>
                <a:lnTo>
                  <a:pt x="518830" y="500669"/>
                </a:lnTo>
                <a:lnTo>
                  <a:pt x="517940" y="500732"/>
                </a:lnTo>
                <a:lnTo>
                  <a:pt x="516832" y="500804"/>
                </a:lnTo>
                <a:lnTo>
                  <a:pt x="516125" y="500838"/>
                </a:lnTo>
                <a:lnTo>
                  <a:pt x="512554" y="501083"/>
                </a:lnTo>
                <a:lnTo>
                  <a:pt x="512082" y="501109"/>
                </a:lnTo>
                <a:lnTo>
                  <a:pt x="508130" y="501360"/>
                </a:lnTo>
                <a:lnTo>
                  <a:pt x="506320" y="501500"/>
                </a:lnTo>
                <a:lnTo>
                  <a:pt x="500907" y="501822"/>
                </a:lnTo>
                <a:lnTo>
                  <a:pt x="499239" y="501924"/>
                </a:lnTo>
                <a:lnTo>
                  <a:pt x="499045" y="501936"/>
                </a:lnTo>
                <a:lnTo>
                  <a:pt x="492481" y="502344"/>
                </a:lnTo>
                <a:lnTo>
                  <a:pt x="490165" y="502546"/>
                </a:lnTo>
                <a:lnTo>
                  <a:pt x="489855" y="502523"/>
                </a:lnTo>
                <a:lnTo>
                  <a:pt x="489621" y="502543"/>
                </a:lnTo>
                <a:lnTo>
                  <a:pt x="481526" y="503034"/>
                </a:lnTo>
                <a:lnTo>
                  <a:pt x="481286" y="503050"/>
                </a:lnTo>
                <a:lnTo>
                  <a:pt x="476764" y="503342"/>
                </a:lnTo>
                <a:lnTo>
                  <a:pt x="475830" y="503424"/>
                </a:lnTo>
                <a:lnTo>
                  <a:pt x="468046" y="503911"/>
                </a:lnTo>
                <a:lnTo>
                  <a:pt x="465040" y="504111"/>
                </a:lnTo>
                <a:lnTo>
                  <a:pt x="456010" y="504664"/>
                </a:lnTo>
                <a:lnTo>
                  <a:pt x="455882" y="504665"/>
                </a:lnTo>
                <a:lnTo>
                  <a:pt x="455011" y="504709"/>
                </a:lnTo>
                <a:lnTo>
                  <a:pt x="437340" y="505768"/>
                </a:lnTo>
                <a:lnTo>
                  <a:pt x="437129" y="505785"/>
                </a:lnTo>
                <a:lnTo>
                  <a:pt x="434539" y="505912"/>
                </a:lnTo>
                <a:lnTo>
                  <a:pt x="434220" y="505915"/>
                </a:lnTo>
                <a:lnTo>
                  <a:pt x="433246" y="505958"/>
                </a:lnTo>
                <a:lnTo>
                  <a:pt x="432876" y="505967"/>
                </a:lnTo>
                <a:lnTo>
                  <a:pt x="427881" y="506087"/>
                </a:lnTo>
                <a:lnTo>
                  <a:pt x="424933" y="506222"/>
                </a:lnTo>
                <a:lnTo>
                  <a:pt x="424226" y="506243"/>
                </a:lnTo>
                <a:lnTo>
                  <a:pt x="423979" y="506262"/>
                </a:lnTo>
                <a:lnTo>
                  <a:pt x="423004" y="506309"/>
                </a:lnTo>
                <a:lnTo>
                  <a:pt x="418324" y="506561"/>
                </a:lnTo>
                <a:lnTo>
                  <a:pt x="417816" y="506565"/>
                </a:lnTo>
                <a:lnTo>
                  <a:pt x="414821" y="506743"/>
                </a:lnTo>
                <a:lnTo>
                  <a:pt x="413711" y="506785"/>
                </a:lnTo>
                <a:lnTo>
                  <a:pt x="410751" y="506925"/>
                </a:lnTo>
                <a:lnTo>
                  <a:pt x="409391" y="507008"/>
                </a:lnTo>
                <a:lnTo>
                  <a:pt x="409232" y="507013"/>
                </a:lnTo>
                <a:lnTo>
                  <a:pt x="405350" y="507239"/>
                </a:lnTo>
                <a:lnTo>
                  <a:pt x="401427" y="507454"/>
                </a:lnTo>
                <a:lnTo>
                  <a:pt x="399577" y="507554"/>
                </a:lnTo>
                <a:lnTo>
                  <a:pt x="398107" y="507644"/>
                </a:lnTo>
                <a:lnTo>
                  <a:pt x="397854" y="507656"/>
                </a:lnTo>
                <a:lnTo>
                  <a:pt x="397462" y="507673"/>
                </a:lnTo>
                <a:lnTo>
                  <a:pt x="391654" y="507992"/>
                </a:lnTo>
                <a:lnTo>
                  <a:pt x="391494" y="508001"/>
                </a:lnTo>
                <a:lnTo>
                  <a:pt x="379578" y="508636"/>
                </a:lnTo>
                <a:lnTo>
                  <a:pt x="379284" y="508642"/>
                </a:lnTo>
                <a:lnTo>
                  <a:pt x="376238" y="508787"/>
                </a:lnTo>
                <a:lnTo>
                  <a:pt x="375295" y="508819"/>
                </a:lnTo>
                <a:lnTo>
                  <a:pt x="372615" y="508945"/>
                </a:lnTo>
                <a:lnTo>
                  <a:pt x="372476" y="508951"/>
                </a:lnTo>
                <a:lnTo>
                  <a:pt x="370709" y="509025"/>
                </a:lnTo>
                <a:lnTo>
                  <a:pt x="368379" y="509131"/>
                </a:lnTo>
                <a:lnTo>
                  <a:pt x="366184" y="509228"/>
                </a:lnTo>
                <a:lnTo>
                  <a:pt x="364461" y="509329"/>
                </a:lnTo>
                <a:lnTo>
                  <a:pt x="363213" y="509397"/>
                </a:lnTo>
                <a:lnTo>
                  <a:pt x="358330" y="509660"/>
                </a:lnTo>
                <a:lnTo>
                  <a:pt x="357130" y="509710"/>
                </a:lnTo>
                <a:lnTo>
                  <a:pt x="356862" y="509725"/>
                </a:lnTo>
                <a:lnTo>
                  <a:pt x="356636" y="509730"/>
                </a:lnTo>
                <a:lnTo>
                  <a:pt x="347385" y="510218"/>
                </a:lnTo>
                <a:lnTo>
                  <a:pt x="346492" y="510281"/>
                </a:lnTo>
                <a:lnTo>
                  <a:pt x="343321" y="510413"/>
                </a:lnTo>
                <a:lnTo>
                  <a:pt x="340848" y="510596"/>
                </a:lnTo>
                <a:lnTo>
                  <a:pt x="339873" y="510560"/>
                </a:lnTo>
                <a:lnTo>
                  <a:pt x="336345" y="510707"/>
                </a:lnTo>
                <a:lnTo>
                  <a:pt x="333979" y="510735"/>
                </a:lnTo>
                <a:lnTo>
                  <a:pt x="326743" y="511021"/>
                </a:lnTo>
                <a:lnTo>
                  <a:pt x="325520" y="511089"/>
                </a:lnTo>
                <a:lnTo>
                  <a:pt x="322029" y="511283"/>
                </a:lnTo>
                <a:lnTo>
                  <a:pt x="301322" y="512189"/>
                </a:lnTo>
                <a:lnTo>
                  <a:pt x="294699" y="512418"/>
                </a:lnTo>
                <a:lnTo>
                  <a:pt x="293189" y="512483"/>
                </a:lnTo>
                <a:lnTo>
                  <a:pt x="289180" y="512652"/>
                </a:lnTo>
                <a:lnTo>
                  <a:pt x="271744" y="513256"/>
                </a:lnTo>
                <a:lnTo>
                  <a:pt x="269940" y="513322"/>
                </a:lnTo>
                <a:lnTo>
                  <a:pt x="269805" y="513334"/>
                </a:lnTo>
                <a:lnTo>
                  <a:pt x="266126" y="513507"/>
                </a:lnTo>
                <a:lnTo>
                  <a:pt x="249452" y="514024"/>
                </a:lnTo>
                <a:lnTo>
                  <a:pt x="247274" y="514089"/>
                </a:lnTo>
                <a:lnTo>
                  <a:pt x="239372" y="514336"/>
                </a:lnTo>
                <a:lnTo>
                  <a:pt x="239236" y="514322"/>
                </a:lnTo>
                <a:lnTo>
                  <a:pt x="236159" y="514432"/>
                </a:lnTo>
                <a:lnTo>
                  <a:pt x="228153" y="514645"/>
                </a:lnTo>
                <a:lnTo>
                  <a:pt x="227446" y="514671"/>
                </a:lnTo>
                <a:lnTo>
                  <a:pt x="220500" y="514882"/>
                </a:lnTo>
                <a:lnTo>
                  <a:pt x="208962" y="515194"/>
                </a:lnTo>
                <a:lnTo>
                  <a:pt x="207988" y="515217"/>
                </a:lnTo>
                <a:lnTo>
                  <a:pt x="207098" y="515243"/>
                </a:lnTo>
                <a:lnTo>
                  <a:pt x="206190" y="515286"/>
                </a:lnTo>
                <a:lnTo>
                  <a:pt x="192378" y="515701"/>
                </a:lnTo>
                <a:lnTo>
                  <a:pt x="188459" y="515814"/>
                </a:lnTo>
                <a:lnTo>
                  <a:pt x="186895" y="515856"/>
                </a:lnTo>
                <a:lnTo>
                  <a:pt x="183176" y="515953"/>
                </a:lnTo>
                <a:lnTo>
                  <a:pt x="182705" y="515965"/>
                </a:lnTo>
                <a:lnTo>
                  <a:pt x="171437" y="516248"/>
                </a:lnTo>
                <a:lnTo>
                  <a:pt x="169297" y="516306"/>
                </a:lnTo>
                <a:lnTo>
                  <a:pt x="169131" y="516311"/>
                </a:lnTo>
                <a:lnTo>
                  <a:pt x="168014" y="516347"/>
                </a:lnTo>
                <a:lnTo>
                  <a:pt x="143146" y="516788"/>
                </a:lnTo>
                <a:lnTo>
                  <a:pt x="127387" y="517155"/>
                </a:lnTo>
                <a:lnTo>
                  <a:pt x="123421" y="517196"/>
                </a:lnTo>
                <a:lnTo>
                  <a:pt x="117584" y="517315"/>
                </a:lnTo>
                <a:lnTo>
                  <a:pt x="117553" y="515396"/>
                </a:lnTo>
                <a:lnTo>
                  <a:pt x="117546" y="515051"/>
                </a:lnTo>
                <a:lnTo>
                  <a:pt x="117497" y="513022"/>
                </a:lnTo>
                <a:lnTo>
                  <a:pt x="117501" y="512689"/>
                </a:lnTo>
                <a:lnTo>
                  <a:pt x="117418" y="507670"/>
                </a:lnTo>
                <a:lnTo>
                  <a:pt x="117366" y="505036"/>
                </a:lnTo>
                <a:lnTo>
                  <a:pt x="117348" y="504084"/>
                </a:lnTo>
                <a:lnTo>
                  <a:pt x="117340" y="503376"/>
                </a:lnTo>
                <a:lnTo>
                  <a:pt x="117195" y="496563"/>
                </a:lnTo>
                <a:lnTo>
                  <a:pt x="117191" y="496377"/>
                </a:lnTo>
                <a:lnTo>
                  <a:pt x="117109" y="492437"/>
                </a:lnTo>
                <a:lnTo>
                  <a:pt x="116945" y="484413"/>
                </a:lnTo>
                <a:lnTo>
                  <a:pt x="116757" y="474465"/>
                </a:lnTo>
                <a:lnTo>
                  <a:pt x="116656" y="470431"/>
                </a:lnTo>
                <a:lnTo>
                  <a:pt x="116659" y="468340"/>
                </a:lnTo>
                <a:lnTo>
                  <a:pt x="116622" y="466560"/>
                </a:lnTo>
                <a:lnTo>
                  <a:pt x="116597" y="464741"/>
                </a:lnTo>
                <a:lnTo>
                  <a:pt x="116580" y="464321"/>
                </a:lnTo>
                <a:lnTo>
                  <a:pt x="116575" y="463343"/>
                </a:lnTo>
                <a:lnTo>
                  <a:pt x="116561" y="462236"/>
                </a:lnTo>
                <a:lnTo>
                  <a:pt x="116561" y="461793"/>
                </a:lnTo>
                <a:lnTo>
                  <a:pt x="116460" y="456304"/>
                </a:lnTo>
                <a:lnTo>
                  <a:pt x="116455" y="456119"/>
                </a:lnTo>
                <a:lnTo>
                  <a:pt x="116457" y="455787"/>
                </a:lnTo>
                <a:lnTo>
                  <a:pt x="116432" y="454541"/>
                </a:lnTo>
                <a:lnTo>
                  <a:pt x="116364" y="450656"/>
                </a:lnTo>
                <a:lnTo>
                  <a:pt x="116336" y="448652"/>
                </a:lnTo>
                <a:lnTo>
                  <a:pt x="116285" y="446400"/>
                </a:lnTo>
                <a:lnTo>
                  <a:pt x="116249" y="445000"/>
                </a:lnTo>
                <a:lnTo>
                  <a:pt x="116232" y="444108"/>
                </a:lnTo>
                <a:lnTo>
                  <a:pt x="116228" y="443738"/>
                </a:lnTo>
                <a:lnTo>
                  <a:pt x="116203" y="442839"/>
                </a:lnTo>
                <a:lnTo>
                  <a:pt x="116176" y="441706"/>
                </a:lnTo>
                <a:lnTo>
                  <a:pt x="116153" y="439661"/>
                </a:lnTo>
                <a:lnTo>
                  <a:pt x="116147" y="439342"/>
                </a:lnTo>
                <a:lnTo>
                  <a:pt x="116057" y="435908"/>
                </a:lnTo>
                <a:lnTo>
                  <a:pt x="116012" y="434112"/>
                </a:lnTo>
                <a:lnTo>
                  <a:pt x="115995" y="433323"/>
                </a:lnTo>
                <a:lnTo>
                  <a:pt x="115996" y="432387"/>
                </a:lnTo>
                <a:lnTo>
                  <a:pt x="115963" y="430045"/>
                </a:lnTo>
                <a:lnTo>
                  <a:pt x="115924" y="427537"/>
                </a:lnTo>
                <a:lnTo>
                  <a:pt x="115924" y="427387"/>
                </a:lnTo>
                <a:lnTo>
                  <a:pt x="115902" y="426369"/>
                </a:lnTo>
                <a:lnTo>
                  <a:pt x="115904" y="426019"/>
                </a:lnTo>
                <a:lnTo>
                  <a:pt x="115759" y="415768"/>
                </a:lnTo>
                <a:lnTo>
                  <a:pt x="115725" y="414134"/>
                </a:lnTo>
                <a:lnTo>
                  <a:pt x="115727" y="413940"/>
                </a:lnTo>
                <a:lnTo>
                  <a:pt x="115678" y="410742"/>
                </a:lnTo>
                <a:lnTo>
                  <a:pt x="115662" y="410345"/>
                </a:lnTo>
                <a:lnTo>
                  <a:pt x="115604" y="406794"/>
                </a:lnTo>
                <a:lnTo>
                  <a:pt x="115576" y="405002"/>
                </a:lnTo>
                <a:lnTo>
                  <a:pt x="115568" y="403198"/>
                </a:lnTo>
                <a:lnTo>
                  <a:pt x="115548" y="401437"/>
                </a:lnTo>
                <a:lnTo>
                  <a:pt x="115508" y="399591"/>
                </a:lnTo>
                <a:lnTo>
                  <a:pt x="115493" y="398890"/>
                </a:lnTo>
                <a:lnTo>
                  <a:pt x="115487" y="398307"/>
                </a:lnTo>
                <a:lnTo>
                  <a:pt x="115476" y="397757"/>
                </a:lnTo>
                <a:lnTo>
                  <a:pt x="115460" y="396018"/>
                </a:lnTo>
                <a:lnTo>
                  <a:pt x="115398" y="391363"/>
                </a:lnTo>
                <a:lnTo>
                  <a:pt x="115373" y="390587"/>
                </a:lnTo>
                <a:lnTo>
                  <a:pt x="115288" y="387421"/>
                </a:lnTo>
                <a:lnTo>
                  <a:pt x="115282" y="386950"/>
                </a:lnTo>
                <a:lnTo>
                  <a:pt x="115267" y="385753"/>
                </a:lnTo>
                <a:lnTo>
                  <a:pt x="115237" y="385151"/>
                </a:lnTo>
                <a:lnTo>
                  <a:pt x="115148" y="380391"/>
                </a:lnTo>
                <a:lnTo>
                  <a:pt x="115071" y="377101"/>
                </a:lnTo>
                <a:lnTo>
                  <a:pt x="115024" y="375066"/>
                </a:lnTo>
                <a:lnTo>
                  <a:pt x="114965" y="372667"/>
                </a:lnTo>
                <a:lnTo>
                  <a:pt x="114930" y="371547"/>
                </a:lnTo>
                <a:lnTo>
                  <a:pt x="114940" y="370873"/>
                </a:lnTo>
                <a:lnTo>
                  <a:pt x="114920" y="370564"/>
                </a:lnTo>
                <a:lnTo>
                  <a:pt x="114831" y="366618"/>
                </a:lnTo>
                <a:lnTo>
                  <a:pt x="114830" y="365689"/>
                </a:lnTo>
                <a:lnTo>
                  <a:pt x="114742" y="360352"/>
                </a:lnTo>
                <a:lnTo>
                  <a:pt x="114721" y="354617"/>
                </a:lnTo>
                <a:lnTo>
                  <a:pt x="114720" y="352383"/>
                </a:lnTo>
                <a:lnTo>
                  <a:pt x="114705" y="351430"/>
                </a:lnTo>
                <a:lnTo>
                  <a:pt x="114707" y="349228"/>
                </a:lnTo>
                <a:lnTo>
                  <a:pt x="114702" y="348070"/>
                </a:lnTo>
                <a:lnTo>
                  <a:pt x="114680" y="347352"/>
                </a:lnTo>
                <a:lnTo>
                  <a:pt x="114682" y="346302"/>
                </a:lnTo>
                <a:lnTo>
                  <a:pt x="114672" y="344459"/>
                </a:lnTo>
                <a:lnTo>
                  <a:pt x="114669" y="343889"/>
                </a:lnTo>
                <a:lnTo>
                  <a:pt x="114668" y="342711"/>
                </a:lnTo>
                <a:lnTo>
                  <a:pt x="114666" y="340458"/>
                </a:lnTo>
                <a:lnTo>
                  <a:pt x="114655" y="340149"/>
                </a:lnTo>
                <a:lnTo>
                  <a:pt x="114654" y="339647"/>
                </a:lnTo>
                <a:lnTo>
                  <a:pt x="114659" y="339204"/>
                </a:lnTo>
                <a:lnTo>
                  <a:pt x="114648" y="338511"/>
                </a:lnTo>
                <a:lnTo>
                  <a:pt x="114648" y="338321"/>
                </a:lnTo>
                <a:lnTo>
                  <a:pt x="114605" y="335912"/>
                </a:lnTo>
                <a:lnTo>
                  <a:pt x="114576" y="333844"/>
                </a:lnTo>
                <a:lnTo>
                  <a:pt x="114590" y="333268"/>
                </a:lnTo>
                <a:lnTo>
                  <a:pt x="114512" y="327766"/>
                </a:lnTo>
                <a:lnTo>
                  <a:pt x="114453" y="324924"/>
                </a:lnTo>
                <a:lnTo>
                  <a:pt x="114436" y="324207"/>
                </a:lnTo>
                <a:lnTo>
                  <a:pt x="114436" y="324029"/>
                </a:lnTo>
                <a:lnTo>
                  <a:pt x="114270" y="313857"/>
                </a:lnTo>
                <a:lnTo>
                  <a:pt x="114256" y="312517"/>
                </a:lnTo>
                <a:lnTo>
                  <a:pt x="114271" y="311618"/>
                </a:lnTo>
                <a:lnTo>
                  <a:pt x="114254" y="308823"/>
                </a:lnTo>
                <a:lnTo>
                  <a:pt x="114253" y="307569"/>
                </a:lnTo>
                <a:lnTo>
                  <a:pt x="114248" y="307173"/>
                </a:lnTo>
                <a:lnTo>
                  <a:pt x="114233" y="305478"/>
                </a:lnTo>
                <a:lnTo>
                  <a:pt x="114229" y="305281"/>
                </a:lnTo>
                <a:lnTo>
                  <a:pt x="114214" y="304326"/>
                </a:lnTo>
                <a:lnTo>
                  <a:pt x="114192" y="302996"/>
                </a:lnTo>
                <a:lnTo>
                  <a:pt x="114111" y="298969"/>
                </a:lnTo>
                <a:lnTo>
                  <a:pt x="114051" y="296560"/>
                </a:lnTo>
                <a:lnTo>
                  <a:pt x="114048" y="296374"/>
                </a:lnTo>
                <a:lnTo>
                  <a:pt x="114040" y="295003"/>
                </a:lnTo>
                <a:lnTo>
                  <a:pt x="114012" y="293484"/>
                </a:lnTo>
                <a:lnTo>
                  <a:pt x="113989" y="292829"/>
                </a:lnTo>
                <a:lnTo>
                  <a:pt x="113976" y="292305"/>
                </a:lnTo>
                <a:lnTo>
                  <a:pt x="113933" y="290897"/>
                </a:lnTo>
                <a:lnTo>
                  <a:pt x="113838" y="287367"/>
                </a:lnTo>
                <a:lnTo>
                  <a:pt x="113825" y="286723"/>
                </a:lnTo>
                <a:lnTo>
                  <a:pt x="113787" y="284366"/>
                </a:lnTo>
                <a:lnTo>
                  <a:pt x="113780" y="283908"/>
                </a:lnTo>
                <a:lnTo>
                  <a:pt x="113745" y="282551"/>
                </a:lnTo>
                <a:lnTo>
                  <a:pt x="113626" y="273393"/>
                </a:lnTo>
                <a:lnTo>
                  <a:pt x="113630" y="272708"/>
                </a:lnTo>
                <a:lnTo>
                  <a:pt x="113624" y="272558"/>
                </a:lnTo>
                <a:lnTo>
                  <a:pt x="113616" y="271659"/>
                </a:lnTo>
                <a:lnTo>
                  <a:pt x="113525" y="264712"/>
                </a:lnTo>
                <a:lnTo>
                  <a:pt x="113531" y="264477"/>
                </a:lnTo>
                <a:lnTo>
                  <a:pt x="113469" y="261177"/>
                </a:lnTo>
                <a:lnTo>
                  <a:pt x="113489" y="260733"/>
                </a:lnTo>
                <a:lnTo>
                  <a:pt x="113421" y="257137"/>
                </a:lnTo>
                <a:lnTo>
                  <a:pt x="113401" y="255752"/>
                </a:lnTo>
                <a:lnTo>
                  <a:pt x="113428" y="255193"/>
                </a:lnTo>
                <a:lnTo>
                  <a:pt x="113392" y="253912"/>
                </a:lnTo>
                <a:lnTo>
                  <a:pt x="113361" y="241226"/>
                </a:lnTo>
                <a:lnTo>
                  <a:pt x="113361" y="240905"/>
                </a:lnTo>
                <a:lnTo>
                  <a:pt x="113362" y="240690"/>
                </a:lnTo>
                <a:lnTo>
                  <a:pt x="113338" y="232214"/>
                </a:lnTo>
                <a:lnTo>
                  <a:pt x="113340" y="230176"/>
                </a:lnTo>
                <a:lnTo>
                  <a:pt x="113256" y="227751"/>
                </a:lnTo>
                <a:lnTo>
                  <a:pt x="113239" y="226787"/>
                </a:lnTo>
                <a:lnTo>
                  <a:pt x="113225" y="226022"/>
                </a:lnTo>
                <a:lnTo>
                  <a:pt x="113209" y="225170"/>
                </a:lnTo>
                <a:lnTo>
                  <a:pt x="113207" y="225034"/>
                </a:lnTo>
                <a:lnTo>
                  <a:pt x="113173" y="223231"/>
                </a:lnTo>
                <a:lnTo>
                  <a:pt x="113068" y="216612"/>
                </a:lnTo>
                <a:lnTo>
                  <a:pt x="113036" y="216291"/>
                </a:lnTo>
                <a:lnTo>
                  <a:pt x="113032" y="216044"/>
                </a:lnTo>
                <a:lnTo>
                  <a:pt x="112923" y="211129"/>
                </a:lnTo>
                <a:lnTo>
                  <a:pt x="112860" y="203435"/>
                </a:lnTo>
                <a:lnTo>
                  <a:pt x="112838" y="200765"/>
                </a:lnTo>
                <a:lnTo>
                  <a:pt x="112792" y="198789"/>
                </a:lnTo>
                <a:lnTo>
                  <a:pt x="112784" y="197813"/>
                </a:lnTo>
                <a:lnTo>
                  <a:pt x="112718" y="194868"/>
                </a:lnTo>
                <a:lnTo>
                  <a:pt x="112735" y="194132"/>
                </a:lnTo>
                <a:lnTo>
                  <a:pt x="112854" y="193784"/>
                </a:lnTo>
                <a:lnTo>
                  <a:pt x="113347" y="192996"/>
                </a:lnTo>
                <a:lnTo>
                  <a:pt x="114087" y="192068"/>
                </a:lnTo>
                <a:lnTo>
                  <a:pt x="114326" y="191508"/>
                </a:lnTo>
                <a:lnTo>
                  <a:pt x="114101" y="189708"/>
                </a:lnTo>
                <a:lnTo>
                  <a:pt x="113702" y="189382"/>
                </a:lnTo>
                <a:lnTo>
                  <a:pt x="113152" y="189157"/>
                </a:lnTo>
                <a:lnTo>
                  <a:pt x="112470" y="189058"/>
                </a:lnTo>
                <a:lnTo>
                  <a:pt x="111801" y="189132"/>
                </a:lnTo>
                <a:lnTo>
                  <a:pt x="111033" y="189566"/>
                </a:lnTo>
                <a:lnTo>
                  <a:pt x="109499" y="190027"/>
                </a:lnTo>
                <a:lnTo>
                  <a:pt x="108472" y="189921"/>
                </a:lnTo>
                <a:lnTo>
                  <a:pt x="107344" y="189509"/>
                </a:lnTo>
                <a:lnTo>
                  <a:pt x="107524" y="188215"/>
                </a:lnTo>
                <a:lnTo>
                  <a:pt x="107163" y="186856"/>
                </a:lnTo>
                <a:lnTo>
                  <a:pt x="106649" y="186506"/>
                </a:lnTo>
                <a:lnTo>
                  <a:pt x="105572" y="186241"/>
                </a:lnTo>
                <a:lnTo>
                  <a:pt x="104913" y="186351"/>
                </a:lnTo>
                <a:lnTo>
                  <a:pt x="104053" y="186977"/>
                </a:lnTo>
                <a:lnTo>
                  <a:pt x="102366" y="188014"/>
                </a:lnTo>
                <a:lnTo>
                  <a:pt x="101459" y="188202"/>
                </a:lnTo>
                <a:lnTo>
                  <a:pt x="100224" y="188199"/>
                </a:lnTo>
                <a:lnTo>
                  <a:pt x="99705" y="188084"/>
                </a:lnTo>
                <a:lnTo>
                  <a:pt x="98703" y="187730"/>
                </a:lnTo>
                <a:lnTo>
                  <a:pt x="97655" y="186919"/>
                </a:lnTo>
                <a:lnTo>
                  <a:pt x="96946" y="185683"/>
                </a:lnTo>
                <a:lnTo>
                  <a:pt x="96426" y="184381"/>
                </a:lnTo>
                <a:lnTo>
                  <a:pt x="96200" y="184025"/>
                </a:lnTo>
                <a:lnTo>
                  <a:pt x="95843" y="183707"/>
                </a:lnTo>
                <a:lnTo>
                  <a:pt x="95619" y="183586"/>
                </a:lnTo>
                <a:lnTo>
                  <a:pt x="95283" y="183528"/>
                </a:lnTo>
                <a:lnTo>
                  <a:pt x="94107" y="183750"/>
                </a:lnTo>
                <a:lnTo>
                  <a:pt x="92958" y="183698"/>
                </a:lnTo>
                <a:lnTo>
                  <a:pt x="92090" y="183460"/>
                </a:lnTo>
                <a:lnTo>
                  <a:pt x="91791" y="183311"/>
                </a:lnTo>
                <a:lnTo>
                  <a:pt x="91024" y="182574"/>
                </a:lnTo>
                <a:lnTo>
                  <a:pt x="90841" y="182347"/>
                </a:lnTo>
                <a:lnTo>
                  <a:pt x="90692" y="181996"/>
                </a:lnTo>
                <a:lnTo>
                  <a:pt x="90701" y="181602"/>
                </a:lnTo>
                <a:lnTo>
                  <a:pt x="91361" y="180337"/>
                </a:lnTo>
                <a:lnTo>
                  <a:pt x="91513" y="179804"/>
                </a:lnTo>
                <a:lnTo>
                  <a:pt x="91549" y="179379"/>
                </a:lnTo>
                <a:lnTo>
                  <a:pt x="91359" y="178373"/>
                </a:lnTo>
                <a:lnTo>
                  <a:pt x="90966" y="177591"/>
                </a:lnTo>
                <a:lnTo>
                  <a:pt x="90343" y="176841"/>
                </a:lnTo>
                <a:lnTo>
                  <a:pt x="89522" y="176105"/>
                </a:lnTo>
                <a:lnTo>
                  <a:pt x="88484" y="175461"/>
                </a:lnTo>
                <a:lnTo>
                  <a:pt x="87473" y="174980"/>
                </a:lnTo>
                <a:lnTo>
                  <a:pt x="86439" y="174588"/>
                </a:lnTo>
                <a:lnTo>
                  <a:pt x="86028" y="174324"/>
                </a:lnTo>
                <a:lnTo>
                  <a:pt x="85594" y="173941"/>
                </a:lnTo>
                <a:lnTo>
                  <a:pt x="84800" y="172998"/>
                </a:lnTo>
                <a:lnTo>
                  <a:pt x="84327" y="172265"/>
                </a:lnTo>
                <a:lnTo>
                  <a:pt x="84021" y="171519"/>
                </a:lnTo>
                <a:lnTo>
                  <a:pt x="83801" y="170820"/>
                </a:lnTo>
                <a:lnTo>
                  <a:pt x="83518" y="169377"/>
                </a:lnTo>
                <a:lnTo>
                  <a:pt x="83227" y="166333"/>
                </a:lnTo>
                <a:lnTo>
                  <a:pt x="83279" y="165812"/>
                </a:lnTo>
                <a:lnTo>
                  <a:pt x="83334" y="165599"/>
                </a:lnTo>
                <a:lnTo>
                  <a:pt x="83531" y="165290"/>
                </a:lnTo>
                <a:lnTo>
                  <a:pt x="83983" y="164833"/>
                </a:lnTo>
                <a:lnTo>
                  <a:pt x="84310" y="164575"/>
                </a:lnTo>
                <a:lnTo>
                  <a:pt x="84518" y="164484"/>
                </a:lnTo>
                <a:lnTo>
                  <a:pt x="85080" y="164365"/>
                </a:lnTo>
                <a:lnTo>
                  <a:pt x="85620" y="164001"/>
                </a:lnTo>
                <a:lnTo>
                  <a:pt x="85982" y="163567"/>
                </a:lnTo>
                <a:lnTo>
                  <a:pt x="86189" y="162906"/>
                </a:lnTo>
                <a:lnTo>
                  <a:pt x="86163" y="162403"/>
                </a:lnTo>
                <a:lnTo>
                  <a:pt x="85993" y="161896"/>
                </a:lnTo>
                <a:lnTo>
                  <a:pt x="85596" y="161173"/>
                </a:lnTo>
                <a:lnTo>
                  <a:pt x="85214" y="160854"/>
                </a:lnTo>
                <a:lnTo>
                  <a:pt x="84938" y="160749"/>
                </a:lnTo>
                <a:lnTo>
                  <a:pt x="84639" y="160722"/>
                </a:lnTo>
                <a:lnTo>
                  <a:pt x="83987" y="160827"/>
                </a:lnTo>
                <a:lnTo>
                  <a:pt x="83254" y="161324"/>
                </a:lnTo>
                <a:lnTo>
                  <a:pt x="82660" y="161644"/>
                </a:lnTo>
                <a:lnTo>
                  <a:pt x="82340" y="161793"/>
                </a:lnTo>
                <a:lnTo>
                  <a:pt x="81971" y="161883"/>
                </a:lnTo>
                <a:lnTo>
                  <a:pt x="80963" y="161767"/>
                </a:lnTo>
                <a:lnTo>
                  <a:pt x="80627" y="161651"/>
                </a:lnTo>
                <a:lnTo>
                  <a:pt x="80382" y="161479"/>
                </a:lnTo>
                <a:lnTo>
                  <a:pt x="80156" y="161291"/>
                </a:lnTo>
                <a:lnTo>
                  <a:pt x="79810" y="160758"/>
                </a:lnTo>
                <a:lnTo>
                  <a:pt x="79745" y="160537"/>
                </a:lnTo>
                <a:lnTo>
                  <a:pt x="79696" y="160035"/>
                </a:lnTo>
                <a:lnTo>
                  <a:pt x="79721" y="159301"/>
                </a:lnTo>
                <a:lnTo>
                  <a:pt x="79566" y="158938"/>
                </a:lnTo>
                <a:lnTo>
                  <a:pt x="79241" y="158559"/>
                </a:lnTo>
                <a:lnTo>
                  <a:pt x="78893" y="158300"/>
                </a:lnTo>
                <a:lnTo>
                  <a:pt x="77814" y="157890"/>
                </a:lnTo>
                <a:lnTo>
                  <a:pt x="77546" y="157673"/>
                </a:lnTo>
                <a:lnTo>
                  <a:pt x="77150" y="157354"/>
                </a:lnTo>
                <a:lnTo>
                  <a:pt x="76792" y="156741"/>
                </a:lnTo>
                <a:lnTo>
                  <a:pt x="76567" y="155565"/>
                </a:lnTo>
                <a:lnTo>
                  <a:pt x="76240" y="155037"/>
                </a:lnTo>
                <a:lnTo>
                  <a:pt x="75465" y="154351"/>
                </a:lnTo>
                <a:lnTo>
                  <a:pt x="74928" y="154113"/>
                </a:lnTo>
                <a:lnTo>
                  <a:pt x="73008" y="153567"/>
                </a:lnTo>
                <a:lnTo>
                  <a:pt x="71791" y="152906"/>
                </a:lnTo>
                <a:lnTo>
                  <a:pt x="71318" y="152593"/>
                </a:lnTo>
                <a:lnTo>
                  <a:pt x="70924" y="152250"/>
                </a:lnTo>
                <a:lnTo>
                  <a:pt x="70607" y="151921"/>
                </a:lnTo>
                <a:lnTo>
                  <a:pt x="70126" y="151177"/>
                </a:lnTo>
                <a:lnTo>
                  <a:pt x="69987" y="150869"/>
                </a:lnTo>
                <a:lnTo>
                  <a:pt x="69860" y="150197"/>
                </a:lnTo>
                <a:lnTo>
                  <a:pt x="69697" y="148469"/>
                </a:lnTo>
                <a:lnTo>
                  <a:pt x="69624" y="148087"/>
                </a:lnTo>
                <a:lnTo>
                  <a:pt x="69466" y="147783"/>
                </a:lnTo>
                <a:lnTo>
                  <a:pt x="69059" y="147297"/>
                </a:lnTo>
                <a:lnTo>
                  <a:pt x="68762" y="147032"/>
                </a:lnTo>
                <a:lnTo>
                  <a:pt x="67037" y="146139"/>
                </a:lnTo>
                <a:lnTo>
                  <a:pt x="66530" y="145755"/>
                </a:lnTo>
                <a:lnTo>
                  <a:pt x="65567" y="144837"/>
                </a:lnTo>
                <a:lnTo>
                  <a:pt x="64583" y="143724"/>
                </a:lnTo>
                <a:lnTo>
                  <a:pt x="64223" y="143196"/>
                </a:lnTo>
                <a:lnTo>
                  <a:pt x="63958" y="142627"/>
                </a:lnTo>
                <a:lnTo>
                  <a:pt x="63535" y="141192"/>
                </a:lnTo>
                <a:lnTo>
                  <a:pt x="63573" y="140550"/>
                </a:lnTo>
                <a:lnTo>
                  <a:pt x="64085" y="138725"/>
                </a:lnTo>
                <a:lnTo>
                  <a:pt x="64183" y="138550"/>
                </a:lnTo>
                <a:lnTo>
                  <a:pt x="64481" y="138233"/>
                </a:lnTo>
                <a:lnTo>
                  <a:pt x="64872" y="137992"/>
                </a:lnTo>
                <a:lnTo>
                  <a:pt x="65190" y="137874"/>
                </a:lnTo>
                <a:lnTo>
                  <a:pt x="65781" y="137816"/>
                </a:lnTo>
                <a:lnTo>
                  <a:pt x="67008" y="138327"/>
                </a:lnTo>
                <a:lnTo>
                  <a:pt x="67440" y="138401"/>
                </a:lnTo>
                <a:lnTo>
                  <a:pt x="67711" y="138385"/>
                </a:lnTo>
                <a:lnTo>
                  <a:pt x="68166" y="138269"/>
                </a:lnTo>
                <a:lnTo>
                  <a:pt x="68638" y="138013"/>
                </a:lnTo>
                <a:lnTo>
                  <a:pt x="68885" y="137833"/>
                </a:lnTo>
                <a:lnTo>
                  <a:pt x="69081" y="137593"/>
                </a:lnTo>
                <a:lnTo>
                  <a:pt x="69596" y="136709"/>
                </a:lnTo>
                <a:lnTo>
                  <a:pt x="69788" y="136022"/>
                </a:lnTo>
                <a:lnTo>
                  <a:pt x="69857" y="135473"/>
                </a:lnTo>
                <a:lnTo>
                  <a:pt x="69846" y="135220"/>
                </a:lnTo>
                <a:lnTo>
                  <a:pt x="69698" y="134643"/>
                </a:lnTo>
                <a:lnTo>
                  <a:pt x="69201" y="133701"/>
                </a:lnTo>
                <a:lnTo>
                  <a:pt x="69163" y="133533"/>
                </a:lnTo>
                <a:lnTo>
                  <a:pt x="68985" y="132753"/>
                </a:lnTo>
                <a:lnTo>
                  <a:pt x="69001" y="132340"/>
                </a:lnTo>
                <a:lnTo>
                  <a:pt x="69140" y="131677"/>
                </a:lnTo>
                <a:lnTo>
                  <a:pt x="69494" y="130741"/>
                </a:lnTo>
                <a:lnTo>
                  <a:pt x="69955" y="129933"/>
                </a:lnTo>
                <a:lnTo>
                  <a:pt x="70470" y="129275"/>
                </a:lnTo>
                <a:lnTo>
                  <a:pt x="70615" y="128869"/>
                </a:lnTo>
                <a:lnTo>
                  <a:pt x="71528" y="127306"/>
                </a:lnTo>
                <a:lnTo>
                  <a:pt x="71813" y="126927"/>
                </a:lnTo>
                <a:lnTo>
                  <a:pt x="72402" y="126377"/>
                </a:lnTo>
                <a:lnTo>
                  <a:pt x="72685" y="126201"/>
                </a:lnTo>
                <a:lnTo>
                  <a:pt x="73280" y="126007"/>
                </a:lnTo>
                <a:lnTo>
                  <a:pt x="74005" y="125909"/>
                </a:lnTo>
                <a:lnTo>
                  <a:pt x="74748" y="125888"/>
                </a:lnTo>
                <a:lnTo>
                  <a:pt x="75640" y="125717"/>
                </a:lnTo>
                <a:lnTo>
                  <a:pt x="75885" y="125617"/>
                </a:lnTo>
                <a:lnTo>
                  <a:pt x="76377" y="125272"/>
                </a:lnTo>
                <a:lnTo>
                  <a:pt x="76844" y="124642"/>
                </a:lnTo>
                <a:lnTo>
                  <a:pt x="76973" y="124314"/>
                </a:lnTo>
                <a:lnTo>
                  <a:pt x="77055" y="123830"/>
                </a:lnTo>
                <a:lnTo>
                  <a:pt x="77079" y="122044"/>
                </a:lnTo>
                <a:lnTo>
                  <a:pt x="76803" y="120102"/>
                </a:lnTo>
                <a:lnTo>
                  <a:pt x="76780" y="119341"/>
                </a:lnTo>
                <a:lnTo>
                  <a:pt x="76849" y="118992"/>
                </a:lnTo>
                <a:lnTo>
                  <a:pt x="77322" y="118127"/>
                </a:lnTo>
                <a:lnTo>
                  <a:pt x="77811" y="117625"/>
                </a:lnTo>
                <a:lnTo>
                  <a:pt x="78262" y="117295"/>
                </a:lnTo>
                <a:lnTo>
                  <a:pt x="78514" y="117257"/>
                </a:lnTo>
                <a:lnTo>
                  <a:pt x="78885" y="117298"/>
                </a:lnTo>
                <a:lnTo>
                  <a:pt x="79266" y="117442"/>
                </a:lnTo>
                <a:lnTo>
                  <a:pt x="79794" y="117781"/>
                </a:lnTo>
                <a:lnTo>
                  <a:pt x="80680" y="118535"/>
                </a:lnTo>
                <a:lnTo>
                  <a:pt x="81801" y="119332"/>
                </a:lnTo>
                <a:lnTo>
                  <a:pt x="82591" y="119692"/>
                </a:lnTo>
                <a:lnTo>
                  <a:pt x="83301" y="119877"/>
                </a:lnTo>
                <a:lnTo>
                  <a:pt x="83615" y="119892"/>
                </a:lnTo>
                <a:lnTo>
                  <a:pt x="84332" y="119776"/>
                </a:lnTo>
                <a:lnTo>
                  <a:pt x="85050" y="119530"/>
                </a:lnTo>
                <a:lnTo>
                  <a:pt x="85850" y="119061"/>
                </a:lnTo>
                <a:lnTo>
                  <a:pt x="86364" y="118546"/>
                </a:lnTo>
                <a:lnTo>
                  <a:pt x="87032" y="117498"/>
                </a:lnTo>
                <a:lnTo>
                  <a:pt x="87264" y="116686"/>
                </a:lnTo>
                <a:lnTo>
                  <a:pt x="87344" y="116170"/>
                </a:lnTo>
                <a:lnTo>
                  <a:pt x="87203" y="115010"/>
                </a:lnTo>
                <a:lnTo>
                  <a:pt x="86967" y="114495"/>
                </a:lnTo>
                <a:lnTo>
                  <a:pt x="86762" y="114152"/>
                </a:lnTo>
                <a:lnTo>
                  <a:pt x="86579" y="113957"/>
                </a:lnTo>
                <a:lnTo>
                  <a:pt x="86339" y="113812"/>
                </a:lnTo>
                <a:lnTo>
                  <a:pt x="86197" y="113802"/>
                </a:lnTo>
                <a:lnTo>
                  <a:pt x="85221" y="114032"/>
                </a:lnTo>
                <a:lnTo>
                  <a:pt x="84990" y="114168"/>
                </a:lnTo>
                <a:lnTo>
                  <a:pt x="83926" y="115046"/>
                </a:lnTo>
                <a:lnTo>
                  <a:pt x="83561" y="115293"/>
                </a:lnTo>
                <a:lnTo>
                  <a:pt x="82892" y="115530"/>
                </a:lnTo>
                <a:lnTo>
                  <a:pt x="82318" y="115549"/>
                </a:lnTo>
                <a:lnTo>
                  <a:pt x="81888" y="115357"/>
                </a:lnTo>
                <a:lnTo>
                  <a:pt x="80983" y="114684"/>
                </a:lnTo>
                <a:lnTo>
                  <a:pt x="80653" y="114367"/>
                </a:lnTo>
                <a:lnTo>
                  <a:pt x="80208" y="113811"/>
                </a:lnTo>
                <a:lnTo>
                  <a:pt x="80105" y="113570"/>
                </a:lnTo>
                <a:lnTo>
                  <a:pt x="80054" y="113163"/>
                </a:lnTo>
                <a:lnTo>
                  <a:pt x="80101" y="112640"/>
                </a:lnTo>
                <a:lnTo>
                  <a:pt x="80331" y="112247"/>
                </a:lnTo>
                <a:lnTo>
                  <a:pt x="80618" y="111996"/>
                </a:lnTo>
                <a:lnTo>
                  <a:pt x="81000" y="111808"/>
                </a:lnTo>
                <a:lnTo>
                  <a:pt x="84093" y="111596"/>
                </a:lnTo>
                <a:lnTo>
                  <a:pt x="84346" y="111527"/>
                </a:lnTo>
                <a:lnTo>
                  <a:pt x="84930" y="111196"/>
                </a:lnTo>
                <a:lnTo>
                  <a:pt x="85223" y="110808"/>
                </a:lnTo>
                <a:lnTo>
                  <a:pt x="85640" y="109620"/>
                </a:lnTo>
                <a:lnTo>
                  <a:pt x="85666" y="108829"/>
                </a:lnTo>
                <a:lnTo>
                  <a:pt x="85595" y="107927"/>
                </a:lnTo>
                <a:lnTo>
                  <a:pt x="85542" y="107537"/>
                </a:lnTo>
                <a:lnTo>
                  <a:pt x="85382" y="107198"/>
                </a:lnTo>
                <a:lnTo>
                  <a:pt x="85156" y="106904"/>
                </a:lnTo>
                <a:lnTo>
                  <a:pt x="84587" y="106397"/>
                </a:lnTo>
                <a:lnTo>
                  <a:pt x="84342" y="106286"/>
                </a:lnTo>
                <a:lnTo>
                  <a:pt x="84040" y="106247"/>
                </a:lnTo>
                <a:lnTo>
                  <a:pt x="83048" y="106327"/>
                </a:lnTo>
                <a:lnTo>
                  <a:pt x="82403" y="106265"/>
                </a:lnTo>
                <a:lnTo>
                  <a:pt x="81739" y="106063"/>
                </a:lnTo>
                <a:lnTo>
                  <a:pt x="80855" y="105436"/>
                </a:lnTo>
                <a:lnTo>
                  <a:pt x="79749" y="104405"/>
                </a:lnTo>
                <a:lnTo>
                  <a:pt x="79545" y="104143"/>
                </a:lnTo>
                <a:lnTo>
                  <a:pt x="79272" y="103570"/>
                </a:lnTo>
                <a:lnTo>
                  <a:pt x="79279" y="103018"/>
                </a:lnTo>
                <a:lnTo>
                  <a:pt x="79430" y="102602"/>
                </a:lnTo>
                <a:lnTo>
                  <a:pt x="79611" y="102285"/>
                </a:lnTo>
                <a:lnTo>
                  <a:pt x="80295" y="101577"/>
                </a:lnTo>
                <a:lnTo>
                  <a:pt x="80572" y="101110"/>
                </a:lnTo>
                <a:lnTo>
                  <a:pt x="80680" y="100625"/>
                </a:lnTo>
                <a:lnTo>
                  <a:pt x="80663" y="100167"/>
                </a:lnTo>
                <a:lnTo>
                  <a:pt x="80608" y="99902"/>
                </a:lnTo>
                <a:lnTo>
                  <a:pt x="80445" y="99578"/>
                </a:lnTo>
                <a:lnTo>
                  <a:pt x="79971" y="99015"/>
                </a:lnTo>
                <a:lnTo>
                  <a:pt x="79074" y="98439"/>
                </a:lnTo>
                <a:lnTo>
                  <a:pt x="78343" y="98152"/>
                </a:lnTo>
                <a:lnTo>
                  <a:pt x="77609" y="98022"/>
                </a:lnTo>
                <a:lnTo>
                  <a:pt x="77225" y="98094"/>
                </a:lnTo>
                <a:lnTo>
                  <a:pt x="75867" y="98566"/>
                </a:lnTo>
                <a:lnTo>
                  <a:pt x="74995" y="98677"/>
                </a:lnTo>
                <a:lnTo>
                  <a:pt x="74681" y="98639"/>
                </a:lnTo>
                <a:lnTo>
                  <a:pt x="74383" y="98547"/>
                </a:lnTo>
                <a:lnTo>
                  <a:pt x="73393" y="98238"/>
                </a:lnTo>
                <a:lnTo>
                  <a:pt x="72955" y="98220"/>
                </a:lnTo>
                <a:lnTo>
                  <a:pt x="72510" y="98305"/>
                </a:lnTo>
                <a:lnTo>
                  <a:pt x="71985" y="98632"/>
                </a:lnTo>
                <a:lnTo>
                  <a:pt x="71461" y="99401"/>
                </a:lnTo>
                <a:lnTo>
                  <a:pt x="71383" y="99588"/>
                </a:lnTo>
                <a:lnTo>
                  <a:pt x="71321" y="99954"/>
                </a:lnTo>
                <a:lnTo>
                  <a:pt x="71412" y="100931"/>
                </a:lnTo>
                <a:lnTo>
                  <a:pt x="71387" y="101194"/>
                </a:lnTo>
                <a:lnTo>
                  <a:pt x="71158" y="101838"/>
                </a:lnTo>
                <a:lnTo>
                  <a:pt x="70773" y="102237"/>
                </a:lnTo>
                <a:lnTo>
                  <a:pt x="70236" y="102590"/>
                </a:lnTo>
                <a:lnTo>
                  <a:pt x="69823" y="102687"/>
                </a:lnTo>
                <a:lnTo>
                  <a:pt x="68839" y="102753"/>
                </a:lnTo>
                <a:lnTo>
                  <a:pt x="66096" y="103117"/>
                </a:lnTo>
                <a:lnTo>
                  <a:pt x="65767" y="103101"/>
                </a:lnTo>
                <a:lnTo>
                  <a:pt x="65276" y="102952"/>
                </a:lnTo>
                <a:lnTo>
                  <a:pt x="63774" y="102226"/>
                </a:lnTo>
                <a:lnTo>
                  <a:pt x="61658" y="101634"/>
                </a:lnTo>
                <a:lnTo>
                  <a:pt x="61031" y="101309"/>
                </a:lnTo>
                <a:lnTo>
                  <a:pt x="60807" y="101127"/>
                </a:lnTo>
                <a:lnTo>
                  <a:pt x="60469" y="100718"/>
                </a:lnTo>
                <a:lnTo>
                  <a:pt x="60262" y="100202"/>
                </a:lnTo>
                <a:lnTo>
                  <a:pt x="60192" y="99774"/>
                </a:lnTo>
                <a:lnTo>
                  <a:pt x="60274" y="99023"/>
                </a:lnTo>
                <a:lnTo>
                  <a:pt x="60259" y="98705"/>
                </a:lnTo>
                <a:lnTo>
                  <a:pt x="60136" y="98222"/>
                </a:lnTo>
                <a:lnTo>
                  <a:pt x="59919" y="97944"/>
                </a:lnTo>
                <a:lnTo>
                  <a:pt x="59575" y="97730"/>
                </a:lnTo>
                <a:lnTo>
                  <a:pt x="58971" y="97577"/>
                </a:lnTo>
                <a:lnTo>
                  <a:pt x="58610" y="97614"/>
                </a:lnTo>
                <a:lnTo>
                  <a:pt x="57437" y="98240"/>
                </a:lnTo>
                <a:lnTo>
                  <a:pt x="56763" y="98491"/>
                </a:lnTo>
                <a:lnTo>
                  <a:pt x="55805" y="98515"/>
                </a:lnTo>
                <a:lnTo>
                  <a:pt x="55402" y="98429"/>
                </a:lnTo>
                <a:lnTo>
                  <a:pt x="54875" y="98186"/>
                </a:lnTo>
                <a:lnTo>
                  <a:pt x="54628" y="98022"/>
                </a:lnTo>
                <a:lnTo>
                  <a:pt x="54262" y="97505"/>
                </a:lnTo>
                <a:lnTo>
                  <a:pt x="54217" y="97347"/>
                </a:lnTo>
                <a:lnTo>
                  <a:pt x="54201" y="97030"/>
                </a:lnTo>
                <a:lnTo>
                  <a:pt x="54252" y="96653"/>
                </a:lnTo>
                <a:lnTo>
                  <a:pt x="54595" y="95750"/>
                </a:lnTo>
                <a:lnTo>
                  <a:pt x="54712" y="95042"/>
                </a:lnTo>
                <a:lnTo>
                  <a:pt x="54648" y="94296"/>
                </a:lnTo>
                <a:lnTo>
                  <a:pt x="54343" y="93712"/>
                </a:lnTo>
                <a:lnTo>
                  <a:pt x="53456" y="93196"/>
                </a:lnTo>
                <a:lnTo>
                  <a:pt x="53199" y="93106"/>
                </a:lnTo>
                <a:lnTo>
                  <a:pt x="52841" y="93051"/>
                </a:lnTo>
                <a:lnTo>
                  <a:pt x="51811" y="93143"/>
                </a:lnTo>
                <a:lnTo>
                  <a:pt x="51276" y="93130"/>
                </a:lnTo>
                <a:lnTo>
                  <a:pt x="50837" y="93009"/>
                </a:lnTo>
                <a:lnTo>
                  <a:pt x="49993" y="92562"/>
                </a:lnTo>
                <a:lnTo>
                  <a:pt x="49285" y="91798"/>
                </a:lnTo>
                <a:lnTo>
                  <a:pt x="48879" y="91094"/>
                </a:lnTo>
                <a:lnTo>
                  <a:pt x="48108" y="90017"/>
                </a:lnTo>
                <a:lnTo>
                  <a:pt x="47644" y="89685"/>
                </a:lnTo>
                <a:lnTo>
                  <a:pt x="46222" y="89009"/>
                </a:lnTo>
                <a:lnTo>
                  <a:pt x="45003" y="88199"/>
                </a:lnTo>
                <a:lnTo>
                  <a:pt x="44562" y="87616"/>
                </a:lnTo>
                <a:lnTo>
                  <a:pt x="44497" y="87431"/>
                </a:lnTo>
                <a:lnTo>
                  <a:pt x="44434" y="87043"/>
                </a:lnTo>
                <a:lnTo>
                  <a:pt x="44437" y="86272"/>
                </a:lnTo>
                <a:lnTo>
                  <a:pt x="44417" y="86000"/>
                </a:lnTo>
                <a:lnTo>
                  <a:pt x="44155" y="85309"/>
                </a:lnTo>
                <a:lnTo>
                  <a:pt x="44054" y="85114"/>
                </a:lnTo>
                <a:lnTo>
                  <a:pt x="43762" y="84786"/>
                </a:lnTo>
                <a:lnTo>
                  <a:pt x="43501" y="84647"/>
                </a:lnTo>
                <a:lnTo>
                  <a:pt x="42506" y="84355"/>
                </a:lnTo>
                <a:lnTo>
                  <a:pt x="41770" y="83936"/>
                </a:lnTo>
                <a:lnTo>
                  <a:pt x="40783" y="82813"/>
                </a:lnTo>
                <a:lnTo>
                  <a:pt x="40573" y="82688"/>
                </a:lnTo>
                <a:lnTo>
                  <a:pt x="39805" y="82420"/>
                </a:lnTo>
                <a:lnTo>
                  <a:pt x="39134" y="82430"/>
                </a:lnTo>
                <a:lnTo>
                  <a:pt x="37346" y="82989"/>
                </a:lnTo>
                <a:lnTo>
                  <a:pt x="36945" y="83035"/>
                </a:lnTo>
                <a:lnTo>
                  <a:pt x="36536" y="83003"/>
                </a:lnTo>
                <a:lnTo>
                  <a:pt x="36125" y="82886"/>
                </a:lnTo>
                <a:lnTo>
                  <a:pt x="35479" y="82579"/>
                </a:lnTo>
                <a:lnTo>
                  <a:pt x="35042" y="82268"/>
                </a:lnTo>
                <a:lnTo>
                  <a:pt x="34438" y="81617"/>
                </a:lnTo>
                <a:lnTo>
                  <a:pt x="34127" y="81025"/>
                </a:lnTo>
                <a:lnTo>
                  <a:pt x="33885" y="80383"/>
                </a:lnTo>
                <a:lnTo>
                  <a:pt x="33655" y="79086"/>
                </a:lnTo>
                <a:lnTo>
                  <a:pt x="33745" y="78634"/>
                </a:lnTo>
                <a:lnTo>
                  <a:pt x="33958" y="78149"/>
                </a:lnTo>
                <a:lnTo>
                  <a:pt x="34295" y="77737"/>
                </a:lnTo>
                <a:lnTo>
                  <a:pt x="34751" y="77176"/>
                </a:lnTo>
                <a:lnTo>
                  <a:pt x="34878" y="76577"/>
                </a:lnTo>
                <a:lnTo>
                  <a:pt x="34798" y="75959"/>
                </a:lnTo>
                <a:lnTo>
                  <a:pt x="34657" y="75049"/>
                </a:lnTo>
                <a:lnTo>
                  <a:pt x="34938" y="74243"/>
                </a:lnTo>
                <a:lnTo>
                  <a:pt x="35636" y="73593"/>
                </a:lnTo>
                <a:lnTo>
                  <a:pt x="35916" y="73350"/>
                </a:lnTo>
                <a:lnTo>
                  <a:pt x="36189" y="72967"/>
                </a:lnTo>
                <a:lnTo>
                  <a:pt x="36295" y="72606"/>
                </a:lnTo>
                <a:lnTo>
                  <a:pt x="36311" y="72023"/>
                </a:lnTo>
                <a:lnTo>
                  <a:pt x="36259" y="71613"/>
                </a:lnTo>
                <a:lnTo>
                  <a:pt x="36064" y="71170"/>
                </a:lnTo>
                <a:lnTo>
                  <a:pt x="35749" y="70726"/>
                </a:lnTo>
                <a:lnTo>
                  <a:pt x="35205" y="70410"/>
                </a:lnTo>
                <a:lnTo>
                  <a:pt x="34724" y="70286"/>
                </a:lnTo>
                <a:lnTo>
                  <a:pt x="33808" y="70229"/>
                </a:lnTo>
                <a:lnTo>
                  <a:pt x="33278" y="69964"/>
                </a:lnTo>
                <a:lnTo>
                  <a:pt x="32900" y="69620"/>
                </a:lnTo>
                <a:lnTo>
                  <a:pt x="32682" y="69271"/>
                </a:lnTo>
                <a:lnTo>
                  <a:pt x="32572" y="68949"/>
                </a:lnTo>
                <a:lnTo>
                  <a:pt x="32452" y="68321"/>
                </a:lnTo>
                <a:lnTo>
                  <a:pt x="32403" y="67478"/>
                </a:lnTo>
                <a:lnTo>
                  <a:pt x="32305" y="67098"/>
                </a:lnTo>
                <a:lnTo>
                  <a:pt x="32158" y="66765"/>
                </a:lnTo>
                <a:lnTo>
                  <a:pt x="31744" y="66328"/>
                </a:lnTo>
                <a:lnTo>
                  <a:pt x="31543" y="66209"/>
                </a:lnTo>
                <a:lnTo>
                  <a:pt x="30398" y="65809"/>
                </a:lnTo>
                <a:lnTo>
                  <a:pt x="29846" y="65492"/>
                </a:lnTo>
                <a:lnTo>
                  <a:pt x="28866" y="64544"/>
                </a:lnTo>
                <a:lnTo>
                  <a:pt x="28366" y="63920"/>
                </a:lnTo>
                <a:lnTo>
                  <a:pt x="28090" y="63469"/>
                </a:lnTo>
                <a:lnTo>
                  <a:pt x="27914" y="63116"/>
                </a:lnTo>
                <a:lnTo>
                  <a:pt x="27767" y="62652"/>
                </a:lnTo>
                <a:lnTo>
                  <a:pt x="27742" y="62026"/>
                </a:lnTo>
                <a:lnTo>
                  <a:pt x="27780" y="61616"/>
                </a:lnTo>
                <a:lnTo>
                  <a:pt x="28184" y="60626"/>
                </a:lnTo>
                <a:lnTo>
                  <a:pt x="28601" y="60024"/>
                </a:lnTo>
                <a:lnTo>
                  <a:pt x="28793" y="59547"/>
                </a:lnTo>
                <a:lnTo>
                  <a:pt x="28914" y="59030"/>
                </a:lnTo>
                <a:lnTo>
                  <a:pt x="28940" y="58238"/>
                </a:lnTo>
                <a:lnTo>
                  <a:pt x="28877" y="57879"/>
                </a:lnTo>
                <a:lnTo>
                  <a:pt x="28665" y="57230"/>
                </a:lnTo>
                <a:lnTo>
                  <a:pt x="28191" y="56413"/>
                </a:lnTo>
                <a:lnTo>
                  <a:pt x="27690" y="55978"/>
                </a:lnTo>
                <a:lnTo>
                  <a:pt x="27386" y="55788"/>
                </a:lnTo>
                <a:lnTo>
                  <a:pt x="26976" y="55651"/>
                </a:lnTo>
                <a:lnTo>
                  <a:pt x="26040" y="55576"/>
                </a:lnTo>
                <a:lnTo>
                  <a:pt x="24610" y="55726"/>
                </a:lnTo>
                <a:lnTo>
                  <a:pt x="24000" y="55612"/>
                </a:lnTo>
                <a:lnTo>
                  <a:pt x="21614" y="54443"/>
                </a:lnTo>
                <a:lnTo>
                  <a:pt x="21111" y="54096"/>
                </a:lnTo>
                <a:lnTo>
                  <a:pt x="20935" y="53913"/>
                </a:lnTo>
                <a:lnTo>
                  <a:pt x="20888" y="53782"/>
                </a:lnTo>
                <a:lnTo>
                  <a:pt x="20743" y="53380"/>
                </a:lnTo>
                <a:lnTo>
                  <a:pt x="20745" y="53004"/>
                </a:lnTo>
                <a:lnTo>
                  <a:pt x="21187" y="51727"/>
                </a:lnTo>
                <a:lnTo>
                  <a:pt x="21231" y="51122"/>
                </a:lnTo>
                <a:lnTo>
                  <a:pt x="21167" y="50787"/>
                </a:lnTo>
                <a:lnTo>
                  <a:pt x="21008" y="50480"/>
                </a:lnTo>
                <a:lnTo>
                  <a:pt x="20491" y="49913"/>
                </a:lnTo>
                <a:lnTo>
                  <a:pt x="20168" y="49719"/>
                </a:lnTo>
                <a:lnTo>
                  <a:pt x="19603" y="49504"/>
                </a:lnTo>
                <a:lnTo>
                  <a:pt x="18318" y="49458"/>
                </a:lnTo>
                <a:lnTo>
                  <a:pt x="17791" y="49206"/>
                </a:lnTo>
                <a:lnTo>
                  <a:pt x="17526" y="49016"/>
                </a:lnTo>
                <a:lnTo>
                  <a:pt x="16721" y="48204"/>
                </a:lnTo>
                <a:lnTo>
                  <a:pt x="16112" y="47868"/>
                </a:lnTo>
                <a:lnTo>
                  <a:pt x="15609" y="47697"/>
                </a:lnTo>
                <a:lnTo>
                  <a:pt x="15323" y="47666"/>
                </a:lnTo>
                <a:lnTo>
                  <a:pt x="14904" y="47732"/>
                </a:lnTo>
                <a:lnTo>
                  <a:pt x="14408" y="47890"/>
                </a:lnTo>
                <a:lnTo>
                  <a:pt x="13180" y="48491"/>
                </a:lnTo>
                <a:lnTo>
                  <a:pt x="12621" y="48699"/>
                </a:lnTo>
                <a:lnTo>
                  <a:pt x="12332" y="48741"/>
                </a:lnTo>
                <a:lnTo>
                  <a:pt x="11750" y="48623"/>
                </a:lnTo>
                <a:lnTo>
                  <a:pt x="11487" y="48473"/>
                </a:lnTo>
                <a:lnTo>
                  <a:pt x="11199" y="48110"/>
                </a:lnTo>
                <a:lnTo>
                  <a:pt x="11132" y="47883"/>
                </a:lnTo>
                <a:lnTo>
                  <a:pt x="11155" y="47501"/>
                </a:lnTo>
                <a:lnTo>
                  <a:pt x="11260" y="47045"/>
                </a:lnTo>
                <a:lnTo>
                  <a:pt x="11529" y="46658"/>
                </a:lnTo>
                <a:lnTo>
                  <a:pt x="12072" y="46287"/>
                </a:lnTo>
                <a:lnTo>
                  <a:pt x="13398" y="45816"/>
                </a:lnTo>
                <a:lnTo>
                  <a:pt x="13761" y="45604"/>
                </a:lnTo>
                <a:lnTo>
                  <a:pt x="14204" y="45194"/>
                </a:lnTo>
                <a:lnTo>
                  <a:pt x="14391" y="44688"/>
                </a:lnTo>
                <a:lnTo>
                  <a:pt x="14433" y="44380"/>
                </a:lnTo>
                <a:lnTo>
                  <a:pt x="14333" y="43675"/>
                </a:lnTo>
                <a:lnTo>
                  <a:pt x="14228" y="43348"/>
                </a:lnTo>
                <a:lnTo>
                  <a:pt x="14008" y="42906"/>
                </a:lnTo>
                <a:lnTo>
                  <a:pt x="13595" y="42351"/>
                </a:lnTo>
                <a:lnTo>
                  <a:pt x="13074" y="41854"/>
                </a:lnTo>
                <a:lnTo>
                  <a:pt x="12690" y="41233"/>
                </a:lnTo>
                <a:lnTo>
                  <a:pt x="12557" y="40810"/>
                </a:lnTo>
                <a:lnTo>
                  <a:pt x="12528" y="40171"/>
                </a:lnTo>
                <a:lnTo>
                  <a:pt x="12576" y="39770"/>
                </a:lnTo>
                <a:lnTo>
                  <a:pt x="12401" y="38707"/>
                </a:lnTo>
                <a:lnTo>
                  <a:pt x="11878" y="37560"/>
                </a:lnTo>
                <a:lnTo>
                  <a:pt x="10956" y="36015"/>
                </a:lnTo>
                <a:lnTo>
                  <a:pt x="10731" y="35119"/>
                </a:lnTo>
                <a:lnTo>
                  <a:pt x="10799" y="34761"/>
                </a:lnTo>
                <a:lnTo>
                  <a:pt x="11021" y="34055"/>
                </a:lnTo>
                <a:lnTo>
                  <a:pt x="11208" y="33531"/>
                </a:lnTo>
                <a:lnTo>
                  <a:pt x="11265" y="32793"/>
                </a:lnTo>
                <a:lnTo>
                  <a:pt x="11019" y="31911"/>
                </a:lnTo>
                <a:lnTo>
                  <a:pt x="10334" y="30765"/>
                </a:lnTo>
                <a:lnTo>
                  <a:pt x="9736" y="30087"/>
                </a:lnTo>
                <a:lnTo>
                  <a:pt x="9223" y="29661"/>
                </a:lnTo>
                <a:lnTo>
                  <a:pt x="8546" y="29269"/>
                </a:lnTo>
                <a:lnTo>
                  <a:pt x="7718" y="28528"/>
                </a:lnTo>
                <a:lnTo>
                  <a:pt x="7574" y="28274"/>
                </a:lnTo>
                <a:lnTo>
                  <a:pt x="7410" y="27726"/>
                </a:lnTo>
                <a:lnTo>
                  <a:pt x="7372" y="27361"/>
                </a:lnTo>
                <a:lnTo>
                  <a:pt x="7421" y="26957"/>
                </a:lnTo>
                <a:lnTo>
                  <a:pt x="7508" y="26403"/>
                </a:lnTo>
                <a:lnTo>
                  <a:pt x="7552" y="25536"/>
                </a:lnTo>
                <a:lnTo>
                  <a:pt x="7434" y="24863"/>
                </a:lnTo>
                <a:lnTo>
                  <a:pt x="7052" y="24095"/>
                </a:lnTo>
                <a:lnTo>
                  <a:pt x="7460" y="23945"/>
                </a:lnTo>
                <a:lnTo>
                  <a:pt x="7790" y="23737"/>
                </a:lnTo>
                <a:lnTo>
                  <a:pt x="10046" y="22880"/>
                </a:lnTo>
                <a:lnTo>
                  <a:pt x="10635" y="22586"/>
                </a:lnTo>
                <a:lnTo>
                  <a:pt x="11194" y="21810"/>
                </a:lnTo>
                <a:lnTo>
                  <a:pt x="11503" y="20008"/>
                </a:lnTo>
                <a:lnTo>
                  <a:pt x="11392" y="19542"/>
                </a:lnTo>
                <a:lnTo>
                  <a:pt x="11160" y="18960"/>
                </a:lnTo>
                <a:lnTo>
                  <a:pt x="10572" y="18549"/>
                </a:lnTo>
                <a:lnTo>
                  <a:pt x="10249" y="17719"/>
                </a:lnTo>
                <a:lnTo>
                  <a:pt x="9657" y="16988"/>
                </a:lnTo>
                <a:lnTo>
                  <a:pt x="9004" y="17000"/>
                </a:lnTo>
                <a:lnTo>
                  <a:pt x="8219" y="17239"/>
                </a:lnTo>
                <a:lnTo>
                  <a:pt x="7562" y="17703"/>
                </a:lnTo>
                <a:lnTo>
                  <a:pt x="7497" y="18473"/>
                </a:lnTo>
                <a:lnTo>
                  <a:pt x="7333" y="19164"/>
                </a:lnTo>
                <a:lnTo>
                  <a:pt x="7282" y="20173"/>
                </a:lnTo>
                <a:lnTo>
                  <a:pt x="7494" y="20649"/>
                </a:lnTo>
                <a:lnTo>
                  <a:pt x="7294" y="21225"/>
                </a:lnTo>
                <a:lnTo>
                  <a:pt x="6232" y="22087"/>
                </a:lnTo>
                <a:lnTo>
                  <a:pt x="6100" y="21810"/>
                </a:lnTo>
                <a:lnTo>
                  <a:pt x="5693" y="21390"/>
                </a:lnTo>
                <a:lnTo>
                  <a:pt x="4928" y="21282"/>
                </a:lnTo>
                <a:lnTo>
                  <a:pt x="4668" y="21326"/>
                </a:lnTo>
                <a:lnTo>
                  <a:pt x="4110" y="21618"/>
                </a:lnTo>
                <a:lnTo>
                  <a:pt x="3542" y="21807"/>
                </a:lnTo>
                <a:lnTo>
                  <a:pt x="2469" y="21770"/>
                </a:lnTo>
                <a:lnTo>
                  <a:pt x="1678" y="21562"/>
                </a:lnTo>
                <a:lnTo>
                  <a:pt x="1137" y="21270"/>
                </a:lnTo>
                <a:lnTo>
                  <a:pt x="754" y="20877"/>
                </a:lnTo>
                <a:lnTo>
                  <a:pt x="586" y="20564"/>
                </a:lnTo>
                <a:lnTo>
                  <a:pt x="530" y="20249"/>
                </a:lnTo>
                <a:lnTo>
                  <a:pt x="609" y="19792"/>
                </a:lnTo>
                <a:lnTo>
                  <a:pt x="954" y="19126"/>
                </a:lnTo>
                <a:lnTo>
                  <a:pt x="1053" y="18807"/>
                </a:lnTo>
                <a:lnTo>
                  <a:pt x="1076" y="18497"/>
                </a:lnTo>
                <a:lnTo>
                  <a:pt x="1030" y="18117"/>
                </a:lnTo>
                <a:lnTo>
                  <a:pt x="916" y="17741"/>
                </a:lnTo>
                <a:lnTo>
                  <a:pt x="278" y="16605"/>
                </a:lnTo>
                <a:lnTo>
                  <a:pt x="0" y="1568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9" name="pg249"/>
          <p:cNvSpPr/>
          <p:nvPr/>
        </p:nvSpPr>
        <p:spPr>
          <a:xfrm>
            <a:off x="2936378" y="2293138"/>
            <a:ext cx="994492" cy="648553"/>
          </a:xfrm>
          <a:custGeom>
            <a:avLst/>
            <a:gdLst/>
            <a:ahLst/>
            <a:cxnLst/>
            <a:rect l="0" t="0" r="0" b="0"/>
            <a:pathLst>
              <a:path w="994492" h="648553">
                <a:moveTo>
                  <a:pt x="14198" y="62088"/>
                </a:moveTo>
                <a:lnTo>
                  <a:pt x="14784" y="59602"/>
                </a:lnTo>
                <a:lnTo>
                  <a:pt x="28844" y="0"/>
                </a:lnTo>
                <a:lnTo>
                  <a:pt x="32680" y="858"/>
                </a:lnTo>
                <a:lnTo>
                  <a:pt x="33491" y="1095"/>
                </a:lnTo>
                <a:lnTo>
                  <a:pt x="72406" y="10159"/>
                </a:lnTo>
                <a:lnTo>
                  <a:pt x="95688" y="15638"/>
                </a:lnTo>
                <a:lnTo>
                  <a:pt x="134025" y="24004"/>
                </a:lnTo>
                <a:lnTo>
                  <a:pt x="137921" y="24841"/>
                </a:lnTo>
                <a:lnTo>
                  <a:pt x="138224" y="24913"/>
                </a:lnTo>
                <a:lnTo>
                  <a:pt x="162038" y="29998"/>
                </a:lnTo>
                <a:lnTo>
                  <a:pt x="171999" y="32197"/>
                </a:lnTo>
                <a:lnTo>
                  <a:pt x="174047" y="32788"/>
                </a:lnTo>
                <a:lnTo>
                  <a:pt x="175936" y="33246"/>
                </a:lnTo>
                <a:lnTo>
                  <a:pt x="177615" y="33547"/>
                </a:lnTo>
                <a:lnTo>
                  <a:pt x="186537" y="35540"/>
                </a:lnTo>
                <a:lnTo>
                  <a:pt x="187254" y="35700"/>
                </a:lnTo>
                <a:lnTo>
                  <a:pt x="199367" y="38251"/>
                </a:lnTo>
                <a:lnTo>
                  <a:pt x="202815" y="39047"/>
                </a:lnTo>
                <a:lnTo>
                  <a:pt x="216472" y="41970"/>
                </a:lnTo>
                <a:lnTo>
                  <a:pt x="225833" y="43796"/>
                </a:lnTo>
                <a:lnTo>
                  <a:pt x="241840" y="47059"/>
                </a:lnTo>
                <a:lnTo>
                  <a:pt x="243355" y="47409"/>
                </a:lnTo>
                <a:lnTo>
                  <a:pt x="256340" y="49947"/>
                </a:lnTo>
                <a:lnTo>
                  <a:pt x="262601" y="51259"/>
                </a:lnTo>
                <a:lnTo>
                  <a:pt x="263099" y="51348"/>
                </a:lnTo>
                <a:lnTo>
                  <a:pt x="263359" y="51406"/>
                </a:lnTo>
                <a:lnTo>
                  <a:pt x="263654" y="51461"/>
                </a:lnTo>
                <a:lnTo>
                  <a:pt x="264059" y="51547"/>
                </a:lnTo>
                <a:lnTo>
                  <a:pt x="264276" y="51585"/>
                </a:lnTo>
                <a:lnTo>
                  <a:pt x="264547" y="51638"/>
                </a:lnTo>
                <a:lnTo>
                  <a:pt x="264883" y="51704"/>
                </a:lnTo>
                <a:lnTo>
                  <a:pt x="265067" y="51737"/>
                </a:lnTo>
                <a:lnTo>
                  <a:pt x="271124" y="52940"/>
                </a:lnTo>
                <a:lnTo>
                  <a:pt x="336539" y="65588"/>
                </a:lnTo>
                <a:lnTo>
                  <a:pt x="340520" y="66336"/>
                </a:lnTo>
                <a:lnTo>
                  <a:pt x="351734" y="68482"/>
                </a:lnTo>
                <a:lnTo>
                  <a:pt x="351981" y="68485"/>
                </a:lnTo>
                <a:lnTo>
                  <a:pt x="363738" y="70779"/>
                </a:lnTo>
                <a:lnTo>
                  <a:pt x="371151" y="72193"/>
                </a:lnTo>
                <a:lnTo>
                  <a:pt x="392074" y="76090"/>
                </a:lnTo>
                <a:lnTo>
                  <a:pt x="410631" y="79383"/>
                </a:lnTo>
                <a:lnTo>
                  <a:pt x="432010" y="83112"/>
                </a:lnTo>
                <a:lnTo>
                  <a:pt x="441446" y="84680"/>
                </a:lnTo>
                <a:lnTo>
                  <a:pt x="453006" y="86618"/>
                </a:lnTo>
                <a:lnTo>
                  <a:pt x="465130" y="88630"/>
                </a:lnTo>
                <a:lnTo>
                  <a:pt x="470013" y="89534"/>
                </a:lnTo>
                <a:lnTo>
                  <a:pt x="477550" y="90704"/>
                </a:lnTo>
                <a:lnTo>
                  <a:pt x="495471" y="93686"/>
                </a:lnTo>
                <a:lnTo>
                  <a:pt x="499009" y="94261"/>
                </a:lnTo>
                <a:lnTo>
                  <a:pt x="513188" y="96534"/>
                </a:lnTo>
                <a:lnTo>
                  <a:pt x="553081" y="102800"/>
                </a:lnTo>
                <a:lnTo>
                  <a:pt x="553986" y="102921"/>
                </a:lnTo>
                <a:lnTo>
                  <a:pt x="556860" y="103305"/>
                </a:lnTo>
                <a:lnTo>
                  <a:pt x="558191" y="103575"/>
                </a:lnTo>
                <a:lnTo>
                  <a:pt x="562486" y="104275"/>
                </a:lnTo>
                <a:lnTo>
                  <a:pt x="570399" y="105485"/>
                </a:lnTo>
                <a:lnTo>
                  <a:pt x="573233" y="105979"/>
                </a:lnTo>
                <a:lnTo>
                  <a:pt x="588588" y="108369"/>
                </a:lnTo>
                <a:lnTo>
                  <a:pt x="593388" y="109142"/>
                </a:lnTo>
                <a:lnTo>
                  <a:pt x="593871" y="109214"/>
                </a:lnTo>
                <a:lnTo>
                  <a:pt x="630323" y="114587"/>
                </a:lnTo>
                <a:lnTo>
                  <a:pt x="634775" y="115233"/>
                </a:lnTo>
                <a:lnTo>
                  <a:pt x="655107" y="118121"/>
                </a:lnTo>
                <a:lnTo>
                  <a:pt x="698091" y="124026"/>
                </a:lnTo>
                <a:lnTo>
                  <a:pt x="719409" y="126938"/>
                </a:lnTo>
                <a:lnTo>
                  <a:pt x="725684" y="127683"/>
                </a:lnTo>
                <a:lnTo>
                  <a:pt x="740553" y="129629"/>
                </a:lnTo>
                <a:lnTo>
                  <a:pt x="785420" y="135304"/>
                </a:lnTo>
                <a:lnTo>
                  <a:pt x="786072" y="135391"/>
                </a:lnTo>
                <a:lnTo>
                  <a:pt x="794118" y="136373"/>
                </a:lnTo>
                <a:lnTo>
                  <a:pt x="795543" y="136560"/>
                </a:lnTo>
                <a:lnTo>
                  <a:pt x="797242" y="136774"/>
                </a:lnTo>
                <a:lnTo>
                  <a:pt x="805752" y="137766"/>
                </a:lnTo>
                <a:lnTo>
                  <a:pt x="806274" y="137842"/>
                </a:lnTo>
                <a:lnTo>
                  <a:pt x="813879" y="138769"/>
                </a:lnTo>
                <a:lnTo>
                  <a:pt x="816152" y="139044"/>
                </a:lnTo>
                <a:lnTo>
                  <a:pt x="816401" y="139060"/>
                </a:lnTo>
                <a:lnTo>
                  <a:pt x="817145" y="139141"/>
                </a:lnTo>
                <a:lnTo>
                  <a:pt x="827024" y="140315"/>
                </a:lnTo>
                <a:lnTo>
                  <a:pt x="832010" y="140902"/>
                </a:lnTo>
                <a:lnTo>
                  <a:pt x="838851" y="141661"/>
                </a:lnTo>
                <a:lnTo>
                  <a:pt x="849558" y="142847"/>
                </a:lnTo>
                <a:lnTo>
                  <a:pt x="854291" y="143389"/>
                </a:lnTo>
                <a:lnTo>
                  <a:pt x="864469" y="144549"/>
                </a:lnTo>
                <a:lnTo>
                  <a:pt x="867529" y="144856"/>
                </a:lnTo>
                <a:lnTo>
                  <a:pt x="867937" y="144911"/>
                </a:lnTo>
                <a:lnTo>
                  <a:pt x="870284" y="145163"/>
                </a:lnTo>
                <a:lnTo>
                  <a:pt x="874823" y="145671"/>
                </a:lnTo>
                <a:lnTo>
                  <a:pt x="883801" y="146649"/>
                </a:lnTo>
                <a:lnTo>
                  <a:pt x="884129" y="146697"/>
                </a:lnTo>
                <a:lnTo>
                  <a:pt x="885470" y="146842"/>
                </a:lnTo>
                <a:lnTo>
                  <a:pt x="885784" y="146887"/>
                </a:lnTo>
                <a:lnTo>
                  <a:pt x="888348" y="147166"/>
                </a:lnTo>
                <a:lnTo>
                  <a:pt x="894708" y="147834"/>
                </a:lnTo>
                <a:lnTo>
                  <a:pt x="895709" y="147935"/>
                </a:lnTo>
                <a:lnTo>
                  <a:pt x="912549" y="149739"/>
                </a:lnTo>
                <a:lnTo>
                  <a:pt x="927329" y="151288"/>
                </a:lnTo>
                <a:lnTo>
                  <a:pt x="945856" y="153105"/>
                </a:lnTo>
                <a:lnTo>
                  <a:pt x="954284" y="153911"/>
                </a:lnTo>
                <a:lnTo>
                  <a:pt x="994492" y="157686"/>
                </a:lnTo>
                <a:lnTo>
                  <a:pt x="994368" y="159260"/>
                </a:lnTo>
                <a:lnTo>
                  <a:pt x="994129" y="161736"/>
                </a:lnTo>
                <a:lnTo>
                  <a:pt x="994101" y="162098"/>
                </a:lnTo>
                <a:lnTo>
                  <a:pt x="994027" y="162680"/>
                </a:lnTo>
                <a:lnTo>
                  <a:pt x="994020" y="162910"/>
                </a:lnTo>
                <a:lnTo>
                  <a:pt x="993955" y="163557"/>
                </a:lnTo>
                <a:lnTo>
                  <a:pt x="993916" y="163824"/>
                </a:lnTo>
                <a:lnTo>
                  <a:pt x="993853" y="164598"/>
                </a:lnTo>
                <a:lnTo>
                  <a:pt x="993825" y="164961"/>
                </a:lnTo>
                <a:lnTo>
                  <a:pt x="993741" y="165778"/>
                </a:lnTo>
                <a:lnTo>
                  <a:pt x="993504" y="168409"/>
                </a:lnTo>
                <a:lnTo>
                  <a:pt x="993445" y="169051"/>
                </a:lnTo>
                <a:lnTo>
                  <a:pt x="993406" y="169571"/>
                </a:lnTo>
                <a:lnTo>
                  <a:pt x="993144" y="172342"/>
                </a:lnTo>
                <a:lnTo>
                  <a:pt x="993083" y="172852"/>
                </a:lnTo>
                <a:lnTo>
                  <a:pt x="993065" y="173064"/>
                </a:lnTo>
                <a:lnTo>
                  <a:pt x="992997" y="173855"/>
                </a:lnTo>
                <a:lnTo>
                  <a:pt x="992990" y="174077"/>
                </a:lnTo>
                <a:lnTo>
                  <a:pt x="992764" y="176317"/>
                </a:lnTo>
                <a:lnTo>
                  <a:pt x="992225" y="182471"/>
                </a:lnTo>
                <a:lnTo>
                  <a:pt x="992132" y="183510"/>
                </a:lnTo>
                <a:lnTo>
                  <a:pt x="991899" y="186314"/>
                </a:lnTo>
                <a:lnTo>
                  <a:pt x="991713" y="188057"/>
                </a:lnTo>
                <a:lnTo>
                  <a:pt x="991682" y="188575"/>
                </a:lnTo>
                <a:lnTo>
                  <a:pt x="990778" y="198844"/>
                </a:lnTo>
                <a:lnTo>
                  <a:pt x="990728" y="199370"/>
                </a:lnTo>
                <a:lnTo>
                  <a:pt x="990712" y="199542"/>
                </a:lnTo>
                <a:lnTo>
                  <a:pt x="990625" y="200464"/>
                </a:lnTo>
                <a:lnTo>
                  <a:pt x="990617" y="200621"/>
                </a:lnTo>
                <a:lnTo>
                  <a:pt x="990471" y="202414"/>
                </a:lnTo>
                <a:lnTo>
                  <a:pt x="990390" y="203265"/>
                </a:lnTo>
                <a:lnTo>
                  <a:pt x="990377" y="203433"/>
                </a:lnTo>
                <a:lnTo>
                  <a:pt x="990288" y="204098"/>
                </a:lnTo>
                <a:lnTo>
                  <a:pt x="990027" y="206680"/>
                </a:lnTo>
                <a:lnTo>
                  <a:pt x="989962" y="207592"/>
                </a:lnTo>
                <a:lnTo>
                  <a:pt x="989651" y="211120"/>
                </a:lnTo>
                <a:lnTo>
                  <a:pt x="989394" y="213937"/>
                </a:lnTo>
                <a:lnTo>
                  <a:pt x="989286" y="215030"/>
                </a:lnTo>
                <a:lnTo>
                  <a:pt x="989261" y="215630"/>
                </a:lnTo>
                <a:lnTo>
                  <a:pt x="989157" y="216615"/>
                </a:lnTo>
                <a:lnTo>
                  <a:pt x="988925" y="218792"/>
                </a:lnTo>
                <a:lnTo>
                  <a:pt x="988900" y="219516"/>
                </a:lnTo>
                <a:lnTo>
                  <a:pt x="988609" y="222826"/>
                </a:lnTo>
                <a:lnTo>
                  <a:pt x="988453" y="224607"/>
                </a:lnTo>
                <a:lnTo>
                  <a:pt x="988402" y="225254"/>
                </a:lnTo>
                <a:lnTo>
                  <a:pt x="988395" y="225419"/>
                </a:lnTo>
                <a:lnTo>
                  <a:pt x="988126" y="228459"/>
                </a:lnTo>
                <a:lnTo>
                  <a:pt x="987999" y="229682"/>
                </a:lnTo>
                <a:lnTo>
                  <a:pt x="987784" y="232177"/>
                </a:lnTo>
                <a:lnTo>
                  <a:pt x="987773" y="232345"/>
                </a:lnTo>
                <a:lnTo>
                  <a:pt x="987647" y="234202"/>
                </a:lnTo>
                <a:lnTo>
                  <a:pt x="987291" y="238101"/>
                </a:lnTo>
                <a:lnTo>
                  <a:pt x="986353" y="248570"/>
                </a:lnTo>
                <a:lnTo>
                  <a:pt x="986349" y="248775"/>
                </a:lnTo>
                <a:lnTo>
                  <a:pt x="986266" y="249868"/>
                </a:lnTo>
                <a:lnTo>
                  <a:pt x="986241" y="250062"/>
                </a:lnTo>
                <a:lnTo>
                  <a:pt x="986208" y="250450"/>
                </a:lnTo>
                <a:lnTo>
                  <a:pt x="985685" y="256265"/>
                </a:lnTo>
                <a:lnTo>
                  <a:pt x="985680" y="256442"/>
                </a:lnTo>
                <a:lnTo>
                  <a:pt x="985491" y="258427"/>
                </a:lnTo>
                <a:lnTo>
                  <a:pt x="985365" y="259880"/>
                </a:lnTo>
                <a:lnTo>
                  <a:pt x="983576" y="280492"/>
                </a:lnTo>
                <a:lnTo>
                  <a:pt x="983536" y="280892"/>
                </a:lnTo>
                <a:lnTo>
                  <a:pt x="983315" y="283505"/>
                </a:lnTo>
                <a:lnTo>
                  <a:pt x="983159" y="285593"/>
                </a:lnTo>
                <a:lnTo>
                  <a:pt x="983117" y="286198"/>
                </a:lnTo>
                <a:lnTo>
                  <a:pt x="982549" y="293374"/>
                </a:lnTo>
                <a:lnTo>
                  <a:pt x="982273" y="296900"/>
                </a:lnTo>
                <a:lnTo>
                  <a:pt x="982024" y="299419"/>
                </a:lnTo>
                <a:lnTo>
                  <a:pt x="981589" y="303513"/>
                </a:lnTo>
                <a:lnTo>
                  <a:pt x="981568" y="303866"/>
                </a:lnTo>
                <a:lnTo>
                  <a:pt x="981548" y="304124"/>
                </a:lnTo>
                <a:lnTo>
                  <a:pt x="980844" y="310996"/>
                </a:lnTo>
                <a:lnTo>
                  <a:pt x="979427" y="325952"/>
                </a:lnTo>
                <a:lnTo>
                  <a:pt x="979242" y="327508"/>
                </a:lnTo>
                <a:lnTo>
                  <a:pt x="979168" y="328620"/>
                </a:lnTo>
                <a:lnTo>
                  <a:pt x="978254" y="338378"/>
                </a:lnTo>
                <a:lnTo>
                  <a:pt x="977487" y="346245"/>
                </a:lnTo>
                <a:lnTo>
                  <a:pt x="977236" y="348810"/>
                </a:lnTo>
                <a:lnTo>
                  <a:pt x="976748" y="353880"/>
                </a:lnTo>
                <a:lnTo>
                  <a:pt x="976516" y="356586"/>
                </a:lnTo>
                <a:lnTo>
                  <a:pt x="976120" y="360452"/>
                </a:lnTo>
                <a:lnTo>
                  <a:pt x="975993" y="361862"/>
                </a:lnTo>
                <a:lnTo>
                  <a:pt x="975972" y="362086"/>
                </a:lnTo>
                <a:lnTo>
                  <a:pt x="975388" y="368605"/>
                </a:lnTo>
                <a:lnTo>
                  <a:pt x="975351" y="368978"/>
                </a:lnTo>
                <a:lnTo>
                  <a:pt x="975328" y="369288"/>
                </a:lnTo>
                <a:lnTo>
                  <a:pt x="975267" y="369956"/>
                </a:lnTo>
                <a:lnTo>
                  <a:pt x="975238" y="370211"/>
                </a:lnTo>
                <a:lnTo>
                  <a:pt x="974664" y="376120"/>
                </a:lnTo>
                <a:lnTo>
                  <a:pt x="973730" y="386947"/>
                </a:lnTo>
                <a:lnTo>
                  <a:pt x="973315" y="391191"/>
                </a:lnTo>
                <a:lnTo>
                  <a:pt x="973189" y="392615"/>
                </a:lnTo>
                <a:lnTo>
                  <a:pt x="973131" y="392935"/>
                </a:lnTo>
                <a:lnTo>
                  <a:pt x="972973" y="394736"/>
                </a:lnTo>
                <a:lnTo>
                  <a:pt x="972904" y="395521"/>
                </a:lnTo>
                <a:lnTo>
                  <a:pt x="972863" y="395995"/>
                </a:lnTo>
                <a:lnTo>
                  <a:pt x="972731" y="397564"/>
                </a:lnTo>
                <a:lnTo>
                  <a:pt x="972692" y="397965"/>
                </a:lnTo>
                <a:lnTo>
                  <a:pt x="971563" y="409783"/>
                </a:lnTo>
                <a:lnTo>
                  <a:pt x="971482" y="410684"/>
                </a:lnTo>
                <a:lnTo>
                  <a:pt x="970289" y="423332"/>
                </a:lnTo>
                <a:lnTo>
                  <a:pt x="969141" y="436267"/>
                </a:lnTo>
                <a:lnTo>
                  <a:pt x="969098" y="436769"/>
                </a:lnTo>
                <a:lnTo>
                  <a:pt x="968997" y="437682"/>
                </a:lnTo>
                <a:lnTo>
                  <a:pt x="968947" y="438314"/>
                </a:lnTo>
                <a:lnTo>
                  <a:pt x="968204" y="446575"/>
                </a:lnTo>
                <a:lnTo>
                  <a:pt x="967084" y="458917"/>
                </a:lnTo>
                <a:lnTo>
                  <a:pt x="966737" y="462741"/>
                </a:lnTo>
                <a:lnTo>
                  <a:pt x="965225" y="478188"/>
                </a:lnTo>
                <a:lnTo>
                  <a:pt x="965086" y="480286"/>
                </a:lnTo>
                <a:lnTo>
                  <a:pt x="964805" y="483353"/>
                </a:lnTo>
                <a:lnTo>
                  <a:pt x="964609" y="485484"/>
                </a:lnTo>
                <a:lnTo>
                  <a:pt x="964112" y="490932"/>
                </a:lnTo>
                <a:lnTo>
                  <a:pt x="962317" y="510121"/>
                </a:lnTo>
                <a:lnTo>
                  <a:pt x="960828" y="525316"/>
                </a:lnTo>
                <a:lnTo>
                  <a:pt x="960326" y="532071"/>
                </a:lnTo>
                <a:lnTo>
                  <a:pt x="959731" y="539865"/>
                </a:lnTo>
                <a:lnTo>
                  <a:pt x="959620" y="541094"/>
                </a:lnTo>
                <a:lnTo>
                  <a:pt x="959596" y="541537"/>
                </a:lnTo>
                <a:lnTo>
                  <a:pt x="958362" y="556096"/>
                </a:lnTo>
                <a:lnTo>
                  <a:pt x="956248" y="579712"/>
                </a:lnTo>
                <a:lnTo>
                  <a:pt x="956192" y="580602"/>
                </a:lnTo>
                <a:lnTo>
                  <a:pt x="956055" y="582024"/>
                </a:lnTo>
                <a:lnTo>
                  <a:pt x="955700" y="586424"/>
                </a:lnTo>
                <a:lnTo>
                  <a:pt x="955651" y="586838"/>
                </a:lnTo>
                <a:lnTo>
                  <a:pt x="955505" y="587966"/>
                </a:lnTo>
                <a:lnTo>
                  <a:pt x="955269" y="591426"/>
                </a:lnTo>
                <a:lnTo>
                  <a:pt x="954522" y="599942"/>
                </a:lnTo>
                <a:lnTo>
                  <a:pt x="954329" y="602312"/>
                </a:lnTo>
                <a:lnTo>
                  <a:pt x="953990" y="605859"/>
                </a:lnTo>
                <a:lnTo>
                  <a:pt x="953876" y="607016"/>
                </a:lnTo>
                <a:lnTo>
                  <a:pt x="952504" y="622150"/>
                </a:lnTo>
                <a:lnTo>
                  <a:pt x="951549" y="633082"/>
                </a:lnTo>
                <a:lnTo>
                  <a:pt x="950142" y="648270"/>
                </a:lnTo>
                <a:lnTo>
                  <a:pt x="950167" y="648525"/>
                </a:lnTo>
                <a:lnTo>
                  <a:pt x="949194" y="648553"/>
                </a:lnTo>
                <a:lnTo>
                  <a:pt x="948541" y="648510"/>
                </a:lnTo>
                <a:lnTo>
                  <a:pt x="931812" y="646852"/>
                </a:lnTo>
                <a:lnTo>
                  <a:pt x="912662" y="644991"/>
                </a:lnTo>
                <a:lnTo>
                  <a:pt x="895734" y="643309"/>
                </a:lnTo>
                <a:lnTo>
                  <a:pt x="890426" y="642669"/>
                </a:lnTo>
                <a:lnTo>
                  <a:pt x="887510" y="642433"/>
                </a:lnTo>
                <a:lnTo>
                  <a:pt x="887059" y="642373"/>
                </a:lnTo>
                <a:lnTo>
                  <a:pt x="864982" y="639980"/>
                </a:lnTo>
                <a:lnTo>
                  <a:pt x="864462" y="639931"/>
                </a:lnTo>
                <a:lnTo>
                  <a:pt x="863321" y="639806"/>
                </a:lnTo>
                <a:lnTo>
                  <a:pt x="860003" y="639461"/>
                </a:lnTo>
                <a:lnTo>
                  <a:pt x="793014" y="632175"/>
                </a:lnTo>
                <a:lnTo>
                  <a:pt x="787263" y="631573"/>
                </a:lnTo>
                <a:lnTo>
                  <a:pt x="785966" y="632213"/>
                </a:lnTo>
                <a:lnTo>
                  <a:pt x="777580" y="631245"/>
                </a:lnTo>
                <a:lnTo>
                  <a:pt x="756853" y="628813"/>
                </a:lnTo>
                <a:lnTo>
                  <a:pt x="702685" y="621953"/>
                </a:lnTo>
                <a:lnTo>
                  <a:pt x="702330" y="621901"/>
                </a:lnTo>
                <a:lnTo>
                  <a:pt x="688651" y="620111"/>
                </a:lnTo>
                <a:lnTo>
                  <a:pt x="686564" y="619772"/>
                </a:lnTo>
                <a:lnTo>
                  <a:pt x="685696" y="619712"/>
                </a:lnTo>
                <a:lnTo>
                  <a:pt x="683932" y="619220"/>
                </a:lnTo>
                <a:lnTo>
                  <a:pt x="682214" y="618918"/>
                </a:lnTo>
                <a:lnTo>
                  <a:pt x="681485" y="618735"/>
                </a:lnTo>
                <a:lnTo>
                  <a:pt x="662687" y="616134"/>
                </a:lnTo>
                <a:lnTo>
                  <a:pt x="650512" y="614520"/>
                </a:lnTo>
                <a:lnTo>
                  <a:pt x="640389" y="613247"/>
                </a:lnTo>
                <a:lnTo>
                  <a:pt x="628113" y="611601"/>
                </a:lnTo>
                <a:lnTo>
                  <a:pt x="614201" y="609635"/>
                </a:lnTo>
                <a:lnTo>
                  <a:pt x="606779" y="608575"/>
                </a:lnTo>
                <a:lnTo>
                  <a:pt x="606487" y="608578"/>
                </a:lnTo>
                <a:lnTo>
                  <a:pt x="593618" y="606801"/>
                </a:lnTo>
                <a:lnTo>
                  <a:pt x="587634" y="606023"/>
                </a:lnTo>
                <a:lnTo>
                  <a:pt x="585928" y="605823"/>
                </a:lnTo>
                <a:lnTo>
                  <a:pt x="584938" y="605776"/>
                </a:lnTo>
                <a:lnTo>
                  <a:pt x="583069" y="605412"/>
                </a:lnTo>
                <a:lnTo>
                  <a:pt x="563218" y="602637"/>
                </a:lnTo>
                <a:lnTo>
                  <a:pt x="557594" y="601711"/>
                </a:lnTo>
                <a:lnTo>
                  <a:pt x="556507" y="601564"/>
                </a:lnTo>
                <a:lnTo>
                  <a:pt x="552803" y="601034"/>
                </a:lnTo>
                <a:lnTo>
                  <a:pt x="514693" y="595463"/>
                </a:lnTo>
                <a:lnTo>
                  <a:pt x="512901" y="595193"/>
                </a:lnTo>
                <a:lnTo>
                  <a:pt x="511253" y="594157"/>
                </a:lnTo>
                <a:lnTo>
                  <a:pt x="497430" y="592114"/>
                </a:lnTo>
                <a:lnTo>
                  <a:pt x="496923" y="592044"/>
                </a:lnTo>
                <a:lnTo>
                  <a:pt x="487725" y="590707"/>
                </a:lnTo>
                <a:lnTo>
                  <a:pt x="486805" y="590530"/>
                </a:lnTo>
                <a:lnTo>
                  <a:pt x="470548" y="588270"/>
                </a:lnTo>
                <a:lnTo>
                  <a:pt x="462838" y="587063"/>
                </a:lnTo>
                <a:lnTo>
                  <a:pt x="455310" y="585982"/>
                </a:lnTo>
                <a:lnTo>
                  <a:pt x="451186" y="585250"/>
                </a:lnTo>
                <a:lnTo>
                  <a:pt x="444562" y="584050"/>
                </a:lnTo>
                <a:lnTo>
                  <a:pt x="434273" y="582398"/>
                </a:lnTo>
                <a:lnTo>
                  <a:pt x="431585" y="581899"/>
                </a:lnTo>
                <a:lnTo>
                  <a:pt x="424370" y="580690"/>
                </a:lnTo>
                <a:lnTo>
                  <a:pt x="416510" y="580364"/>
                </a:lnTo>
                <a:lnTo>
                  <a:pt x="409003" y="579039"/>
                </a:lnTo>
                <a:lnTo>
                  <a:pt x="405804" y="578218"/>
                </a:lnTo>
                <a:lnTo>
                  <a:pt x="404277" y="577977"/>
                </a:lnTo>
                <a:lnTo>
                  <a:pt x="402537" y="577493"/>
                </a:lnTo>
                <a:lnTo>
                  <a:pt x="398932" y="577740"/>
                </a:lnTo>
                <a:lnTo>
                  <a:pt x="391568" y="576685"/>
                </a:lnTo>
                <a:lnTo>
                  <a:pt x="386479" y="575814"/>
                </a:lnTo>
                <a:lnTo>
                  <a:pt x="386021" y="575765"/>
                </a:lnTo>
                <a:lnTo>
                  <a:pt x="372860" y="573515"/>
                </a:lnTo>
                <a:lnTo>
                  <a:pt x="369061" y="572159"/>
                </a:lnTo>
                <a:lnTo>
                  <a:pt x="368173" y="571758"/>
                </a:lnTo>
                <a:lnTo>
                  <a:pt x="366218" y="571044"/>
                </a:lnTo>
                <a:lnTo>
                  <a:pt x="343804" y="567355"/>
                </a:lnTo>
                <a:lnTo>
                  <a:pt x="342932" y="567205"/>
                </a:lnTo>
                <a:lnTo>
                  <a:pt x="341450" y="575150"/>
                </a:lnTo>
                <a:lnTo>
                  <a:pt x="341450" y="575441"/>
                </a:lnTo>
                <a:lnTo>
                  <a:pt x="339915" y="583566"/>
                </a:lnTo>
                <a:lnTo>
                  <a:pt x="337466" y="597778"/>
                </a:lnTo>
                <a:lnTo>
                  <a:pt x="337020" y="600784"/>
                </a:lnTo>
                <a:lnTo>
                  <a:pt x="335775" y="607977"/>
                </a:lnTo>
                <a:lnTo>
                  <a:pt x="334904" y="613010"/>
                </a:lnTo>
                <a:lnTo>
                  <a:pt x="332228" y="631467"/>
                </a:lnTo>
                <a:lnTo>
                  <a:pt x="331077" y="631014"/>
                </a:lnTo>
                <a:lnTo>
                  <a:pt x="326254" y="627960"/>
                </a:lnTo>
                <a:lnTo>
                  <a:pt x="325631" y="627064"/>
                </a:lnTo>
                <a:lnTo>
                  <a:pt x="325299" y="624849"/>
                </a:lnTo>
                <a:lnTo>
                  <a:pt x="325343" y="622520"/>
                </a:lnTo>
                <a:lnTo>
                  <a:pt x="324182" y="620980"/>
                </a:lnTo>
                <a:lnTo>
                  <a:pt x="323567" y="620765"/>
                </a:lnTo>
                <a:lnTo>
                  <a:pt x="322908" y="620021"/>
                </a:lnTo>
                <a:lnTo>
                  <a:pt x="322633" y="618134"/>
                </a:lnTo>
                <a:lnTo>
                  <a:pt x="322111" y="617516"/>
                </a:lnTo>
                <a:lnTo>
                  <a:pt x="321185" y="616771"/>
                </a:lnTo>
                <a:lnTo>
                  <a:pt x="319243" y="615760"/>
                </a:lnTo>
                <a:lnTo>
                  <a:pt x="318942" y="614952"/>
                </a:lnTo>
                <a:lnTo>
                  <a:pt x="319281" y="612515"/>
                </a:lnTo>
                <a:lnTo>
                  <a:pt x="320248" y="610618"/>
                </a:lnTo>
                <a:lnTo>
                  <a:pt x="318378" y="606811"/>
                </a:lnTo>
                <a:lnTo>
                  <a:pt x="317469" y="606829"/>
                </a:lnTo>
                <a:lnTo>
                  <a:pt x="316377" y="605886"/>
                </a:lnTo>
                <a:lnTo>
                  <a:pt x="317360" y="604473"/>
                </a:lnTo>
                <a:lnTo>
                  <a:pt x="315718" y="599915"/>
                </a:lnTo>
                <a:lnTo>
                  <a:pt x="313832" y="596792"/>
                </a:lnTo>
                <a:lnTo>
                  <a:pt x="312409" y="595932"/>
                </a:lnTo>
                <a:lnTo>
                  <a:pt x="311736" y="596294"/>
                </a:lnTo>
                <a:lnTo>
                  <a:pt x="311127" y="595916"/>
                </a:lnTo>
                <a:lnTo>
                  <a:pt x="310415" y="594438"/>
                </a:lnTo>
                <a:lnTo>
                  <a:pt x="310539" y="593974"/>
                </a:lnTo>
                <a:lnTo>
                  <a:pt x="309981" y="592863"/>
                </a:lnTo>
                <a:lnTo>
                  <a:pt x="309807" y="592696"/>
                </a:lnTo>
                <a:lnTo>
                  <a:pt x="309202" y="592116"/>
                </a:lnTo>
                <a:lnTo>
                  <a:pt x="308382" y="592293"/>
                </a:lnTo>
                <a:lnTo>
                  <a:pt x="307914" y="592939"/>
                </a:lnTo>
                <a:lnTo>
                  <a:pt x="308156" y="593253"/>
                </a:lnTo>
                <a:lnTo>
                  <a:pt x="307337" y="595772"/>
                </a:lnTo>
                <a:lnTo>
                  <a:pt x="305706" y="597061"/>
                </a:lnTo>
                <a:lnTo>
                  <a:pt x="304919" y="596508"/>
                </a:lnTo>
                <a:lnTo>
                  <a:pt x="304588" y="595679"/>
                </a:lnTo>
                <a:lnTo>
                  <a:pt x="303803" y="595488"/>
                </a:lnTo>
                <a:lnTo>
                  <a:pt x="299794" y="596254"/>
                </a:lnTo>
                <a:lnTo>
                  <a:pt x="299442" y="596321"/>
                </a:lnTo>
                <a:lnTo>
                  <a:pt x="299095" y="596599"/>
                </a:lnTo>
                <a:lnTo>
                  <a:pt x="298915" y="597159"/>
                </a:lnTo>
                <a:lnTo>
                  <a:pt x="299098" y="598780"/>
                </a:lnTo>
                <a:lnTo>
                  <a:pt x="299582" y="599518"/>
                </a:lnTo>
                <a:lnTo>
                  <a:pt x="300305" y="600032"/>
                </a:lnTo>
                <a:lnTo>
                  <a:pt x="299626" y="601650"/>
                </a:lnTo>
                <a:lnTo>
                  <a:pt x="296228" y="604770"/>
                </a:lnTo>
                <a:lnTo>
                  <a:pt x="294288" y="607229"/>
                </a:lnTo>
                <a:lnTo>
                  <a:pt x="293748" y="608197"/>
                </a:lnTo>
                <a:lnTo>
                  <a:pt x="293678" y="609352"/>
                </a:lnTo>
                <a:lnTo>
                  <a:pt x="293840" y="610972"/>
                </a:lnTo>
                <a:lnTo>
                  <a:pt x="295700" y="614084"/>
                </a:lnTo>
                <a:lnTo>
                  <a:pt x="297485" y="615507"/>
                </a:lnTo>
                <a:lnTo>
                  <a:pt x="297446" y="616444"/>
                </a:lnTo>
                <a:lnTo>
                  <a:pt x="297023" y="616832"/>
                </a:lnTo>
                <a:lnTo>
                  <a:pt x="294485" y="616470"/>
                </a:lnTo>
                <a:lnTo>
                  <a:pt x="293077" y="615699"/>
                </a:lnTo>
                <a:lnTo>
                  <a:pt x="292658" y="615095"/>
                </a:lnTo>
                <a:lnTo>
                  <a:pt x="290890" y="613680"/>
                </a:lnTo>
                <a:lnTo>
                  <a:pt x="289972" y="613841"/>
                </a:lnTo>
                <a:lnTo>
                  <a:pt x="289448" y="613656"/>
                </a:lnTo>
                <a:lnTo>
                  <a:pt x="287630" y="612368"/>
                </a:lnTo>
                <a:lnTo>
                  <a:pt x="287080" y="612436"/>
                </a:lnTo>
                <a:lnTo>
                  <a:pt x="286098" y="613174"/>
                </a:lnTo>
                <a:lnTo>
                  <a:pt x="284844" y="613601"/>
                </a:lnTo>
                <a:lnTo>
                  <a:pt x="284604" y="613499"/>
                </a:lnTo>
                <a:lnTo>
                  <a:pt x="279271" y="611219"/>
                </a:lnTo>
                <a:lnTo>
                  <a:pt x="277319" y="610819"/>
                </a:lnTo>
                <a:lnTo>
                  <a:pt x="276635" y="611950"/>
                </a:lnTo>
                <a:lnTo>
                  <a:pt x="275974" y="612666"/>
                </a:lnTo>
                <a:lnTo>
                  <a:pt x="274083" y="612380"/>
                </a:lnTo>
                <a:lnTo>
                  <a:pt x="273235" y="612513"/>
                </a:lnTo>
                <a:lnTo>
                  <a:pt x="271991" y="613164"/>
                </a:lnTo>
                <a:lnTo>
                  <a:pt x="271649" y="613594"/>
                </a:lnTo>
                <a:lnTo>
                  <a:pt x="267483" y="614533"/>
                </a:lnTo>
                <a:lnTo>
                  <a:pt x="267260" y="615064"/>
                </a:lnTo>
                <a:lnTo>
                  <a:pt x="266030" y="615142"/>
                </a:lnTo>
                <a:lnTo>
                  <a:pt x="264584" y="612766"/>
                </a:lnTo>
                <a:lnTo>
                  <a:pt x="264308" y="610985"/>
                </a:lnTo>
                <a:lnTo>
                  <a:pt x="263017" y="607706"/>
                </a:lnTo>
                <a:lnTo>
                  <a:pt x="261502" y="607503"/>
                </a:lnTo>
                <a:lnTo>
                  <a:pt x="260003" y="608002"/>
                </a:lnTo>
                <a:lnTo>
                  <a:pt x="256155" y="607345"/>
                </a:lnTo>
                <a:lnTo>
                  <a:pt x="255693" y="608103"/>
                </a:lnTo>
                <a:lnTo>
                  <a:pt x="252854" y="609256"/>
                </a:lnTo>
                <a:lnTo>
                  <a:pt x="251581" y="609174"/>
                </a:lnTo>
                <a:lnTo>
                  <a:pt x="250126" y="608035"/>
                </a:lnTo>
                <a:lnTo>
                  <a:pt x="248593" y="607208"/>
                </a:lnTo>
                <a:lnTo>
                  <a:pt x="248302" y="607651"/>
                </a:lnTo>
                <a:lnTo>
                  <a:pt x="248267" y="608270"/>
                </a:lnTo>
                <a:lnTo>
                  <a:pt x="247855" y="609122"/>
                </a:lnTo>
                <a:lnTo>
                  <a:pt x="246537" y="608276"/>
                </a:lnTo>
                <a:lnTo>
                  <a:pt x="245235" y="607779"/>
                </a:lnTo>
                <a:lnTo>
                  <a:pt x="242972" y="608247"/>
                </a:lnTo>
                <a:lnTo>
                  <a:pt x="242558" y="609023"/>
                </a:lnTo>
                <a:lnTo>
                  <a:pt x="242048" y="609225"/>
                </a:lnTo>
                <a:lnTo>
                  <a:pt x="241599" y="609143"/>
                </a:lnTo>
                <a:lnTo>
                  <a:pt x="240188" y="607909"/>
                </a:lnTo>
                <a:lnTo>
                  <a:pt x="240021" y="606901"/>
                </a:lnTo>
                <a:lnTo>
                  <a:pt x="239466" y="606342"/>
                </a:lnTo>
                <a:lnTo>
                  <a:pt x="237072" y="605670"/>
                </a:lnTo>
                <a:lnTo>
                  <a:pt x="235567" y="606474"/>
                </a:lnTo>
                <a:lnTo>
                  <a:pt x="235202" y="606399"/>
                </a:lnTo>
                <a:lnTo>
                  <a:pt x="232177" y="604512"/>
                </a:lnTo>
                <a:lnTo>
                  <a:pt x="231641" y="603660"/>
                </a:lnTo>
                <a:lnTo>
                  <a:pt x="232001" y="603005"/>
                </a:lnTo>
                <a:lnTo>
                  <a:pt x="231891" y="602038"/>
                </a:lnTo>
                <a:lnTo>
                  <a:pt x="230919" y="601184"/>
                </a:lnTo>
                <a:lnTo>
                  <a:pt x="229579" y="600750"/>
                </a:lnTo>
                <a:lnTo>
                  <a:pt x="227176" y="600425"/>
                </a:lnTo>
                <a:lnTo>
                  <a:pt x="225072" y="601386"/>
                </a:lnTo>
                <a:lnTo>
                  <a:pt x="224523" y="601799"/>
                </a:lnTo>
                <a:lnTo>
                  <a:pt x="224257" y="602187"/>
                </a:lnTo>
                <a:lnTo>
                  <a:pt x="224072" y="603177"/>
                </a:lnTo>
                <a:lnTo>
                  <a:pt x="223645" y="603447"/>
                </a:lnTo>
                <a:lnTo>
                  <a:pt x="221076" y="603010"/>
                </a:lnTo>
                <a:lnTo>
                  <a:pt x="220537" y="603291"/>
                </a:lnTo>
                <a:lnTo>
                  <a:pt x="219973" y="604038"/>
                </a:lnTo>
                <a:lnTo>
                  <a:pt x="219346" y="608412"/>
                </a:lnTo>
                <a:lnTo>
                  <a:pt x="218986" y="609205"/>
                </a:lnTo>
                <a:lnTo>
                  <a:pt x="217691" y="611364"/>
                </a:lnTo>
                <a:lnTo>
                  <a:pt x="215636" y="613374"/>
                </a:lnTo>
                <a:lnTo>
                  <a:pt x="211814" y="610860"/>
                </a:lnTo>
                <a:lnTo>
                  <a:pt x="209965" y="608807"/>
                </a:lnTo>
                <a:lnTo>
                  <a:pt x="208953" y="608069"/>
                </a:lnTo>
                <a:lnTo>
                  <a:pt x="206212" y="609678"/>
                </a:lnTo>
                <a:lnTo>
                  <a:pt x="205304" y="609076"/>
                </a:lnTo>
                <a:lnTo>
                  <a:pt x="205369" y="608588"/>
                </a:lnTo>
                <a:lnTo>
                  <a:pt x="204904" y="607823"/>
                </a:lnTo>
                <a:lnTo>
                  <a:pt x="203096" y="606444"/>
                </a:lnTo>
                <a:lnTo>
                  <a:pt x="202377" y="606184"/>
                </a:lnTo>
                <a:lnTo>
                  <a:pt x="200299" y="606279"/>
                </a:lnTo>
                <a:lnTo>
                  <a:pt x="199384" y="606053"/>
                </a:lnTo>
                <a:lnTo>
                  <a:pt x="198083" y="604587"/>
                </a:lnTo>
                <a:lnTo>
                  <a:pt x="192872" y="604237"/>
                </a:lnTo>
                <a:lnTo>
                  <a:pt x="192561" y="604089"/>
                </a:lnTo>
                <a:lnTo>
                  <a:pt x="192097" y="603392"/>
                </a:lnTo>
                <a:lnTo>
                  <a:pt x="189207" y="601348"/>
                </a:lnTo>
                <a:lnTo>
                  <a:pt x="188262" y="600998"/>
                </a:lnTo>
                <a:lnTo>
                  <a:pt x="186758" y="601357"/>
                </a:lnTo>
                <a:lnTo>
                  <a:pt x="185367" y="602082"/>
                </a:lnTo>
                <a:lnTo>
                  <a:pt x="182425" y="602305"/>
                </a:lnTo>
                <a:lnTo>
                  <a:pt x="180546" y="604301"/>
                </a:lnTo>
                <a:lnTo>
                  <a:pt x="177360" y="606653"/>
                </a:lnTo>
                <a:lnTo>
                  <a:pt x="176209" y="608923"/>
                </a:lnTo>
                <a:lnTo>
                  <a:pt x="177070" y="611009"/>
                </a:lnTo>
                <a:lnTo>
                  <a:pt x="177512" y="613005"/>
                </a:lnTo>
                <a:lnTo>
                  <a:pt x="176998" y="614827"/>
                </a:lnTo>
                <a:lnTo>
                  <a:pt x="176322" y="615458"/>
                </a:lnTo>
                <a:lnTo>
                  <a:pt x="173908" y="616586"/>
                </a:lnTo>
                <a:lnTo>
                  <a:pt x="173037" y="616193"/>
                </a:lnTo>
                <a:lnTo>
                  <a:pt x="171240" y="613277"/>
                </a:lnTo>
                <a:lnTo>
                  <a:pt x="171242" y="611317"/>
                </a:lnTo>
                <a:lnTo>
                  <a:pt x="168847" y="609985"/>
                </a:lnTo>
                <a:lnTo>
                  <a:pt x="166108" y="607679"/>
                </a:lnTo>
                <a:lnTo>
                  <a:pt x="163890" y="605024"/>
                </a:lnTo>
                <a:lnTo>
                  <a:pt x="162397" y="602644"/>
                </a:lnTo>
                <a:lnTo>
                  <a:pt x="162616" y="600054"/>
                </a:lnTo>
                <a:lnTo>
                  <a:pt x="161837" y="598644"/>
                </a:lnTo>
                <a:lnTo>
                  <a:pt x="161558" y="596655"/>
                </a:lnTo>
                <a:lnTo>
                  <a:pt x="162512" y="595968"/>
                </a:lnTo>
                <a:lnTo>
                  <a:pt x="163743" y="594391"/>
                </a:lnTo>
                <a:lnTo>
                  <a:pt x="163893" y="593473"/>
                </a:lnTo>
                <a:lnTo>
                  <a:pt x="161248" y="590907"/>
                </a:lnTo>
                <a:lnTo>
                  <a:pt x="161138" y="589773"/>
                </a:lnTo>
                <a:lnTo>
                  <a:pt x="161975" y="588985"/>
                </a:lnTo>
                <a:lnTo>
                  <a:pt x="162202" y="588298"/>
                </a:lnTo>
                <a:lnTo>
                  <a:pt x="160483" y="586321"/>
                </a:lnTo>
                <a:lnTo>
                  <a:pt x="159992" y="584610"/>
                </a:lnTo>
                <a:lnTo>
                  <a:pt x="159080" y="583728"/>
                </a:lnTo>
                <a:lnTo>
                  <a:pt x="159123" y="582914"/>
                </a:lnTo>
                <a:lnTo>
                  <a:pt x="160274" y="581668"/>
                </a:lnTo>
                <a:lnTo>
                  <a:pt x="161061" y="581389"/>
                </a:lnTo>
                <a:lnTo>
                  <a:pt x="161852" y="581387"/>
                </a:lnTo>
                <a:lnTo>
                  <a:pt x="162193" y="581136"/>
                </a:lnTo>
                <a:lnTo>
                  <a:pt x="162751" y="580215"/>
                </a:lnTo>
                <a:lnTo>
                  <a:pt x="162748" y="579261"/>
                </a:lnTo>
                <a:lnTo>
                  <a:pt x="161835" y="577514"/>
                </a:lnTo>
                <a:lnTo>
                  <a:pt x="161770" y="576618"/>
                </a:lnTo>
                <a:lnTo>
                  <a:pt x="161865" y="575192"/>
                </a:lnTo>
                <a:lnTo>
                  <a:pt x="162215" y="574636"/>
                </a:lnTo>
                <a:lnTo>
                  <a:pt x="162376" y="573828"/>
                </a:lnTo>
                <a:lnTo>
                  <a:pt x="161446" y="572141"/>
                </a:lnTo>
                <a:lnTo>
                  <a:pt x="160202" y="571126"/>
                </a:lnTo>
                <a:lnTo>
                  <a:pt x="160205" y="569728"/>
                </a:lnTo>
                <a:lnTo>
                  <a:pt x="160616" y="567233"/>
                </a:lnTo>
                <a:lnTo>
                  <a:pt x="159568" y="565880"/>
                </a:lnTo>
                <a:lnTo>
                  <a:pt x="158380" y="563795"/>
                </a:lnTo>
                <a:lnTo>
                  <a:pt x="158311" y="562855"/>
                </a:lnTo>
                <a:lnTo>
                  <a:pt x="158966" y="562403"/>
                </a:lnTo>
                <a:lnTo>
                  <a:pt x="159157" y="561421"/>
                </a:lnTo>
                <a:lnTo>
                  <a:pt x="158463" y="560796"/>
                </a:lnTo>
                <a:lnTo>
                  <a:pt x="157052" y="559990"/>
                </a:lnTo>
                <a:lnTo>
                  <a:pt x="156524" y="560126"/>
                </a:lnTo>
                <a:lnTo>
                  <a:pt x="155386" y="558862"/>
                </a:lnTo>
                <a:lnTo>
                  <a:pt x="155197" y="558015"/>
                </a:lnTo>
                <a:lnTo>
                  <a:pt x="154463" y="556785"/>
                </a:lnTo>
                <a:lnTo>
                  <a:pt x="153321" y="555683"/>
                </a:lnTo>
                <a:lnTo>
                  <a:pt x="150945" y="554565"/>
                </a:lnTo>
                <a:lnTo>
                  <a:pt x="150435" y="553353"/>
                </a:lnTo>
                <a:lnTo>
                  <a:pt x="147504" y="554052"/>
                </a:lnTo>
                <a:lnTo>
                  <a:pt x="145691" y="554864"/>
                </a:lnTo>
                <a:lnTo>
                  <a:pt x="145182" y="555312"/>
                </a:lnTo>
                <a:lnTo>
                  <a:pt x="141382" y="556324"/>
                </a:lnTo>
                <a:lnTo>
                  <a:pt x="140492" y="555274"/>
                </a:lnTo>
                <a:lnTo>
                  <a:pt x="140521" y="554811"/>
                </a:lnTo>
                <a:lnTo>
                  <a:pt x="141299" y="554536"/>
                </a:lnTo>
                <a:lnTo>
                  <a:pt x="141392" y="554339"/>
                </a:lnTo>
                <a:lnTo>
                  <a:pt x="141008" y="551842"/>
                </a:lnTo>
                <a:lnTo>
                  <a:pt x="139568" y="549651"/>
                </a:lnTo>
                <a:lnTo>
                  <a:pt x="139044" y="549224"/>
                </a:lnTo>
                <a:lnTo>
                  <a:pt x="135877" y="547924"/>
                </a:lnTo>
                <a:lnTo>
                  <a:pt x="133636" y="544589"/>
                </a:lnTo>
                <a:lnTo>
                  <a:pt x="133088" y="538749"/>
                </a:lnTo>
                <a:lnTo>
                  <a:pt x="132083" y="536438"/>
                </a:lnTo>
                <a:lnTo>
                  <a:pt x="131796" y="534517"/>
                </a:lnTo>
                <a:lnTo>
                  <a:pt x="132320" y="533832"/>
                </a:lnTo>
                <a:lnTo>
                  <a:pt x="133528" y="533863"/>
                </a:lnTo>
                <a:lnTo>
                  <a:pt x="134009" y="534153"/>
                </a:lnTo>
                <a:lnTo>
                  <a:pt x="134617" y="534369"/>
                </a:lnTo>
                <a:lnTo>
                  <a:pt x="136338" y="534030"/>
                </a:lnTo>
                <a:lnTo>
                  <a:pt x="136938" y="533352"/>
                </a:lnTo>
                <a:lnTo>
                  <a:pt x="137247" y="531366"/>
                </a:lnTo>
                <a:lnTo>
                  <a:pt x="137273" y="530300"/>
                </a:lnTo>
                <a:lnTo>
                  <a:pt x="137628" y="528619"/>
                </a:lnTo>
                <a:lnTo>
                  <a:pt x="138619" y="527760"/>
                </a:lnTo>
                <a:lnTo>
                  <a:pt x="138274" y="524134"/>
                </a:lnTo>
                <a:lnTo>
                  <a:pt x="138611" y="522825"/>
                </a:lnTo>
                <a:lnTo>
                  <a:pt x="138693" y="521184"/>
                </a:lnTo>
                <a:lnTo>
                  <a:pt x="138096" y="520352"/>
                </a:lnTo>
                <a:lnTo>
                  <a:pt x="137659" y="520531"/>
                </a:lnTo>
                <a:lnTo>
                  <a:pt x="136889" y="520506"/>
                </a:lnTo>
                <a:lnTo>
                  <a:pt x="135951" y="520085"/>
                </a:lnTo>
                <a:lnTo>
                  <a:pt x="133703" y="515904"/>
                </a:lnTo>
                <a:lnTo>
                  <a:pt x="134670" y="515235"/>
                </a:lnTo>
                <a:lnTo>
                  <a:pt x="135210" y="514415"/>
                </a:lnTo>
                <a:lnTo>
                  <a:pt x="134834" y="513337"/>
                </a:lnTo>
                <a:lnTo>
                  <a:pt x="132720" y="512928"/>
                </a:lnTo>
                <a:lnTo>
                  <a:pt x="131930" y="513112"/>
                </a:lnTo>
                <a:lnTo>
                  <a:pt x="131240" y="512893"/>
                </a:lnTo>
                <a:lnTo>
                  <a:pt x="129925" y="510667"/>
                </a:lnTo>
                <a:lnTo>
                  <a:pt x="129158" y="505765"/>
                </a:lnTo>
                <a:lnTo>
                  <a:pt x="129835" y="504523"/>
                </a:lnTo>
                <a:lnTo>
                  <a:pt x="129367" y="502645"/>
                </a:lnTo>
                <a:lnTo>
                  <a:pt x="126725" y="499343"/>
                </a:lnTo>
                <a:lnTo>
                  <a:pt x="126211" y="497307"/>
                </a:lnTo>
                <a:lnTo>
                  <a:pt x="126145" y="496483"/>
                </a:lnTo>
                <a:lnTo>
                  <a:pt x="125720" y="495547"/>
                </a:lnTo>
                <a:lnTo>
                  <a:pt x="125107" y="494812"/>
                </a:lnTo>
                <a:lnTo>
                  <a:pt x="124438" y="494276"/>
                </a:lnTo>
                <a:lnTo>
                  <a:pt x="124065" y="494217"/>
                </a:lnTo>
                <a:lnTo>
                  <a:pt x="123648" y="493571"/>
                </a:lnTo>
                <a:lnTo>
                  <a:pt x="123332" y="492057"/>
                </a:lnTo>
                <a:lnTo>
                  <a:pt x="123516" y="491374"/>
                </a:lnTo>
                <a:lnTo>
                  <a:pt x="123950" y="490771"/>
                </a:lnTo>
                <a:lnTo>
                  <a:pt x="124020" y="489884"/>
                </a:lnTo>
                <a:lnTo>
                  <a:pt x="121131" y="484024"/>
                </a:lnTo>
                <a:lnTo>
                  <a:pt x="120977" y="483428"/>
                </a:lnTo>
                <a:lnTo>
                  <a:pt x="121250" y="481486"/>
                </a:lnTo>
                <a:lnTo>
                  <a:pt x="122128" y="479253"/>
                </a:lnTo>
                <a:lnTo>
                  <a:pt x="122905" y="476852"/>
                </a:lnTo>
                <a:lnTo>
                  <a:pt x="122973" y="476221"/>
                </a:lnTo>
                <a:lnTo>
                  <a:pt x="122917" y="475935"/>
                </a:lnTo>
                <a:lnTo>
                  <a:pt x="121806" y="474396"/>
                </a:lnTo>
                <a:lnTo>
                  <a:pt x="121019" y="473756"/>
                </a:lnTo>
                <a:lnTo>
                  <a:pt x="120759" y="473185"/>
                </a:lnTo>
                <a:lnTo>
                  <a:pt x="120706" y="472222"/>
                </a:lnTo>
                <a:lnTo>
                  <a:pt x="121345" y="471146"/>
                </a:lnTo>
                <a:lnTo>
                  <a:pt x="121334" y="470681"/>
                </a:lnTo>
                <a:lnTo>
                  <a:pt x="120262" y="467881"/>
                </a:lnTo>
                <a:lnTo>
                  <a:pt x="120265" y="467489"/>
                </a:lnTo>
                <a:lnTo>
                  <a:pt x="122965" y="464799"/>
                </a:lnTo>
                <a:lnTo>
                  <a:pt x="123455" y="459871"/>
                </a:lnTo>
                <a:lnTo>
                  <a:pt x="122480" y="459316"/>
                </a:lnTo>
                <a:lnTo>
                  <a:pt x="120936" y="458988"/>
                </a:lnTo>
                <a:lnTo>
                  <a:pt x="120397" y="458914"/>
                </a:lnTo>
                <a:lnTo>
                  <a:pt x="119782" y="459196"/>
                </a:lnTo>
                <a:lnTo>
                  <a:pt x="117648" y="458647"/>
                </a:lnTo>
                <a:lnTo>
                  <a:pt x="120043" y="453397"/>
                </a:lnTo>
                <a:lnTo>
                  <a:pt x="121673" y="451967"/>
                </a:lnTo>
                <a:lnTo>
                  <a:pt x="121900" y="451531"/>
                </a:lnTo>
                <a:lnTo>
                  <a:pt x="122139" y="450516"/>
                </a:lnTo>
                <a:lnTo>
                  <a:pt x="122059" y="449300"/>
                </a:lnTo>
                <a:lnTo>
                  <a:pt x="120936" y="447762"/>
                </a:lnTo>
                <a:lnTo>
                  <a:pt x="117974" y="445734"/>
                </a:lnTo>
                <a:lnTo>
                  <a:pt x="115724" y="446100"/>
                </a:lnTo>
                <a:lnTo>
                  <a:pt x="114270" y="445166"/>
                </a:lnTo>
                <a:lnTo>
                  <a:pt x="114830" y="443400"/>
                </a:lnTo>
                <a:lnTo>
                  <a:pt x="115322" y="442592"/>
                </a:lnTo>
                <a:lnTo>
                  <a:pt x="115282" y="442068"/>
                </a:lnTo>
                <a:lnTo>
                  <a:pt x="115102" y="441663"/>
                </a:lnTo>
                <a:lnTo>
                  <a:pt x="113922" y="440486"/>
                </a:lnTo>
                <a:lnTo>
                  <a:pt x="113359" y="438685"/>
                </a:lnTo>
                <a:lnTo>
                  <a:pt x="113300" y="437367"/>
                </a:lnTo>
                <a:lnTo>
                  <a:pt x="112689" y="436712"/>
                </a:lnTo>
                <a:lnTo>
                  <a:pt x="110611" y="434480"/>
                </a:lnTo>
                <a:lnTo>
                  <a:pt x="109436" y="433737"/>
                </a:lnTo>
                <a:lnTo>
                  <a:pt x="106773" y="434240"/>
                </a:lnTo>
                <a:lnTo>
                  <a:pt x="106381" y="434559"/>
                </a:lnTo>
                <a:lnTo>
                  <a:pt x="105979" y="435952"/>
                </a:lnTo>
                <a:lnTo>
                  <a:pt x="105741" y="437276"/>
                </a:lnTo>
                <a:lnTo>
                  <a:pt x="105964" y="438849"/>
                </a:lnTo>
                <a:lnTo>
                  <a:pt x="105756" y="439339"/>
                </a:lnTo>
                <a:lnTo>
                  <a:pt x="105300" y="439923"/>
                </a:lnTo>
                <a:lnTo>
                  <a:pt x="104056" y="439658"/>
                </a:lnTo>
                <a:lnTo>
                  <a:pt x="100633" y="441574"/>
                </a:lnTo>
                <a:lnTo>
                  <a:pt x="99015" y="443298"/>
                </a:lnTo>
                <a:lnTo>
                  <a:pt x="98713" y="444159"/>
                </a:lnTo>
                <a:lnTo>
                  <a:pt x="98621" y="445028"/>
                </a:lnTo>
                <a:lnTo>
                  <a:pt x="98094" y="445646"/>
                </a:lnTo>
                <a:lnTo>
                  <a:pt x="96809" y="445982"/>
                </a:lnTo>
                <a:lnTo>
                  <a:pt x="94893" y="445840"/>
                </a:lnTo>
                <a:lnTo>
                  <a:pt x="93867" y="446861"/>
                </a:lnTo>
                <a:lnTo>
                  <a:pt x="93743" y="447076"/>
                </a:lnTo>
                <a:lnTo>
                  <a:pt x="93970" y="447570"/>
                </a:lnTo>
                <a:lnTo>
                  <a:pt x="93838" y="447984"/>
                </a:lnTo>
                <a:lnTo>
                  <a:pt x="93111" y="448843"/>
                </a:lnTo>
                <a:lnTo>
                  <a:pt x="91336" y="449040"/>
                </a:lnTo>
                <a:lnTo>
                  <a:pt x="89164" y="448765"/>
                </a:lnTo>
                <a:lnTo>
                  <a:pt x="88469" y="449360"/>
                </a:lnTo>
                <a:lnTo>
                  <a:pt x="87702" y="450326"/>
                </a:lnTo>
                <a:lnTo>
                  <a:pt x="86756" y="450253"/>
                </a:lnTo>
                <a:lnTo>
                  <a:pt x="84981" y="448504"/>
                </a:lnTo>
                <a:lnTo>
                  <a:pt x="83259" y="448205"/>
                </a:lnTo>
                <a:lnTo>
                  <a:pt x="82736" y="449112"/>
                </a:lnTo>
                <a:lnTo>
                  <a:pt x="82927" y="449731"/>
                </a:lnTo>
                <a:lnTo>
                  <a:pt x="82726" y="450817"/>
                </a:lnTo>
                <a:lnTo>
                  <a:pt x="80823" y="454004"/>
                </a:lnTo>
                <a:lnTo>
                  <a:pt x="79801" y="455010"/>
                </a:lnTo>
                <a:lnTo>
                  <a:pt x="78938" y="455520"/>
                </a:lnTo>
                <a:lnTo>
                  <a:pt x="73811" y="457109"/>
                </a:lnTo>
                <a:lnTo>
                  <a:pt x="72826" y="456822"/>
                </a:lnTo>
                <a:lnTo>
                  <a:pt x="71865" y="454822"/>
                </a:lnTo>
                <a:lnTo>
                  <a:pt x="71873" y="452765"/>
                </a:lnTo>
                <a:lnTo>
                  <a:pt x="71687" y="452434"/>
                </a:lnTo>
                <a:lnTo>
                  <a:pt x="70250" y="450838"/>
                </a:lnTo>
                <a:lnTo>
                  <a:pt x="68127" y="449515"/>
                </a:lnTo>
                <a:lnTo>
                  <a:pt x="66850" y="445914"/>
                </a:lnTo>
                <a:lnTo>
                  <a:pt x="66014" y="444918"/>
                </a:lnTo>
                <a:lnTo>
                  <a:pt x="65553" y="444635"/>
                </a:lnTo>
                <a:lnTo>
                  <a:pt x="65685" y="442478"/>
                </a:lnTo>
                <a:lnTo>
                  <a:pt x="64620" y="441995"/>
                </a:lnTo>
                <a:lnTo>
                  <a:pt x="62350" y="442489"/>
                </a:lnTo>
                <a:lnTo>
                  <a:pt x="61758" y="441888"/>
                </a:lnTo>
                <a:lnTo>
                  <a:pt x="61025" y="440603"/>
                </a:lnTo>
                <a:lnTo>
                  <a:pt x="60392" y="440132"/>
                </a:lnTo>
                <a:lnTo>
                  <a:pt x="58143" y="440929"/>
                </a:lnTo>
                <a:lnTo>
                  <a:pt x="57472" y="440136"/>
                </a:lnTo>
                <a:lnTo>
                  <a:pt x="58047" y="437811"/>
                </a:lnTo>
                <a:lnTo>
                  <a:pt x="58569" y="437144"/>
                </a:lnTo>
                <a:lnTo>
                  <a:pt x="60318" y="435560"/>
                </a:lnTo>
                <a:lnTo>
                  <a:pt x="60004" y="434248"/>
                </a:lnTo>
                <a:lnTo>
                  <a:pt x="59310" y="433766"/>
                </a:lnTo>
                <a:lnTo>
                  <a:pt x="58842" y="432108"/>
                </a:lnTo>
                <a:lnTo>
                  <a:pt x="58965" y="431402"/>
                </a:lnTo>
                <a:lnTo>
                  <a:pt x="59250" y="431149"/>
                </a:lnTo>
                <a:lnTo>
                  <a:pt x="61666" y="430322"/>
                </a:lnTo>
                <a:lnTo>
                  <a:pt x="62225" y="430228"/>
                </a:lnTo>
                <a:lnTo>
                  <a:pt x="62783" y="430726"/>
                </a:lnTo>
                <a:lnTo>
                  <a:pt x="64259" y="429833"/>
                </a:lnTo>
                <a:lnTo>
                  <a:pt x="65199" y="428763"/>
                </a:lnTo>
                <a:lnTo>
                  <a:pt x="66452" y="424704"/>
                </a:lnTo>
                <a:lnTo>
                  <a:pt x="66465" y="423778"/>
                </a:lnTo>
                <a:lnTo>
                  <a:pt x="66148" y="422257"/>
                </a:lnTo>
                <a:lnTo>
                  <a:pt x="63997" y="419652"/>
                </a:lnTo>
                <a:lnTo>
                  <a:pt x="62336" y="414899"/>
                </a:lnTo>
                <a:lnTo>
                  <a:pt x="62804" y="414235"/>
                </a:lnTo>
                <a:lnTo>
                  <a:pt x="63561" y="413602"/>
                </a:lnTo>
                <a:lnTo>
                  <a:pt x="64607" y="413173"/>
                </a:lnTo>
                <a:lnTo>
                  <a:pt x="68258" y="409245"/>
                </a:lnTo>
                <a:lnTo>
                  <a:pt x="68029" y="408650"/>
                </a:lnTo>
                <a:lnTo>
                  <a:pt x="68094" y="408305"/>
                </a:lnTo>
                <a:lnTo>
                  <a:pt x="68434" y="407773"/>
                </a:lnTo>
                <a:lnTo>
                  <a:pt x="69004" y="407298"/>
                </a:lnTo>
                <a:lnTo>
                  <a:pt x="70022" y="406869"/>
                </a:lnTo>
                <a:lnTo>
                  <a:pt x="72439" y="407308"/>
                </a:lnTo>
                <a:lnTo>
                  <a:pt x="73778" y="407135"/>
                </a:lnTo>
                <a:lnTo>
                  <a:pt x="74456" y="406792"/>
                </a:lnTo>
                <a:lnTo>
                  <a:pt x="76529" y="407683"/>
                </a:lnTo>
                <a:lnTo>
                  <a:pt x="77566" y="408380"/>
                </a:lnTo>
                <a:lnTo>
                  <a:pt x="80152" y="405062"/>
                </a:lnTo>
                <a:lnTo>
                  <a:pt x="80420" y="404258"/>
                </a:lnTo>
                <a:lnTo>
                  <a:pt x="80076" y="402632"/>
                </a:lnTo>
                <a:lnTo>
                  <a:pt x="79351" y="402218"/>
                </a:lnTo>
                <a:lnTo>
                  <a:pt x="78814" y="401094"/>
                </a:lnTo>
                <a:lnTo>
                  <a:pt x="77933" y="397842"/>
                </a:lnTo>
                <a:lnTo>
                  <a:pt x="77979" y="397563"/>
                </a:lnTo>
                <a:lnTo>
                  <a:pt x="78324" y="397435"/>
                </a:lnTo>
                <a:lnTo>
                  <a:pt x="78780" y="396969"/>
                </a:lnTo>
                <a:lnTo>
                  <a:pt x="79526" y="396652"/>
                </a:lnTo>
                <a:lnTo>
                  <a:pt x="79982" y="396186"/>
                </a:lnTo>
                <a:lnTo>
                  <a:pt x="80682" y="395890"/>
                </a:lnTo>
                <a:lnTo>
                  <a:pt x="81033" y="395260"/>
                </a:lnTo>
                <a:lnTo>
                  <a:pt x="81056" y="394563"/>
                </a:lnTo>
                <a:lnTo>
                  <a:pt x="80695" y="393935"/>
                </a:lnTo>
                <a:lnTo>
                  <a:pt x="80650" y="393108"/>
                </a:lnTo>
                <a:lnTo>
                  <a:pt x="80062" y="392574"/>
                </a:lnTo>
                <a:lnTo>
                  <a:pt x="79664" y="391999"/>
                </a:lnTo>
                <a:lnTo>
                  <a:pt x="78466" y="391302"/>
                </a:lnTo>
                <a:lnTo>
                  <a:pt x="76155" y="389882"/>
                </a:lnTo>
                <a:lnTo>
                  <a:pt x="75756" y="389156"/>
                </a:lnTo>
                <a:lnTo>
                  <a:pt x="75918" y="388153"/>
                </a:lnTo>
                <a:lnTo>
                  <a:pt x="76461" y="387313"/>
                </a:lnTo>
                <a:lnTo>
                  <a:pt x="76280" y="385543"/>
                </a:lnTo>
                <a:lnTo>
                  <a:pt x="75806" y="385478"/>
                </a:lnTo>
                <a:lnTo>
                  <a:pt x="75468" y="385101"/>
                </a:lnTo>
                <a:lnTo>
                  <a:pt x="75353" y="384478"/>
                </a:lnTo>
                <a:lnTo>
                  <a:pt x="75388" y="383806"/>
                </a:lnTo>
                <a:lnTo>
                  <a:pt x="75724" y="383280"/>
                </a:lnTo>
                <a:lnTo>
                  <a:pt x="78103" y="381878"/>
                </a:lnTo>
                <a:lnTo>
                  <a:pt x="79082" y="380059"/>
                </a:lnTo>
                <a:lnTo>
                  <a:pt x="79717" y="377857"/>
                </a:lnTo>
                <a:lnTo>
                  <a:pt x="78916" y="375738"/>
                </a:lnTo>
                <a:lnTo>
                  <a:pt x="77767" y="375415"/>
                </a:lnTo>
                <a:lnTo>
                  <a:pt x="75322" y="373346"/>
                </a:lnTo>
                <a:lnTo>
                  <a:pt x="75384" y="370718"/>
                </a:lnTo>
                <a:lnTo>
                  <a:pt x="76985" y="368350"/>
                </a:lnTo>
                <a:lnTo>
                  <a:pt x="79115" y="368818"/>
                </a:lnTo>
                <a:lnTo>
                  <a:pt x="79851" y="369837"/>
                </a:lnTo>
                <a:lnTo>
                  <a:pt x="80362" y="369780"/>
                </a:lnTo>
                <a:lnTo>
                  <a:pt x="81835" y="369086"/>
                </a:lnTo>
                <a:lnTo>
                  <a:pt x="82905" y="368850"/>
                </a:lnTo>
                <a:lnTo>
                  <a:pt x="83888" y="365401"/>
                </a:lnTo>
                <a:lnTo>
                  <a:pt x="84148" y="363276"/>
                </a:lnTo>
                <a:lnTo>
                  <a:pt x="84227" y="361162"/>
                </a:lnTo>
                <a:lnTo>
                  <a:pt x="84160" y="360625"/>
                </a:lnTo>
                <a:lnTo>
                  <a:pt x="82990" y="359420"/>
                </a:lnTo>
                <a:lnTo>
                  <a:pt x="83288" y="357147"/>
                </a:lnTo>
                <a:lnTo>
                  <a:pt x="83896" y="356546"/>
                </a:lnTo>
                <a:lnTo>
                  <a:pt x="84822" y="357022"/>
                </a:lnTo>
                <a:lnTo>
                  <a:pt x="85894" y="356893"/>
                </a:lnTo>
                <a:lnTo>
                  <a:pt x="86459" y="356661"/>
                </a:lnTo>
                <a:lnTo>
                  <a:pt x="87321" y="355962"/>
                </a:lnTo>
                <a:lnTo>
                  <a:pt x="87577" y="355478"/>
                </a:lnTo>
                <a:lnTo>
                  <a:pt x="87376" y="353213"/>
                </a:lnTo>
                <a:lnTo>
                  <a:pt x="87660" y="352613"/>
                </a:lnTo>
                <a:lnTo>
                  <a:pt x="89816" y="349899"/>
                </a:lnTo>
                <a:lnTo>
                  <a:pt x="90716" y="346974"/>
                </a:lnTo>
                <a:lnTo>
                  <a:pt x="90796" y="346232"/>
                </a:lnTo>
                <a:lnTo>
                  <a:pt x="90421" y="343576"/>
                </a:lnTo>
                <a:lnTo>
                  <a:pt x="91893" y="342211"/>
                </a:lnTo>
                <a:lnTo>
                  <a:pt x="94208" y="341279"/>
                </a:lnTo>
                <a:lnTo>
                  <a:pt x="95714" y="337668"/>
                </a:lnTo>
                <a:lnTo>
                  <a:pt x="95917" y="335544"/>
                </a:lnTo>
                <a:lnTo>
                  <a:pt x="95769" y="334726"/>
                </a:lnTo>
                <a:lnTo>
                  <a:pt x="94901" y="334142"/>
                </a:lnTo>
                <a:lnTo>
                  <a:pt x="94632" y="333121"/>
                </a:lnTo>
                <a:lnTo>
                  <a:pt x="94945" y="330477"/>
                </a:lnTo>
                <a:lnTo>
                  <a:pt x="95265" y="330109"/>
                </a:lnTo>
                <a:lnTo>
                  <a:pt x="95712" y="330079"/>
                </a:lnTo>
                <a:lnTo>
                  <a:pt x="96521" y="330099"/>
                </a:lnTo>
                <a:lnTo>
                  <a:pt x="97332" y="330591"/>
                </a:lnTo>
                <a:lnTo>
                  <a:pt x="98804" y="330473"/>
                </a:lnTo>
                <a:lnTo>
                  <a:pt x="99467" y="330260"/>
                </a:lnTo>
                <a:lnTo>
                  <a:pt x="100565" y="329039"/>
                </a:lnTo>
                <a:lnTo>
                  <a:pt x="100226" y="327725"/>
                </a:lnTo>
                <a:lnTo>
                  <a:pt x="100376" y="327218"/>
                </a:lnTo>
                <a:lnTo>
                  <a:pt x="101038" y="325513"/>
                </a:lnTo>
                <a:lnTo>
                  <a:pt x="101926" y="323737"/>
                </a:lnTo>
                <a:lnTo>
                  <a:pt x="102777" y="322927"/>
                </a:lnTo>
                <a:lnTo>
                  <a:pt x="102964" y="322227"/>
                </a:lnTo>
                <a:lnTo>
                  <a:pt x="102876" y="321584"/>
                </a:lnTo>
                <a:lnTo>
                  <a:pt x="102928" y="320912"/>
                </a:lnTo>
                <a:lnTo>
                  <a:pt x="103120" y="320448"/>
                </a:lnTo>
                <a:lnTo>
                  <a:pt x="104559" y="318373"/>
                </a:lnTo>
                <a:lnTo>
                  <a:pt x="105351" y="314525"/>
                </a:lnTo>
                <a:lnTo>
                  <a:pt x="105642" y="314080"/>
                </a:lnTo>
                <a:lnTo>
                  <a:pt x="105490" y="313213"/>
                </a:lnTo>
                <a:lnTo>
                  <a:pt x="104984" y="312199"/>
                </a:lnTo>
                <a:lnTo>
                  <a:pt x="102889" y="310702"/>
                </a:lnTo>
                <a:lnTo>
                  <a:pt x="99972" y="310604"/>
                </a:lnTo>
                <a:lnTo>
                  <a:pt x="99100" y="311074"/>
                </a:lnTo>
                <a:lnTo>
                  <a:pt x="98419" y="311200"/>
                </a:lnTo>
                <a:lnTo>
                  <a:pt x="97379" y="310574"/>
                </a:lnTo>
                <a:lnTo>
                  <a:pt x="94690" y="311428"/>
                </a:lnTo>
                <a:lnTo>
                  <a:pt x="94389" y="312409"/>
                </a:lnTo>
                <a:lnTo>
                  <a:pt x="93096" y="313299"/>
                </a:lnTo>
                <a:lnTo>
                  <a:pt x="91521" y="312815"/>
                </a:lnTo>
                <a:lnTo>
                  <a:pt x="90668" y="312021"/>
                </a:lnTo>
                <a:lnTo>
                  <a:pt x="86752" y="310309"/>
                </a:lnTo>
                <a:lnTo>
                  <a:pt x="85503" y="310345"/>
                </a:lnTo>
                <a:lnTo>
                  <a:pt x="83462" y="311013"/>
                </a:lnTo>
                <a:lnTo>
                  <a:pt x="82629" y="310879"/>
                </a:lnTo>
                <a:lnTo>
                  <a:pt x="82485" y="310771"/>
                </a:lnTo>
                <a:lnTo>
                  <a:pt x="81004" y="309656"/>
                </a:lnTo>
                <a:lnTo>
                  <a:pt x="80998" y="309161"/>
                </a:lnTo>
                <a:lnTo>
                  <a:pt x="81493" y="308757"/>
                </a:lnTo>
                <a:lnTo>
                  <a:pt x="81439" y="307792"/>
                </a:lnTo>
                <a:lnTo>
                  <a:pt x="80953" y="307322"/>
                </a:lnTo>
                <a:lnTo>
                  <a:pt x="79805" y="306915"/>
                </a:lnTo>
                <a:lnTo>
                  <a:pt x="79586" y="305130"/>
                </a:lnTo>
                <a:lnTo>
                  <a:pt x="79828" y="304408"/>
                </a:lnTo>
                <a:lnTo>
                  <a:pt x="80769" y="304023"/>
                </a:lnTo>
                <a:lnTo>
                  <a:pt x="81689" y="303272"/>
                </a:lnTo>
                <a:lnTo>
                  <a:pt x="82301" y="301400"/>
                </a:lnTo>
                <a:lnTo>
                  <a:pt x="81961" y="300635"/>
                </a:lnTo>
                <a:lnTo>
                  <a:pt x="81511" y="300207"/>
                </a:lnTo>
                <a:lnTo>
                  <a:pt x="80606" y="297815"/>
                </a:lnTo>
                <a:lnTo>
                  <a:pt x="78598" y="296851"/>
                </a:lnTo>
                <a:lnTo>
                  <a:pt x="76891" y="296032"/>
                </a:lnTo>
                <a:lnTo>
                  <a:pt x="76687" y="296031"/>
                </a:lnTo>
                <a:lnTo>
                  <a:pt x="75146" y="298534"/>
                </a:lnTo>
                <a:lnTo>
                  <a:pt x="74822" y="298787"/>
                </a:lnTo>
                <a:lnTo>
                  <a:pt x="73653" y="298598"/>
                </a:lnTo>
                <a:lnTo>
                  <a:pt x="72528" y="298708"/>
                </a:lnTo>
                <a:lnTo>
                  <a:pt x="71653" y="299667"/>
                </a:lnTo>
                <a:lnTo>
                  <a:pt x="71450" y="299996"/>
                </a:lnTo>
                <a:lnTo>
                  <a:pt x="71163" y="300246"/>
                </a:lnTo>
                <a:lnTo>
                  <a:pt x="69914" y="300009"/>
                </a:lnTo>
                <a:lnTo>
                  <a:pt x="68622" y="297913"/>
                </a:lnTo>
                <a:lnTo>
                  <a:pt x="68564" y="297550"/>
                </a:lnTo>
                <a:lnTo>
                  <a:pt x="69743" y="295743"/>
                </a:lnTo>
                <a:lnTo>
                  <a:pt x="70269" y="295682"/>
                </a:lnTo>
                <a:lnTo>
                  <a:pt x="71001" y="294957"/>
                </a:lnTo>
                <a:lnTo>
                  <a:pt x="71345" y="294206"/>
                </a:lnTo>
                <a:lnTo>
                  <a:pt x="71685" y="292669"/>
                </a:lnTo>
                <a:lnTo>
                  <a:pt x="70166" y="289738"/>
                </a:lnTo>
                <a:lnTo>
                  <a:pt x="68727" y="288963"/>
                </a:lnTo>
                <a:lnTo>
                  <a:pt x="67902" y="288934"/>
                </a:lnTo>
                <a:lnTo>
                  <a:pt x="67031" y="288569"/>
                </a:lnTo>
                <a:lnTo>
                  <a:pt x="66697" y="287409"/>
                </a:lnTo>
                <a:lnTo>
                  <a:pt x="66048" y="286862"/>
                </a:lnTo>
                <a:lnTo>
                  <a:pt x="65243" y="285759"/>
                </a:lnTo>
                <a:lnTo>
                  <a:pt x="65068" y="285297"/>
                </a:lnTo>
                <a:lnTo>
                  <a:pt x="65145" y="284434"/>
                </a:lnTo>
                <a:lnTo>
                  <a:pt x="64951" y="284151"/>
                </a:lnTo>
                <a:lnTo>
                  <a:pt x="63552" y="284102"/>
                </a:lnTo>
                <a:lnTo>
                  <a:pt x="62840" y="284351"/>
                </a:lnTo>
                <a:lnTo>
                  <a:pt x="62160" y="283618"/>
                </a:lnTo>
                <a:lnTo>
                  <a:pt x="61868" y="282333"/>
                </a:lnTo>
                <a:lnTo>
                  <a:pt x="60678" y="281457"/>
                </a:lnTo>
                <a:lnTo>
                  <a:pt x="60290" y="280324"/>
                </a:lnTo>
                <a:lnTo>
                  <a:pt x="60433" y="279440"/>
                </a:lnTo>
                <a:lnTo>
                  <a:pt x="60959" y="279008"/>
                </a:lnTo>
                <a:lnTo>
                  <a:pt x="60728" y="278045"/>
                </a:lnTo>
                <a:lnTo>
                  <a:pt x="59787" y="277680"/>
                </a:lnTo>
                <a:lnTo>
                  <a:pt x="59295" y="277157"/>
                </a:lnTo>
                <a:lnTo>
                  <a:pt x="59868" y="276193"/>
                </a:lnTo>
                <a:lnTo>
                  <a:pt x="60274" y="276151"/>
                </a:lnTo>
                <a:lnTo>
                  <a:pt x="61069" y="275346"/>
                </a:lnTo>
                <a:lnTo>
                  <a:pt x="61256" y="274717"/>
                </a:lnTo>
                <a:lnTo>
                  <a:pt x="61190" y="272775"/>
                </a:lnTo>
                <a:lnTo>
                  <a:pt x="61453" y="272281"/>
                </a:lnTo>
                <a:lnTo>
                  <a:pt x="62257" y="271425"/>
                </a:lnTo>
                <a:lnTo>
                  <a:pt x="62413" y="270925"/>
                </a:lnTo>
                <a:lnTo>
                  <a:pt x="62347" y="270224"/>
                </a:lnTo>
                <a:lnTo>
                  <a:pt x="60098" y="268413"/>
                </a:lnTo>
                <a:lnTo>
                  <a:pt x="59896" y="268004"/>
                </a:lnTo>
                <a:lnTo>
                  <a:pt x="58549" y="265279"/>
                </a:lnTo>
                <a:lnTo>
                  <a:pt x="57782" y="263139"/>
                </a:lnTo>
                <a:lnTo>
                  <a:pt x="57864" y="262627"/>
                </a:lnTo>
                <a:lnTo>
                  <a:pt x="55729" y="261676"/>
                </a:lnTo>
                <a:lnTo>
                  <a:pt x="55612" y="261965"/>
                </a:lnTo>
                <a:lnTo>
                  <a:pt x="55349" y="262110"/>
                </a:lnTo>
                <a:lnTo>
                  <a:pt x="53959" y="262054"/>
                </a:lnTo>
                <a:lnTo>
                  <a:pt x="53853" y="261873"/>
                </a:lnTo>
                <a:lnTo>
                  <a:pt x="53660" y="259812"/>
                </a:lnTo>
                <a:lnTo>
                  <a:pt x="53166" y="258487"/>
                </a:lnTo>
                <a:lnTo>
                  <a:pt x="53444" y="255304"/>
                </a:lnTo>
                <a:lnTo>
                  <a:pt x="52711" y="252181"/>
                </a:lnTo>
                <a:lnTo>
                  <a:pt x="51952" y="251584"/>
                </a:lnTo>
                <a:lnTo>
                  <a:pt x="51533" y="251700"/>
                </a:lnTo>
                <a:lnTo>
                  <a:pt x="51215" y="251401"/>
                </a:lnTo>
                <a:lnTo>
                  <a:pt x="50409" y="249680"/>
                </a:lnTo>
                <a:lnTo>
                  <a:pt x="49572" y="247341"/>
                </a:lnTo>
                <a:lnTo>
                  <a:pt x="49508" y="246533"/>
                </a:lnTo>
                <a:lnTo>
                  <a:pt x="49665" y="245501"/>
                </a:lnTo>
                <a:lnTo>
                  <a:pt x="47551" y="243352"/>
                </a:lnTo>
                <a:lnTo>
                  <a:pt x="47524" y="242511"/>
                </a:lnTo>
                <a:lnTo>
                  <a:pt x="46657" y="240024"/>
                </a:lnTo>
                <a:lnTo>
                  <a:pt x="45965" y="238843"/>
                </a:lnTo>
                <a:lnTo>
                  <a:pt x="44366" y="237242"/>
                </a:lnTo>
                <a:lnTo>
                  <a:pt x="42721" y="236697"/>
                </a:lnTo>
                <a:lnTo>
                  <a:pt x="42122" y="234979"/>
                </a:lnTo>
                <a:lnTo>
                  <a:pt x="42391" y="233544"/>
                </a:lnTo>
                <a:lnTo>
                  <a:pt x="42081" y="232588"/>
                </a:lnTo>
                <a:lnTo>
                  <a:pt x="40113" y="231949"/>
                </a:lnTo>
                <a:lnTo>
                  <a:pt x="39083" y="231101"/>
                </a:lnTo>
                <a:lnTo>
                  <a:pt x="39216" y="230400"/>
                </a:lnTo>
                <a:lnTo>
                  <a:pt x="39931" y="229081"/>
                </a:lnTo>
                <a:lnTo>
                  <a:pt x="40364" y="228648"/>
                </a:lnTo>
                <a:lnTo>
                  <a:pt x="40445" y="227271"/>
                </a:lnTo>
                <a:lnTo>
                  <a:pt x="40234" y="226676"/>
                </a:lnTo>
                <a:lnTo>
                  <a:pt x="39668" y="225961"/>
                </a:lnTo>
                <a:lnTo>
                  <a:pt x="39282" y="225901"/>
                </a:lnTo>
                <a:lnTo>
                  <a:pt x="38950" y="225367"/>
                </a:lnTo>
                <a:lnTo>
                  <a:pt x="38632" y="223838"/>
                </a:lnTo>
                <a:lnTo>
                  <a:pt x="38764" y="222470"/>
                </a:lnTo>
                <a:lnTo>
                  <a:pt x="37911" y="221555"/>
                </a:lnTo>
                <a:lnTo>
                  <a:pt x="36204" y="221440"/>
                </a:lnTo>
                <a:lnTo>
                  <a:pt x="35687" y="221067"/>
                </a:lnTo>
                <a:lnTo>
                  <a:pt x="35334" y="220515"/>
                </a:lnTo>
                <a:lnTo>
                  <a:pt x="32121" y="219908"/>
                </a:lnTo>
                <a:lnTo>
                  <a:pt x="31429" y="218801"/>
                </a:lnTo>
                <a:lnTo>
                  <a:pt x="31426" y="218234"/>
                </a:lnTo>
                <a:lnTo>
                  <a:pt x="31070" y="217837"/>
                </a:lnTo>
                <a:lnTo>
                  <a:pt x="29785" y="217722"/>
                </a:lnTo>
                <a:lnTo>
                  <a:pt x="28691" y="217411"/>
                </a:lnTo>
                <a:lnTo>
                  <a:pt x="27747" y="216301"/>
                </a:lnTo>
                <a:lnTo>
                  <a:pt x="26453" y="215796"/>
                </a:lnTo>
                <a:lnTo>
                  <a:pt x="24681" y="214291"/>
                </a:lnTo>
                <a:lnTo>
                  <a:pt x="23681" y="213051"/>
                </a:lnTo>
                <a:lnTo>
                  <a:pt x="23554" y="211645"/>
                </a:lnTo>
                <a:lnTo>
                  <a:pt x="22687" y="209160"/>
                </a:lnTo>
                <a:lnTo>
                  <a:pt x="22975" y="206997"/>
                </a:lnTo>
                <a:lnTo>
                  <a:pt x="22635" y="206512"/>
                </a:lnTo>
                <a:lnTo>
                  <a:pt x="21955" y="206305"/>
                </a:lnTo>
                <a:lnTo>
                  <a:pt x="21534" y="205842"/>
                </a:lnTo>
                <a:lnTo>
                  <a:pt x="21195" y="204421"/>
                </a:lnTo>
                <a:lnTo>
                  <a:pt x="19051" y="202185"/>
                </a:lnTo>
                <a:lnTo>
                  <a:pt x="18465" y="201832"/>
                </a:lnTo>
                <a:lnTo>
                  <a:pt x="16562" y="201888"/>
                </a:lnTo>
                <a:lnTo>
                  <a:pt x="16230" y="201404"/>
                </a:lnTo>
                <a:lnTo>
                  <a:pt x="16126" y="200310"/>
                </a:lnTo>
                <a:lnTo>
                  <a:pt x="15661" y="198894"/>
                </a:lnTo>
                <a:lnTo>
                  <a:pt x="13373" y="196544"/>
                </a:lnTo>
                <a:lnTo>
                  <a:pt x="11834" y="195843"/>
                </a:lnTo>
                <a:lnTo>
                  <a:pt x="11220" y="195298"/>
                </a:lnTo>
                <a:lnTo>
                  <a:pt x="11109" y="194830"/>
                </a:lnTo>
                <a:lnTo>
                  <a:pt x="9696" y="194316"/>
                </a:lnTo>
                <a:lnTo>
                  <a:pt x="7954" y="194380"/>
                </a:lnTo>
                <a:lnTo>
                  <a:pt x="9400" y="192255"/>
                </a:lnTo>
                <a:lnTo>
                  <a:pt x="11087" y="192210"/>
                </a:lnTo>
                <a:lnTo>
                  <a:pt x="12171" y="191451"/>
                </a:lnTo>
                <a:lnTo>
                  <a:pt x="14352" y="191441"/>
                </a:lnTo>
                <a:lnTo>
                  <a:pt x="16048" y="192193"/>
                </a:lnTo>
                <a:lnTo>
                  <a:pt x="17927" y="192395"/>
                </a:lnTo>
                <a:lnTo>
                  <a:pt x="18813" y="192021"/>
                </a:lnTo>
                <a:lnTo>
                  <a:pt x="19779" y="190652"/>
                </a:lnTo>
                <a:lnTo>
                  <a:pt x="20204" y="189955"/>
                </a:lnTo>
                <a:lnTo>
                  <a:pt x="19787" y="189599"/>
                </a:lnTo>
                <a:lnTo>
                  <a:pt x="18001" y="189669"/>
                </a:lnTo>
                <a:lnTo>
                  <a:pt x="17306" y="188289"/>
                </a:lnTo>
                <a:lnTo>
                  <a:pt x="15647" y="188158"/>
                </a:lnTo>
                <a:lnTo>
                  <a:pt x="15405" y="186454"/>
                </a:lnTo>
                <a:lnTo>
                  <a:pt x="14600" y="184498"/>
                </a:lnTo>
                <a:lnTo>
                  <a:pt x="14808" y="183139"/>
                </a:lnTo>
                <a:lnTo>
                  <a:pt x="15879" y="182881"/>
                </a:lnTo>
                <a:lnTo>
                  <a:pt x="15637" y="182021"/>
                </a:lnTo>
                <a:lnTo>
                  <a:pt x="14482" y="181937"/>
                </a:lnTo>
                <a:lnTo>
                  <a:pt x="12663" y="180763"/>
                </a:lnTo>
                <a:lnTo>
                  <a:pt x="12309" y="180106"/>
                </a:lnTo>
                <a:lnTo>
                  <a:pt x="12374" y="179357"/>
                </a:lnTo>
                <a:lnTo>
                  <a:pt x="12672" y="178662"/>
                </a:lnTo>
                <a:lnTo>
                  <a:pt x="14009" y="177442"/>
                </a:lnTo>
                <a:lnTo>
                  <a:pt x="15355" y="176627"/>
                </a:lnTo>
                <a:lnTo>
                  <a:pt x="16582" y="176788"/>
                </a:lnTo>
                <a:lnTo>
                  <a:pt x="18476" y="174940"/>
                </a:lnTo>
                <a:lnTo>
                  <a:pt x="18857" y="171484"/>
                </a:lnTo>
                <a:lnTo>
                  <a:pt x="18027" y="169789"/>
                </a:lnTo>
                <a:lnTo>
                  <a:pt x="17513" y="169546"/>
                </a:lnTo>
                <a:lnTo>
                  <a:pt x="16483" y="168536"/>
                </a:lnTo>
                <a:lnTo>
                  <a:pt x="16310" y="166940"/>
                </a:lnTo>
                <a:lnTo>
                  <a:pt x="17577" y="165045"/>
                </a:lnTo>
                <a:lnTo>
                  <a:pt x="18492" y="162152"/>
                </a:lnTo>
                <a:lnTo>
                  <a:pt x="18139" y="161091"/>
                </a:lnTo>
                <a:lnTo>
                  <a:pt x="16727" y="159207"/>
                </a:lnTo>
                <a:lnTo>
                  <a:pt x="16281" y="158813"/>
                </a:lnTo>
                <a:lnTo>
                  <a:pt x="15843" y="158930"/>
                </a:lnTo>
                <a:lnTo>
                  <a:pt x="15167" y="158760"/>
                </a:lnTo>
                <a:lnTo>
                  <a:pt x="14873" y="158388"/>
                </a:lnTo>
                <a:lnTo>
                  <a:pt x="14545" y="157113"/>
                </a:lnTo>
                <a:lnTo>
                  <a:pt x="15188" y="155477"/>
                </a:lnTo>
                <a:lnTo>
                  <a:pt x="14212" y="153472"/>
                </a:lnTo>
                <a:lnTo>
                  <a:pt x="13701" y="153231"/>
                </a:lnTo>
                <a:lnTo>
                  <a:pt x="11845" y="153598"/>
                </a:lnTo>
                <a:lnTo>
                  <a:pt x="11365" y="153027"/>
                </a:lnTo>
                <a:lnTo>
                  <a:pt x="11217" y="152339"/>
                </a:lnTo>
                <a:lnTo>
                  <a:pt x="11495" y="151254"/>
                </a:lnTo>
                <a:lnTo>
                  <a:pt x="11437" y="150636"/>
                </a:lnTo>
                <a:lnTo>
                  <a:pt x="11342" y="149941"/>
                </a:lnTo>
                <a:lnTo>
                  <a:pt x="10911" y="149202"/>
                </a:lnTo>
                <a:lnTo>
                  <a:pt x="11503" y="146295"/>
                </a:lnTo>
                <a:lnTo>
                  <a:pt x="11906" y="145677"/>
                </a:lnTo>
                <a:lnTo>
                  <a:pt x="11718" y="143988"/>
                </a:lnTo>
                <a:lnTo>
                  <a:pt x="10406" y="142804"/>
                </a:lnTo>
                <a:lnTo>
                  <a:pt x="10283" y="141723"/>
                </a:lnTo>
                <a:lnTo>
                  <a:pt x="9955" y="140837"/>
                </a:lnTo>
                <a:lnTo>
                  <a:pt x="8196" y="141261"/>
                </a:lnTo>
                <a:lnTo>
                  <a:pt x="7842" y="140774"/>
                </a:lnTo>
                <a:lnTo>
                  <a:pt x="7110" y="139195"/>
                </a:lnTo>
                <a:lnTo>
                  <a:pt x="6156" y="135718"/>
                </a:lnTo>
                <a:lnTo>
                  <a:pt x="4961" y="133544"/>
                </a:lnTo>
                <a:lnTo>
                  <a:pt x="4877" y="132009"/>
                </a:lnTo>
                <a:lnTo>
                  <a:pt x="4675" y="131441"/>
                </a:lnTo>
                <a:lnTo>
                  <a:pt x="3614" y="130972"/>
                </a:lnTo>
                <a:lnTo>
                  <a:pt x="3020" y="129545"/>
                </a:lnTo>
                <a:lnTo>
                  <a:pt x="3118" y="128602"/>
                </a:lnTo>
                <a:lnTo>
                  <a:pt x="3006" y="127950"/>
                </a:lnTo>
                <a:lnTo>
                  <a:pt x="2595" y="126425"/>
                </a:lnTo>
                <a:lnTo>
                  <a:pt x="1350" y="123193"/>
                </a:lnTo>
                <a:lnTo>
                  <a:pt x="679" y="123291"/>
                </a:lnTo>
                <a:lnTo>
                  <a:pt x="0" y="122370"/>
                </a:lnTo>
                <a:lnTo>
                  <a:pt x="613" y="119661"/>
                </a:lnTo>
                <a:lnTo>
                  <a:pt x="2345" y="112469"/>
                </a:lnTo>
                <a:lnTo>
                  <a:pt x="2483" y="111674"/>
                </a:lnTo>
                <a:lnTo>
                  <a:pt x="2774" y="110406"/>
                </a:lnTo>
                <a:lnTo>
                  <a:pt x="4162" y="104707"/>
                </a:lnTo>
                <a:lnTo>
                  <a:pt x="6667" y="93782"/>
                </a:lnTo>
                <a:lnTo>
                  <a:pt x="7257" y="91208"/>
                </a:lnTo>
                <a:lnTo>
                  <a:pt x="7655" y="89745"/>
                </a:lnTo>
                <a:lnTo>
                  <a:pt x="8322" y="86779"/>
                </a:lnTo>
                <a:lnTo>
                  <a:pt x="9378" y="82587"/>
                </a:lnTo>
                <a:lnTo>
                  <a:pt x="12218" y="7017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0" name="pg250"/>
          <p:cNvSpPr/>
          <p:nvPr/>
        </p:nvSpPr>
        <p:spPr>
          <a:xfrm>
            <a:off x="3840003" y="3187488"/>
            <a:ext cx="814495" cy="403629"/>
          </a:xfrm>
          <a:custGeom>
            <a:avLst/>
            <a:gdLst/>
            <a:ahLst/>
            <a:cxnLst/>
            <a:rect l="0" t="0" r="0" b="0"/>
            <a:pathLst>
              <a:path w="814495" h="403629">
                <a:moveTo>
                  <a:pt x="1742" y="227038"/>
                </a:moveTo>
                <a:lnTo>
                  <a:pt x="3159" y="212513"/>
                </a:lnTo>
                <a:lnTo>
                  <a:pt x="3212" y="212151"/>
                </a:lnTo>
                <a:lnTo>
                  <a:pt x="3632" y="207470"/>
                </a:lnTo>
                <a:lnTo>
                  <a:pt x="3711" y="206863"/>
                </a:lnTo>
                <a:lnTo>
                  <a:pt x="3784" y="205700"/>
                </a:lnTo>
                <a:lnTo>
                  <a:pt x="4532" y="197976"/>
                </a:lnTo>
                <a:lnTo>
                  <a:pt x="4707" y="196209"/>
                </a:lnTo>
                <a:lnTo>
                  <a:pt x="4806" y="194951"/>
                </a:lnTo>
                <a:lnTo>
                  <a:pt x="5903" y="182893"/>
                </a:lnTo>
                <a:lnTo>
                  <a:pt x="5978" y="182081"/>
                </a:lnTo>
                <a:lnTo>
                  <a:pt x="6149" y="180014"/>
                </a:lnTo>
                <a:lnTo>
                  <a:pt x="6171" y="179762"/>
                </a:lnTo>
                <a:lnTo>
                  <a:pt x="6317" y="178339"/>
                </a:lnTo>
                <a:lnTo>
                  <a:pt x="6447" y="176916"/>
                </a:lnTo>
                <a:lnTo>
                  <a:pt x="6735" y="173467"/>
                </a:lnTo>
                <a:lnTo>
                  <a:pt x="6990" y="170829"/>
                </a:lnTo>
                <a:lnTo>
                  <a:pt x="7073" y="169687"/>
                </a:lnTo>
                <a:lnTo>
                  <a:pt x="7248" y="167811"/>
                </a:lnTo>
                <a:lnTo>
                  <a:pt x="7331" y="166946"/>
                </a:lnTo>
                <a:lnTo>
                  <a:pt x="7937" y="160448"/>
                </a:lnTo>
                <a:lnTo>
                  <a:pt x="8344" y="156082"/>
                </a:lnTo>
                <a:lnTo>
                  <a:pt x="10045" y="137350"/>
                </a:lnTo>
                <a:lnTo>
                  <a:pt x="10288" y="134804"/>
                </a:lnTo>
                <a:lnTo>
                  <a:pt x="10383" y="133716"/>
                </a:lnTo>
                <a:lnTo>
                  <a:pt x="11065" y="126569"/>
                </a:lnTo>
                <a:lnTo>
                  <a:pt x="11087" y="126205"/>
                </a:lnTo>
                <a:lnTo>
                  <a:pt x="11311" y="123864"/>
                </a:lnTo>
                <a:lnTo>
                  <a:pt x="11359" y="123408"/>
                </a:lnTo>
                <a:lnTo>
                  <a:pt x="11393" y="123033"/>
                </a:lnTo>
                <a:lnTo>
                  <a:pt x="11556" y="121235"/>
                </a:lnTo>
                <a:lnTo>
                  <a:pt x="11604" y="120563"/>
                </a:lnTo>
                <a:lnTo>
                  <a:pt x="12200" y="114004"/>
                </a:lnTo>
                <a:lnTo>
                  <a:pt x="12361" y="112271"/>
                </a:lnTo>
                <a:lnTo>
                  <a:pt x="12800" y="107853"/>
                </a:lnTo>
                <a:lnTo>
                  <a:pt x="12887" y="106768"/>
                </a:lnTo>
                <a:lnTo>
                  <a:pt x="12903" y="106336"/>
                </a:lnTo>
                <a:lnTo>
                  <a:pt x="13279" y="102700"/>
                </a:lnTo>
                <a:lnTo>
                  <a:pt x="13299" y="102270"/>
                </a:lnTo>
                <a:lnTo>
                  <a:pt x="14200" y="92455"/>
                </a:lnTo>
                <a:lnTo>
                  <a:pt x="14295" y="91438"/>
                </a:lnTo>
                <a:lnTo>
                  <a:pt x="17007" y="61659"/>
                </a:lnTo>
                <a:lnTo>
                  <a:pt x="18305" y="47891"/>
                </a:lnTo>
                <a:lnTo>
                  <a:pt x="18539" y="45534"/>
                </a:lnTo>
                <a:lnTo>
                  <a:pt x="18560" y="45155"/>
                </a:lnTo>
                <a:lnTo>
                  <a:pt x="18756" y="43176"/>
                </a:lnTo>
                <a:lnTo>
                  <a:pt x="19869" y="30869"/>
                </a:lnTo>
                <a:lnTo>
                  <a:pt x="19916" y="30302"/>
                </a:lnTo>
                <a:lnTo>
                  <a:pt x="22682" y="0"/>
                </a:lnTo>
                <a:lnTo>
                  <a:pt x="28270" y="375"/>
                </a:lnTo>
                <a:lnTo>
                  <a:pt x="30499" y="576"/>
                </a:lnTo>
                <a:lnTo>
                  <a:pt x="34205" y="1010"/>
                </a:lnTo>
                <a:lnTo>
                  <a:pt x="44036" y="1850"/>
                </a:lnTo>
                <a:lnTo>
                  <a:pt x="44184" y="1850"/>
                </a:lnTo>
                <a:lnTo>
                  <a:pt x="53064" y="2687"/>
                </a:lnTo>
                <a:lnTo>
                  <a:pt x="58656" y="3125"/>
                </a:lnTo>
                <a:lnTo>
                  <a:pt x="61757" y="3486"/>
                </a:lnTo>
                <a:lnTo>
                  <a:pt x="65535" y="3797"/>
                </a:lnTo>
                <a:lnTo>
                  <a:pt x="71937" y="4353"/>
                </a:lnTo>
                <a:lnTo>
                  <a:pt x="80974" y="5125"/>
                </a:lnTo>
                <a:lnTo>
                  <a:pt x="86708" y="5590"/>
                </a:lnTo>
                <a:lnTo>
                  <a:pt x="105509" y="7152"/>
                </a:lnTo>
                <a:lnTo>
                  <a:pt x="117273" y="8137"/>
                </a:lnTo>
                <a:lnTo>
                  <a:pt x="136049" y="9672"/>
                </a:lnTo>
                <a:lnTo>
                  <a:pt x="163468" y="11794"/>
                </a:lnTo>
                <a:lnTo>
                  <a:pt x="167678" y="12097"/>
                </a:lnTo>
                <a:lnTo>
                  <a:pt x="199903" y="14417"/>
                </a:lnTo>
                <a:lnTo>
                  <a:pt x="220834" y="15835"/>
                </a:lnTo>
                <a:lnTo>
                  <a:pt x="233094" y="16973"/>
                </a:lnTo>
                <a:lnTo>
                  <a:pt x="241029" y="17529"/>
                </a:lnTo>
                <a:lnTo>
                  <a:pt x="252293" y="18128"/>
                </a:lnTo>
                <a:lnTo>
                  <a:pt x="276971" y="19524"/>
                </a:lnTo>
                <a:lnTo>
                  <a:pt x="293488" y="20472"/>
                </a:lnTo>
                <a:lnTo>
                  <a:pt x="297333" y="20743"/>
                </a:lnTo>
                <a:lnTo>
                  <a:pt x="300601" y="20882"/>
                </a:lnTo>
                <a:lnTo>
                  <a:pt x="301125" y="20922"/>
                </a:lnTo>
                <a:lnTo>
                  <a:pt x="305779" y="21166"/>
                </a:lnTo>
                <a:lnTo>
                  <a:pt x="307474" y="21263"/>
                </a:lnTo>
                <a:lnTo>
                  <a:pt x="309317" y="21316"/>
                </a:lnTo>
                <a:lnTo>
                  <a:pt x="330557" y="22471"/>
                </a:lnTo>
                <a:lnTo>
                  <a:pt x="331129" y="22440"/>
                </a:lnTo>
                <a:lnTo>
                  <a:pt x="337644" y="22758"/>
                </a:lnTo>
                <a:lnTo>
                  <a:pt x="338466" y="22791"/>
                </a:lnTo>
                <a:lnTo>
                  <a:pt x="339340" y="22807"/>
                </a:lnTo>
                <a:lnTo>
                  <a:pt x="344892" y="23054"/>
                </a:lnTo>
                <a:lnTo>
                  <a:pt x="355463" y="23642"/>
                </a:lnTo>
                <a:lnTo>
                  <a:pt x="355991" y="23670"/>
                </a:lnTo>
                <a:lnTo>
                  <a:pt x="361924" y="23953"/>
                </a:lnTo>
                <a:lnTo>
                  <a:pt x="362457" y="23990"/>
                </a:lnTo>
                <a:lnTo>
                  <a:pt x="369611" y="24345"/>
                </a:lnTo>
                <a:lnTo>
                  <a:pt x="376101" y="24626"/>
                </a:lnTo>
                <a:lnTo>
                  <a:pt x="376743" y="24658"/>
                </a:lnTo>
                <a:lnTo>
                  <a:pt x="384395" y="25039"/>
                </a:lnTo>
                <a:lnTo>
                  <a:pt x="384988" y="25065"/>
                </a:lnTo>
                <a:lnTo>
                  <a:pt x="387066" y="25162"/>
                </a:lnTo>
                <a:lnTo>
                  <a:pt x="390992" y="25344"/>
                </a:lnTo>
                <a:lnTo>
                  <a:pt x="391964" y="25393"/>
                </a:lnTo>
                <a:lnTo>
                  <a:pt x="394016" y="25504"/>
                </a:lnTo>
                <a:lnTo>
                  <a:pt x="394849" y="25547"/>
                </a:lnTo>
                <a:lnTo>
                  <a:pt x="398518" y="25702"/>
                </a:lnTo>
                <a:lnTo>
                  <a:pt x="399223" y="25732"/>
                </a:lnTo>
                <a:lnTo>
                  <a:pt x="400118" y="25787"/>
                </a:lnTo>
                <a:lnTo>
                  <a:pt x="401012" y="25800"/>
                </a:lnTo>
                <a:lnTo>
                  <a:pt x="403551" y="25930"/>
                </a:lnTo>
                <a:lnTo>
                  <a:pt x="404678" y="25955"/>
                </a:lnTo>
                <a:lnTo>
                  <a:pt x="405223" y="25992"/>
                </a:lnTo>
                <a:lnTo>
                  <a:pt x="405494" y="26015"/>
                </a:lnTo>
                <a:lnTo>
                  <a:pt x="406582" y="26055"/>
                </a:lnTo>
                <a:lnTo>
                  <a:pt x="408361" y="26116"/>
                </a:lnTo>
                <a:lnTo>
                  <a:pt x="410648" y="26238"/>
                </a:lnTo>
                <a:lnTo>
                  <a:pt x="412122" y="26302"/>
                </a:lnTo>
                <a:lnTo>
                  <a:pt x="412808" y="26329"/>
                </a:lnTo>
                <a:lnTo>
                  <a:pt x="414407" y="26383"/>
                </a:lnTo>
                <a:lnTo>
                  <a:pt x="414606" y="26406"/>
                </a:lnTo>
                <a:lnTo>
                  <a:pt x="426324" y="26864"/>
                </a:lnTo>
                <a:lnTo>
                  <a:pt x="429500" y="26983"/>
                </a:lnTo>
                <a:lnTo>
                  <a:pt x="433085" y="27113"/>
                </a:lnTo>
                <a:lnTo>
                  <a:pt x="433400" y="27122"/>
                </a:lnTo>
                <a:lnTo>
                  <a:pt x="434867" y="27186"/>
                </a:lnTo>
                <a:lnTo>
                  <a:pt x="435153" y="27211"/>
                </a:lnTo>
                <a:lnTo>
                  <a:pt x="441987" y="27445"/>
                </a:lnTo>
                <a:lnTo>
                  <a:pt x="443907" y="27532"/>
                </a:lnTo>
                <a:lnTo>
                  <a:pt x="444191" y="27537"/>
                </a:lnTo>
                <a:lnTo>
                  <a:pt x="444416" y="27540"/>
                </a:lnTo>
                <a:lnTo>
                  <a:pt x="446341" y="27602"/>
                </a:lnTo>
                <a:lnTo>
                  <a:pt x="451682" y="27805"/>
                </a:lnTo>
                <a:lnTo>
                  <a:pt x="453967" y="27878"/>
                </a:lnTo>
                <a:lnTo>
                  <a:pt x="454725" y="27917"/>
                </a:lnTo>
                <a:lnTo>
                  <a:pt x="456515" y="27963"/>
                </a:lnTo>
                <a:lnTo>
                  <a:pt x="460054" y="28110"/>
                </a:lnTo>
                <a:lnTo>
                  <a:pt x="463105" y="28172"/>
                </a:lnTo>
                <a:lnTo>
                  <a:pt x="464028" y="28219"/>
                </a:lnTo>
                <a:lnTo>
                  <a:pt x="465120" y="28237"/>
                </a:lnTo>
                <a:lnTo>
                  <a:pt x="465397" y="28272"/>
                </a:lnTo>
                <a:lnTo>
                  <a:pt x="470274" y="28440"/>
                </a:lnTo>
                <a:lnTo>
                  <a:pt x="470443" y="28437"/>
                </a:lnTo>
                <a:lnTo>
                  <a:pt x="475683" y="28612"/>
                </a:lnTo>
                <a:lnTo>
                  <a:pt x="477625" y="28687"/>
                </a:lnTo>
                <a:lnTo>
                  <a:pt x="481078" y="28798"/>
                </a:lnTo>
                <a:lnTo>
                  <a:pt x="484951" y="28929"/>
                </a:lnTo>
                <a:lnTo>
                  <a:pt x="486392" y="28967"/>
                </a:lnTo>
                <a:lnTo>
                  <a:pt x="486681" y="28999"/>
                </a:lnTo>
                <a:lnTo>
                  <a:pt x="493532" y="29190"/>
                </a:lnTo>
                <a:lnTo>
                  <a:pt x="495578" y="29261"/>
                </a:lnTo>
                <a:lnTo>
                  <a:pt x="498908" y="29352"/>
                </a:lnTo>
                <a:lnTo>
                  <a:pt x="500891" y="29409"/>
                </a:lnTo>
                <a:lnTo>
                  <a:pt x="507817" y="29589"/>
                </a:lnTo>
                <a:lnTo>
                  <a:pt x="507988" y="29605"/>
                </a:lnTo>
                <a:lnTo>
                  <a:pt x="516537" y="29837"/>
                </a:lnTo>
                <a:lnTo>
                  <a:pt x="516885" y="29863"/>
                </a:lnTo>
                <a:lnTo>
                  <a:pt x="522886" y="30008"/>
                </a:lnTo>
                <a:lnTo>
                  <a:pt x="523103" y="31316"/>
                </a:lnTo>
                <a:lnTo>
                  <a:pt x="523545" y="32576"/>
                </a:lnTo>
                <a:lnTo>
                  <a:pt x="524540" y="34386"/>
                </a:lnTo>
                <a:lnTo>
                  <a:pt x="525531" y="36390"/>
                </a:lnTo>
                <a:lnTo>
                  <a:pt x="526034" y="36790"/>
                </a:lnTo>
                <a:lnTo>
                  <a:pt x="526316" y="36928"/>
                </a:lnTo>
                <a:lnTo>
                  <a:pt x="526867" y="37559"/>
                </a:lnTo>
                <a:lnTo>
                  <a:pt x="527214" y="37811"/>
                </a:lnTo>
                <a:lnTo>
                  <a:pt x="527324" y="37976"/>
                </a:lnTo>
                <a:lnTo>
                  <a:pt x="527416" y="38535"/>
                </a:lnTo>
                <a:lnTo>
                  <a:pt x="527567" y="38709"/>
                </a:lnTo>
                <a:lnTo>
                  <a:pt x="527961" y="38849"/>
                </a:lnTo>
                <a:lnTo>
                  <a:pt x="528183" y="38831"/>
                </a:lnTo>
                <a:lnTo>
                  <a:pt x="528437" y="38734"/>
                </a:lnTo>
                <a:lnTo>
                  <a:pt x="528767" y="38461"/>
                </a:lnTo>
                <a:lnTo>
                  <a:pt x="529189" y="38398"/>
                </a:lnTo>
                <a:lnTo>
                  <a:pt x="529689" y="38433"/>
                </a:lnTo>
                <a:lnTo>
                  <a:pt x="530835" y="39227"/>
                </a:lnTo>
                <a:lnTo>
                  <a:pt x="531595" y="39653"/>
                </a:lnTo>
                <a:lnTo>
                  <a:pt x="532743" y="40185"/>
                </a:lnTo>
                <a:lnTo>
                  <a:pt x="533727" y="40863"/>
                </a:lnTo>
                <a:lnTo>
                  <a:pt x="535273" y="41597"/>
                </a:lnTo>
                <a:lnTo>
                  <a:pt x="536326" y="42214"/>
                </a:lnTo>
                <a:lnTo>
                  <a:pt x="536665" y="42457"/>
                </a:lnTo>
                <a:lnTo>
                  <a:pt x="537055" y="42849"/>
                </a:lnTo>
                <a:lnTo>
                  <a:pt x="537242" y="43114"/>
                </a:lnTo>
                <a:lnTo>
                  <a:pt x="537441" y="43629"/>
                </a:lnTo>
                <a:lnTo>
                  <a:pt x="537535" y="43759"/>
                </a:lnTo>
                <a:lnTo>
                  <a:pt x="537778" y="44020"/>
                </a:lnTo>
                <a:lnTo>
                  <a:pt x="538115" y="44269"/>
                </a:lnTo>
                <a:lnTo>
                  <a:pt x="538683" y="44526"/>
                </a:lnTo>
                <a:lnTo>
                  <a:pt x="539558" y="44792"/>
                </a:lnTo>
                <a:lnTo>
                  <a:pt x="540662" y="45129"/>
                </a:lnTo>
                <a:lnTo>
                  <a:pt x="542225" y="45794"/>
                </a:lnTo>
                <a:lnTo>
                  <a:pt x="543274" y="45924"/>
                </a:lnTo>
                <a:lnTo>
                  <a:pt x="544187" y="45917"/>
                </a:lnTo>
                <a:lnTo>
                  <a:pt x="544767" y="46124"/>
                </a:lnTo>
                <a:lnTo>
                  <a:pt x="544944" y="46250"/>
                </a:lnTo>
                <a:lnTo>
                  <a:pt x="545203" y="46683"/>
                </a:lnTo>
                <a:lnTo>
                  <a:pt x="546530" y="47612"/>
                </a:lnTo>
                <a:lnTo>
                  <a:pt x="547009" y="48044"/>
                </a:lnTo>
                <a:lnTo>
                  <a:pt x="547208" y="48324"/>
                </a:lnTo>
                <a:lnTo>
                  <a:pt x="547600" y="48626"/>
                </a:lnTo>
                <a:lnTo>
                  <a:pt x="548966" y="49439"/>
                </a:lnTo>
                <a:lnTo>
                  <a:pt x="550284" y="50115"/>
                </a:lnTo>
                <a:lnTo>
                  <a:pt x="551958" y="50713"/>
                </a:lnTo>
                <a:lnTo>
                  <a:pt x="552282" y="50744"/>
                </a:lnTo>
                <a:lnTo>
                  <a:pt x="552668" y="50726"/>
                </a:lnTo>
                <a:lnTo>
                  <a:pt x="553595" y="50509"/>
                </a:lnTo>
                <a:lnTo>
                  <a:pt x="554153" y="50428"/>
                </a:lnTo>
                <a:lnTo>
                  <a:pt x="554948" y="51324"/>
                </a:lnTo>
                <a:lnTo>
                  <a:pt x="555719" y="52765"/>
                </a:lnTo>
                <a:lnTo>
                  <a:pt x="555856" y="52904"/>
                </a:lnTo>
                <a:lnTo>
                  <a:pt x="557621" y="54118"/>
                </a:lnTo>
                <a:lnTo>
                  <a:pt x="557885" y="54391"/>
                </a:lnTo>
                <a:lnTo>
                  <a:pt x="558776" y="55545"/>
                </a:lnTo>
                <a:lnTo>
                  <a:pt x="559378" y="55994"/>
                </a:lnTo>
                <a:lnTo>
                  <a:pt x="559829" y="56183"/>
                </a:lnTo>
                <a:lnTo>
                  <a:pt x="561197" y="57399"/>
                </a:lnTo>
                <a:lnTo>
                  <a:pt x="561592" y="57858"/>
                </a:lnTo>
                <a:lnTo>
                  <a:pt x="561733" y="58253"/>
                </a:lnTo>
                <a:lnTo>
                  <a:pt x="561848" y="58896"/>
                </a:lnTo>
                <a:lnTo>
                  <a:pt x="562133" y="59149"/>
                </a:lnTo>
                <a:lnTo>
                  <a:pt x="562580" y="59407"/>
                </a:lnTo>
                <a:lnTo>
                  <a:pt x="563206" y="59513"/>
                </a:lnTo>
                <a:lnTo>
                  <a:pt x="563447" y="59606"/>
                </a:lnTo>
                <a:lnTo>
                  <a:pt x="563886" y="59812"/>
                </a:lnTo>
                <a:lnTo>
                  <a:pt x="564070" y="60004"/>
                </a:lnTo>
                <a:lnTo>
                  <a:pt x="565678" y="60261"/>
                </a:lnTo>
                <a:lnTo>
                  <a:pt x="566056" y="60283"/>
                </a:lnTo>
                <a:lnTo>
                  <a:pt x="566723" y="60066"/>
                </a:lnTo>
                <a:lnTo>
                  <a:pt x="567011" y="60184"/>
                </a:lnTo>
                <a:lnTo>
                  <a:pt x="567209" y="60189"/>
                </a:lnTo>
                <a:lnTo>
                  <a:pt x="567923" y="59975"/>
                </a:lnTo>
                <a:lnTo>
                  <a:pt x="569287" y="59408"/>
                </a:lnTo>
                <a:lnTo>
                  <a:pt x="570691" y="59588"/>
                </a:lnTo>
                <a:lnTo>
                  <a:pt x="571466" y="59563"/>
                </a:lnTo>
                <a:lnTo>
                  <a:pt x="571771" y="59497"/>
                </a:lnTo>
                <a:lnTo>
                  <a:pt x="573002" y="58764"/>
                </a:lnTo>
                <a:lnTo>
                  <a:pt x="573348" y="58468"/>
                </a:lnTo>
                <a:lnTo>
                  <a:pt x="574417" y="57234"/>
                </a:lnTo>
                <a:lnTo>
                  <a:pt x="574918" y="57053"/>
                </a:lnTo>
                <a:lnTo>
                  <a:pt x="575561" y="56446"/>
                </a:lnTo>
                <a:lnTo>
                  <a:pt x="575931" y="55963"/>
                </a:lnTo>
                <a:lnTo>
                  <a:pt x="576923" y="54398"/>
                </a:lnTo>
                <a:lnTo>
                  <a:pt x="577307" y="53982"/>
                </a:lnTo>
                <a:lnTo>
                  <a:pt x="577464" y="53720"/>
                </a:lnTo>
                <a:lnTo>
                  <a:pt x="577821" y="52616"/>
                </a:lnTo>
                <a:lnTo>
                  <a:pt x="578294" y="51492"/>
                </a:lnTo>
                <a:lnTo>
                  <a:pt x="578396" y="50470"/>
                </a:lnTo>
                <a:lnTo>
                  <a:pt x="578689" y="49975"/>
                </a:lnTo>
                <a:lnTo>
                  <a:pt x="578713" y="49656"/>
                </a:lnTo>
                <a:lnTo>
                  <a:pt x="578607" y="49362"/>
                </a:lnTo>
                <a:lnTo>
                  <a:pt x="578601" y="49148"/>
                </a:lnTo>
                <a:lnTo>
                  <a:pt x="578761" y="48615"/>
                </a:lnTo>
                <a:lnTo>
                  <a:pt x="579644" y="48121"/>
                </a:lnTo>
                <a:lnTo>
                  <a:pt x="580349" y="47859"/>
                </a:lnTo>
                <a:lnTo>
                  <a:pt x="581502" y="47554"/>
                </a:lnTo>
                <a:lnTo>
                  <a:pt x="582508" y="47443"/>
                </a:lnTo>
                <a:lnTo>
                  <a:pt x="583021" y="47452"/>
                </a:lnTo>
                <a:lnTo>
                  <a:pt x="583261" y="47613"/>
                </a:lnTo>
                <a:lnTo>
                  <a:pt x="584037" y="48340"/>
                </a:lnTo>
                <a:lnTo>
                  <a:pt x="585450" y="48834"/>
                </a:lnTo>
                <a:lnTo>
                  <a:pt x="586604" y="49428"/>
                </a:lnTo>
                <a:lnTo>
                  <a:pt x="587863" y="49897"/>
                </a:lnTo>
                <a:lnTo>
                  <a:pt x="588741" y="49997"/>
                </a:lnTo>
                <a:lnTo>
                  <a:pt x="589729" y="50026"/>
                </a:lnTo>
                <a:lnTo>
                  <a:pt x="590043" y="49972"/>
                </a:lnTo>
                <a:lnTo>
                  <a:pt x="592741" y="50275"/>
                </a:lnTo>
                <a:lnTo>
                  <a:pt x="594490" y="50757"/>
                </a:lnTo>
                <a:lnTo>
                  <a:pt x="595800" y="50948"/>
                </a:lnTo>
                <a:lnTo>
                  <a:pt x="597449" y="50903"/>
                </a:lnTo>
                <a:lnTo>
                  <a:pt x="598397" y="50723"/>
                </a:lnTo>
                <a:lnTo>
                  <a:pt x="599410" y="50372"/>
                </a:lnTo>
                <a:lnTo>
                  <a:pt x="600440" y="49913"/>
                </a:lnTo>
                <a:lnTo>
                  <a:pt x="601820" y="49300"/>
                </a:lnTo>
                <a:lnTo>
                  <a:pt x="602589" y="49094"/>
                </a:lnTo>
                <a:lnTo>
                  <a:pt x="603317" y="49111"/>
                </a:lnTo>
                <a:lnTo>
                  <a:pt x="603719" y="49377"/>
                </a:lnTo>
                <a:lnTo>
                  <a:pt x="604379" y="49684"/>
                </a:lnTo>
                <a:lnTo>
                  <a:pt x="605940" y="50227"/>
                </a:lnTo>
                <a:lnTo>
                  <a:pt x="607078" y="50505"/>
                </a:lnTo>
                <a:lnTo>
                  <a:pt x="608386" y="50467"/>
                </a:lnTo>
                <a:lnTo>
                  <a:pt x="609801" y="50233"/>
                </a:lnTo>
                <a:lnTo>
                  <a:pt x="611248" y="49804"/>
                </a:lnTo>
                <a:lnTo>
                  <a:pt x="612261" y="49236"/>
                </a:lnTo>
                <a:lnTo>
                  <a:pt x="612666" y="49397"/>
                </a:lnTo>
                <a:lnTo>
                  <a:pt x="612775" y="49649"/>
                </a:lnTo>
                <a:lnTo>
                  <a:pt x="613030" y="49896"/>
                </a:lnTo>
                <a:lnTo>
                  <a:pt x="613456" y="50102"/>
                </a:lnTo>
                <a:lnTo>
                  <a:pt x="614047" y="50266"/>
                </a:lnTo>
                <a:lnTo>
                  <a:pt x="615349" y="50275"/>
                </a:lnTo>
                <a:lnTo>
                  <a:pt x="616148" y="50445"/>
                </a:lnTo>
                <a:lnTo>
                  <a:pt x="616408" y="50555"/>
                </a:lnTo>
                <a:lnTo>
                  <a:pt x="616622" y="50729"/>
                </a:lnTo>
                <a:lnTo>
                  <a:pt x="617001" y="50845"/>
                </a:lnTo>
                <a:lnTo>
                  <a:pt x="617896" y="50836"/>
                </a:lnTo>
                <a:lnTo>
                  <a:pt x="618184" y="50731"/>
                </a:lnTo>
                <a:lnTo>
                  <a:pt x="618840" y="50192"/>
                </a:lnTo>
                <a:lnTo>
                  <a:pt x="619429" y="49568"/>
                </a:lnTo>
                <a:lnTo>
                  <a:pt x="619473" y="49375"/>
                </a:lnTo>
                <a:lnTo>
                  <a:pt x="619649" y="49013"/>
                </a:lnTo>
                <a:lnTo>
                  <a:pt x="620212" y="48434"/>
                </a:lnTo>
                <a:lnTo>
                  <a:pt x="620544" y="48261"/>
                </a:lnTo>
                <a:lnTo>
                  <a:pt x="621007" y="48146"/>
                </a:lnTo>
                <a:lnTo>
                  <a:pt x="621356" y="48224"/>
                </a:lnTo>
                <a:lnTo>
                  <a:pt x="621816" y="48591"/>
                </a:lnTo>
                <a:lnTo>
                  <a:pt x="622297" y="48670"/>
                </a:lnTo>
                <a:lnTo>
                  <a:pt x="623861" y="48575"/>
                </a:lnTo>
                <a:lnTo>
                  <a:pt x="623980" y="48849"/>
                </a:lnTo>
                <a:lnTo>
                  <a:pt x="624577" y="49423"/>
                </a:lnTo>
                <a:lnTo>
                  <a:pt x="625192" y="49839"/>
                </a:lnTo>
                <a:lnTo>
                  <a:pt x="625391" y="49880"/>
                </a:lnTo>
                <a:lnTo>
                  <a:pt x="627056" y="49771"/>
                </a:lnTo>
                <a:lnTo>
                  <a:pt x="627512" y="49663"/>
                </a:lnTo>
                <a:lnTo>
                  <a:pt x="628003" y="49472"/>
                </a:lnTo>
                <a:lnTo>
                  <a:pt x="628208" y="49339"/>
                </a:lnTo>
                <a:lnTo>
                  <a:pt x="628406" y="49120"/>
                </a:lnTo>
                <a:lnTo>
                  <a:pt x="628578" y="49035"/>
                </a:lnTo>
                <a:lnTo>
                  <a:pt x="629158" y="48888"/>
                </a:lnTo>
                <a:lnTo>
                  <a:pt x="629793" y="48578"/>
                </a:lnTo>
                <a:lnTo>
                  <a:pt x="629998" y="48397"/>
                </a:lnTo>
                <a:lnTo>
                  <a:pt x="630195" y="48363"/>
                </a:lnTo>
                <a:lnTo>
                  <a:pt x="630608" y="48609"/>
                </a:lnTo>
                <a:lnTo>
                  <a:pt x="631696" y="49880"/>
                </a:lnTo>
                <a:lnTo>
                  <a:pt x="633673" y="50266"/>
                </a:lnTo>
                <a:lnTo>
                  <a:pt x="634688" y="50114"/>
                </a:lnTo>
                <a:lnTo>
                  <a:pt x="635141" y="49932"/>
                </a:lnTo>
                <a:lnTo>
                  <a:pt x="635431" y="49941"/>
                </a:lnTo>
                <a:lnTo>
                  <a:pt x="636394" y="50231"/>
                </a:lnTo>
                <a:lnTo>
                  <a:pt x="636929" y="50461"/>
                </a:lnTo>
                <a:lnTo>
                  <a:pt x="638106" y="51154"/>
                </a:lnTo>
                <a:lnTo>
                  <a:pt x="638230" y="51443"/>
                </a:lnTo>
                <a:lnTo>
                  <a:pt x="638132" y="53169"/>
                </a:lnTo>
                <a:lnTo>
                  <a:pt x="638169" y="53391"/>
                </a:lnTo>
                <a:lnTo>
                  <a:pt x="638412" y="53986"/>
                </a:lnTo>
                <a:lnTo>
                  <a:pt x="638508" y="54338"/>
                </a:lnTo>
                <a:lnTo>
                  <a:pt x="638576" y="55222"/>
                </a:lnTo>
                <a:lnTo>
                  <a:pt x="638702" y="55511"/>
                </a:lnTo>
                <a:lnTo>
                  <a:pt x="638838" y="55684"/>
                </a:lnTo>
                <a:lnTo>
                  <a:pt x="639323" y="56035"/>
                </a:lnTo>
                <a:lnTo>
                  <a:pt x="639710" y="56166"/>
                </a:lnTo>
                <a:lnTo>
                  <a:pt x="640870" y="56260"/>
                </a:lnTo>
                <a:lnTo>
                  <a:pt x="641693" y="56468"/>
                </a:lnTo>
                <a:lnTo>
                  <a:pt x="642272" y="56512"/>
                </a:lnTo>
                <a:lnTo>
                  <a:pt x="642733" y="56621"/>
                </a:lnTo>
                <a:lnTo>
                  <a:pt x="643014" y="56727"/>
                </a:lnTo>
                <a:lnTo>
                  <a:pt x="643329" y="56919"/>
                </a:lnTo>
                <a:lnTo>
                  <a:pt x="644191" y="57445"/>
                </a:lnTo>
                <a:lnTo>
                  <a:pt x="644742" y="58125"/>
                </a:lnTo>
                <a:lnTo>
                  <a:pt x="645310" y="58959"/>
                </a:lnTo>
                <a:lnTo>
                  <a:pt x="645414" y="59265"/>
                </a:lnTo>
                <a:lnTo>
                  <a:pt x="645405" y="59516"/>
                </a:lnTo>
                <a:lnTo>
                  <a:pt x="645638" y="60067"/>
                </a:lnTo>
                <a:lnTo>
                  <a:pt x="645918" y="60388"/>
                </a:lnTo>
                <a:lnTo>
                  <a:pt x="647699" y="60721"/>
                </a:lnTo>
                <a:lnTo>
                  <a:pt x="648637" y="60693"/>
                </a:lnTo>
                <a:lnTo>
                  <a:pt x="649102" y="60743"/>
                </a:lnTo>
                <a:lnTo>
                  <a:pt x="650069" y="60664"/>
                </a:lnTo>
                <a:lnTo>
                  <a:pt x="650624" y="60503"/>
                </a:lnTo>
                <a:lnTo>
                  <a:pt x="651304" y="60399"/>
                </a:lnTo>
                <a:lnTo>
                  <a:pt x="651871" y="60419"/>
                </a:lnTo>
                <a:lnTo>
                  <a:pt x="653083" y="60679"/>
                </a:lnTo>
                <a:lnTo>
                  <a:pt x="654794" y="61226"/>
                </a:lnTo>
                <a:lnTo>
                  <a:pt x="655066" y="61500"/>
                </a:lnTo>
                <a:lnTo>
                  <a:pt x="655548" y="61663"/>
                </a:lnTo>
                <a:lnTo>
                  <a:pt x="656365" y="61774"/>
                </a:lnTo>
                <a:lnTo>
                  <a:pt x="658446" y="62056"/>
                </a:lnTo>
                <a:lnTo>
                  <a:pt x="659409" y="61933"/>
                </a:lnTo>
                <a:lnTo>
                  <a:pt x="659687" y="61993"/>
                </a:lnTo>
                <a:lnTo>
                  <a:pt x="660028" y="62215"/>
                </a:lnTo>
                <a:lnTo>
                  <a:pt x="660608" y="62720"/>
                </a:lnTo>
                <a:lnTo>
                  <a:pt x="661286" y="64415"/>
                </a:lnTo>
                <a:lnTo>
                  <a:pt x="661317" y="64605"/>
                </a:lnTo>
                <a:lnTo>
                  <a:pt x="661276" y="64917"/>
                </a:lnTo>
                <a:lnTo>
                  <a:pt x="660853" y="66084"/>
                </a:lnTo>
                <a:lnTo>
                  <a:pt x="660864" y="66402"/>
                </a:lnTo>
                <a:lnTo>
                  <a:pt x="660944" y="66659"/>
                </a:lnTo>
                <a:lnTo>
                  <a:pt x="661055" y="66884"/>
                </a:lnTo>
                <a:lnTo>
                  <a:pt x="661231" y="66985"/>
                </a:lnTo>
                <a:lnTo>
                  <a:pt x="661748" y="67072"/>
                </a:lnTo>
                <a:lnTo>
                  <a:pt x="662379" y="67042"/>
                </a:lnTo>
                <a:lnTo>
                  <a:pt x="663088" y="66788"/>
                </a:lnTo>
                <a:lnTo>
                  <a:pt x="663483" y="66562"/>
                </a:lnTo>
                <a:lnTo>
                  <a:pt x="664078" y="66194"/>
                </a:lnTo>
                <a:lnTo>
                  <a:pt x="664634" y="65718"/>
                </a:lnTo>
                <a:lnTo>
                  <a:pt x="664967" y="65585"/>
                </a:lnTo>
                <a:lnTo>
                  <a:pt x="666210" y="65302"/>
                </a:lnTo>
                <a:lnTo>
                  <a:pt x="668009" y="66378"/>
                </a:lnTo>
                <a:lnTo>
                  <a:pt x="669282" y="66528"/>
                </a:lnTo>
                <a:lnTo>
                  <a:pt x="670398" y="66945"/>
                </a:lnTo>
                <a:lnTo>
                  <a:pt x="671343" y="67665"/>
                </a:lnTo>
                <a:lnTo>
                  <a:pt x="671932" y="68042"/>
                </a:lnTo>
                <a:lnTo>
                  <a:pt x="673186" y="68495"/>
                </a:lnTo>
                <a:lnTo>
                  <a:pt x="674101" y="68584"/>
                </a:lnTo>
                <a:lnTo>
                  <a:pt x="674671" y="68759"/>
                </a:lnTo>
                <a:lnTo>
                  <a:pt x="675297" y="69042"/>
                </a:lnTo>
                <a:lnTo>
                  <a:pt x="675706" y="69709"/>
                </a:lnTo>
                <a:lnTo>
                  <a:pt x="675806" y="70490"/>
                </a:lnTo>
                <a:lnTo>
                  <a:pt x="675826" y="71495"/>
                </a:lnTo>
                <a:lnTo>
                  <a:pt x="675635" y="72991"/>
                </a:lnTo>
                <a:lnTo>
                  <a:pt x="675741" y="73299"/>
                </a:lnTo>
                <a:lnTo>
                  <a:pt x="675943" y="73488"/>
                </a:lnTo>
                <a:lnTo>
                  <a:pt x="676440" y="73766"/>
                </a:lnTo>
                <a:lnTo>
                  <a:pt x="677803" y="74150"/>
                </a:lnTo>
                <a:lnTo>
                  <a:pt x="679083" y="74284"/>
                </a:lnTo>
                <a:lnTo>
                  <a:pt x="680248" y="73998"/>
                </a:lnTo>
                <a:lnTo>
                  <a:pt x="680419" y="73829"/>
                </a:lnTo>
                <a:lnTo>
                  <a:pt x="680639" y="73770"/>
                </a:lnTo>
                <a:lnTo>
                  <a:pt x="681682" y="73660"/>
                </a:lnTo>
                <a:lnTo>
                  <a:pt x="682356" y="73699"/>
                </a:lnTo>
                <a:lnTo>
                  <a:pt x="685107" y="74674"/>
                </a:lnTo>
                <a:lnTo>
                  <a:pt x="685682" y="75041"/>
                </a:lnTo>
                <a:lnTo>
                  <a:pt x="686007" y="75423"/>
                </a:lnTo>
                <a:lnTo>
                  <a:pt x="686059" y="75551"/>
                </a:lnTo>
                <a:lnTo>
                  <a:pt x="686067" y="75837"/>
                </a:lnTo>
                <a:lnTo>
                  <a:pt x="685991" y="76306"/>
                </a:lnTo>
                <a:lnTo>
                  <a:pt x="685872" y="76541"/>
                </a:lnTo>
                <a:lnTo>
                  <a:pt x="685551" y="76792"/>
                </a:lnTo>
                <a:lnTo>
                  <a:pt x="685162" y="77339"/>
                </a:lnTo>
                <a:lnTo>
                  <a:pt x="684205" y="78852"/>
                </a:lnTo>
                <a:lnTo>
                  <a:pt x="684004" y="79270"/>
                </a:lnTo>
                <a:lnTo>
                  <a:pt x="683834" y="79832"/>
                </a:lnTo>
                <a:lnTo>
                  <a:pt x="683811" y="80156"/>
                </a:lnTo>
                <a:lnTo>
                  <a:pt x="683856" y="80976"/>
                </a:lnTo>
                <a:lnTo>
                  <a:pt x="684007" y="81518"/>
                </a:lnTo>
                <a:lnTo>
                  <a:pt x="684265" y="82057"/>
                </a:lnTo>
                <a:lnTo>
                  <a:pt x="685085" y="83175"/>
                </a:lnTo>
                <a:lnTo>
                  <a:pt x="686126" y="84724"/>
                </a:lnTo>
                <a:lnTo>
                  <a:pt x="686522" y="85154"/>
                </a:lnTo>
                <a:lnTo>
                  <a:pt x="687012" y="85513"/>
                </a:lnTo>
                <a:lnTo>
                  <a:pt x="688570" y="86162"/>
                </a:lnTo>
                <a:lnTo>
                  <a:pt x="689531" y="86854"/>
                </a:lnTo>
                <a:lnTo>
                  <a:pt x="689942" y="87261"/>
                </a:lnTo>
                <a:lnTo>
                  <a:pt x="690443" y="87962"/>
                </a:lnTo>
                <a:lnTo>
                  <a:pt x="690686" y="88497"/>
                </a:lnTo>
                <a:lnTo>
                  <a:pt x="690864" y="89417"/>
                </a:lnTo>
                <a:lnTo>
                  <a:pt x="690857" y="90435"/>
                </a:lnTo>
                <a:lnTo>
                  <a:pt x="690897" y="90806"/>
                </a:lnTo>
                <a:lnTo>
                  <a:pt x="691020" y="91384"/>
                </a:lnTo>
                <a:lnTo>
                  <a:pt x="691316" y="92295"/>
                </a:lnTo>
                <a:lnTo>
                  <a:pt x="691516" y="92715"/>
                </a:lnTo>
                <a:lnTo>
                  <a:pt x="692827" y="93648"/>
                </a:lnTo>
                <a:lnTo>
                  <a:pt x="693064" y="93757"/>
                </a:lnTo>
                <a:lnTo>
                  <a:pt x="693556" y="93853"/>
                </a:lnTo>
                <a:lnTo>
                  <a:pt x="694236" y="93837"/>
                </a:lnTo>
                <a:lnTo>
                  <a:pt x="694679" y="93741"/>
                </a:lnTo>
                <a:lnTo>
                  <a:pt x="695296" y="93444"/>
                </a:lnTo>
                <a:lnTo>
                  <a:pt x="696377" y="92472"/>
                </a:lnTo>
                <a:lnTo>
                  <a:pt x="696798" y="92209"/>
                </a:lnTo>
                <a:lnTo>
                  <a:pt x="697720" y="91903"/>
                </a:lnTo>
                <a:lnTo>
                  <a:pt x="698537" y="91886"/>
                </a:lnTo>
                <a:lnTo>
                  <a:pt x="699513" y="92189"/>
                </a:lnTo>
                <a:lnTo>
                  <a:pt x="700095" y="92558"/>
                </a:lnTo>
                <a:lnTo>
                  <a:pt x="700355" y="92794"/>
                </a:lnTo>
                <a:lnTo>
                  <a:pt x="700682" y="93171"/>
                </a:lnTo>
                <a:lnTo>
                  <a:pt x="701084" y="93849"/>
                </a:lnTo>
                <a:lnTo>
                  <a:pt x="701258" y="94335"/>
                </a:lnTo>
                <a:lnTo>
                  <a:pt x="701365" y="94823"/>
                </a:lnTo>
                <a:lnTo>
                  <a:pt x="701515" y="95149"/>
                </a:lnTo>
                <a:lnTo>
                  <a:pt x="702176" y="96089"/>
                </a:lnTo>
                <a:lnTo>
                  <a:pt x="702437" y="96333"/>
                </a:lnTo>
                <a:lnTo>
                  <a:pt x="702835" y="96579"/>
                </a:lnTo>
                <a:lnTo>
                  <a:pt x="703910" y="96909"/>
                </a:lnTo>
                <a:lnTo>
                  <a:pt x="704883" y="96971"/>
                </a:lnTo>
                <a:lnTo>
                  <a:pt x="705177" y="96923"/>
                </a:lnTo>
                <a:lnTo>
                  <a:pt x="706079" y="96543"/>
                </a:lnTo>
                <a:lnTo>
                  <a:pt x="706622" y="96185"/>
                </a:lnTo>
                <a:lnTo>
                  <a:pt x="707916" y="95621"/>
                </a:lnTo>
                <a:lnTo>
                  <a:pt x="709881" y="95831"/>
                </a:lnTo>
                <a:lnTo>
                  <a:pt x="711199" y="96006"/>
                </a:lnTo>
                <a:lnTo>
                  <a:pt x="712407" y="96442"/>
                </a:lnTo>
                <a:lnTo>
                  <a:pt x="713323" y="97632"/>
                </a:lnTo>
                <a:lnTo>
                  <a:pt x="713378" y="97805"/>
                </a:lnTo>
                <a:lnTo>
                  <a:pt x="713747" y="99216"/>
                </a:lnTo>
                <a:lnTo>
                  <a:pt x="713854" y="100478"/>
                </a:lnTo>
                <a:lnTo>
                  <a:pt x="713798" y="101109"/>
                </a:lnTo>
                <a:lnTo>
                  <a:pt x="713467" y="102234"/>
                </a:lnTo>
                <a:lnTo>
                  <a:pt x="713165" y="102827"/>
                </a:lnTo>
                <a:lnTo>
                  <a:pt x="710955" y="105493"/>
                </a:lnTo>
                <a:lnTo>
                  <a:pt x="710790" y="105864"/>
                </a:lnTo>
                <a:lnTo>
                  <a:pt x="710614" y="106803"/>
                </a:lnTo>
                <a:lnTo>
                  <a:pt x="710660" y="107651"/>
                </a:lnTo>
                <a:lnTo>
                  <a:pt x="711187" y="109131"/>
                </a:lnTo>
                <a:lnTo>
                  <a:pt x="711250" y="109799"/>
                </a:lnTo>
                <a:lnTo>
                  <a:pt x="710740" y="111054"/>
                </a:lnTo>
                <a:lnTo>
                  <a:pt x="710456" y="111608"/>
                </a:lnTo>
                <a:lnTo>
                  <a:pt x="710380" y="111948"/>
                </a:lnTo>
                <a:lnTo>
                  <a:pt x="710356" y="112445"/>
                </a:lnTo>
                <a:lnTo>
                  <a:pt x="710390" y="112845"/>
                </a:lnTo>
                <a:lnTo>
                  <a:pt x="710742" y="113842"/>
                </a:lnTo>
                <a:lnTo>
                  <a:pt x="711278" y="114584"/>
                </a:lnTo>
                <a:lnTo>
                  <a:pt x="711736" y="114987"/>
                </a:lnTo>
                <a:lnTo>
                  <a:pt x="712345" y="115397"/>
                </a:lnTo>
                <a:lnTo>
                  <a:pt x="713447" y="116016"/>
                </a:lnTo>
                <a:lnTo>
                  <a:pt x="714253" y="116950"/>
                </a:lnTo>
                <a:lnTo>
                  <a:pt x="714573" y="117466"/>
                </a:lnTo>
                <a:lnTo>
                  <a:pt x="714738" y="117874"/>
                </a:lnTo>
                <a:lnTo>
                  <a:pt x="714806" y="118187"/>
                </a:lnTo>
                <a:lnTo>
                  <a:pt x="714869" y="118772"/>
                </a:lnTo>
                <a:lnTo>
                  <a:pt x="714871" y="120228"/>
                </a:lnTo>
                <a:lnTo>
                  <a:pt x="715112" y="120967"/>
                </a:lnTo>
                <a:lnTo>
                  <a:pt x="715566" y="121711"/>
                </a:lnTo>
                <a:lnTo>
                  <a:pt x="715968" y="122131"/>
                </a:lnTo>
                <a:lnTo>
                  <a:pt x="717330" y="123045"/>
                </a:lnTo>
                <a:lnTo>
                  <a:pt x="717826" y="123579"/>
                </a:lnTo>
                <a:lnTo>
                  <a:pt x="718252" y="124245"/>
                </a:lnTo>
                <a:lnTo>
                  <a:pt x="718472" y="124826"/>
                </a:lnTo>
                <a:lnTo>
                  <a:pt x="718580" y="125413"/>
                </a:lnTo>
                <a:lnTo>
                  <a:pt x="718465" y="126415"/>
                </a:lnTo>
                <a:lnTo>
                  <a:pt x="718369" y="126620"/>
                </a:lnTo>
                <a:lnTo>
                  <a:pt x="719019" y="127436"/>
                </a:lnTo>
                <a:lnTo>
                  <a:pt x="719022" y="127706"/>
                </a:lnTo>
                <a:lnTo>
                  <a:pt x="718940" y="127900"/>
                </a:lnTo>
                <a:lnTo>
                  <a:pt x="718178" y="128926"/>
                </a:lnTo>
                <a:lnTo>
                  <a:pt x="717787" y="129254"/>
                </a:lnTo>
                <a:lnTo>
                  <a:pt x="717534" y="129357"/>
                </a:lnTo>
                <a:lnTo>
                  <a:pt x="716989" y="129430"/>
                </a:lnTo>
                <a:lnTo>
                  <a:pt x="715928" y="129719"/>
                </a:lnTo>
                <a:lnTo>
                  <a:pt x="715792" y="129848"/>
                </a:lnTo>
                <a:lnTo>
                  <a:pt x="715633" y="130286"/>
                </a:lnTo>
                <a:lnTo>
                  <a:pt x="715704" y="130626"/>
                </a:lnTo>
                <a:lnTo>
                  <a:pt x="716394" y="131532"/>
                </a:lnTo>
                <a:lnTo>
                  <a:pt x="716608" y="131933"/>
                </a:lnTo>
                <a:lnTo>
                  <a:pt x="716708" y="132243"/>
                </a:lnTo>
                <a:lnTo>
                  <a:pt x="716781" y="133236"/>
                </a:lnTo>
                <a:lnTo>
                  <a:pt x="716498" y="134383"/>
                </a:lnTo>
                <a:lnTo>
                  <a:pt x="716554" y="135051"/>
                </a:lnTo>
                <a:lnTo>
                  <a:pt x="716730" y="135699"/>
                </a:lnTo>
                <a:lnTo>
                  <a:pt x="717218" y="136481"/>
                </a:lnTo>
                <a:lnTo>
                  <a:pt x="717621" y="136889"/>
                </a:lnTo>
                <a:lnTo>
                  <a:pt x="718727" y="137597"/>
                </a:lnTo>
                <a:lnTo>
                  <a:pt x="719307" y="138197"/>
                </a:lnTo>
                <a:lnTo>
                  <a:pt x="719539" y="138627"/>
                </a:lnTo>
                <a:lnTo>
                  <a:pt x="719827" y="139473"/>
                </a:lnTo>
                <a:lnTo>
                  <a:pt x="720168" y="139946"/>
                </a:lnTo>
                <a:lnTo>
                  <a:pt x="720551" y="140280"/>
                </a:lnTo>
                <a:lnTo>
                  <a:pt x="720996" y="140501"/>
                </a:lnTo>
                <a:lnTo>
                  <a:pt x="722400" y="140803"/>
                </a:lnTo>
                <a:lnTo>
                  <a:pt x="722991" y="141068"/>
                </a:lnTo>
                <a:lnTo>
                  <a:pt x="723375" y="141402"/>
                </a:lnTo>
                <a:lnTo>
                  <a:pt x="723622" y="141697"/>
                </a:lnTo>
                <a:lnTo>
                  <a:pt x="723933" y="142292"/>
                </a:lnTo>
                <a:lnTo>
                  <a:pt x="724077" y="142704"/>
                </a:lnTo>
                <a:lnTo>
                  <a:pt x="724143" y="143570"/>
                </a:lnTo>
                <a:lnTo>
                  <a:pt x="724046" y="144446"/>
                </a:lnTo>
                <a:lnTo>
                  <a:pt x="723666" y="145371"/>
                </a:lnTo>
                <a:lnTo>
                  <a:pt x="723450" y="145713"/>
                </a:lnTo>
                <a:lnTo>
                  <a:pt x="723209" y="146271"/>
                </a:lnTo>
                <a:lnTo>
                  <a:pt x="722996" y="147185"/>
                </a:lnTo>
                <a:lnTo>
                  <a:pt x="722971" y="147648"/>
                </a:lnTo>
                <a:lnTo>
                  <a:pt x="723052" y="148871"/>
                </a:lnTo>
                <a:lnTo>
                  <a:pt x="723316" y="149913"/>
                </a:lnTo>
                <a:lnTo>
                  <a:pt x="723560" y="150499"/>
                </a:lnTo>
                <a:lnTo>
                  <a:pt x="723693" y="150778"/>
                </a:lnTo>
                <a:lnTo>
                  <a:pt x="723948" y="151109"/>
                </a:lnTo>
                <a:lnTo>
                  <a:pt x="724383" y="151413"/>
                </a:lnTo>
                <a:lnTo>
                  <a:pt x="724635" y="151523"/>
                </a:lnTo>
                <a:lnTo>
                  <a:pt x="725097" y="151634"/>
                </a:lnTo>
                <a:lnTo>
                  <a:pt x="725239" y="151464"/>
                </a:lnTo>
                <a:lnTo>
                  <a:pt x="725945" y="151197"/>
                </a:lnTo>
                <a:lnTo>
                  <a:pt x="726719" y="151263"/>
                </a:lnTo>
                <a:lnTo>
                  <a:pt x="727293" y="151504"/>
                </a:lnTo>
                <a:lnTo>
                  <a:pt x="727885" y="151990"/>
                </a:lnTo>
                <a:lnTo>
                  <a:pt x="728053" y="152221"/>
                </a:lnTo>
                <a:lnTo>
                  <a:pt x="728229" y="152690"/>
                </a:lnTo>
                <a:lnTo>
                  <a:pt x="728244" y="153105"/>
                </a:lnTo>
                <a:lnTo>
                  <a:pt x="728072" y="153544"/>
                </a:lnTo>
                <a:lnTo>
                  <a:pt x="727681" y="154039"/>
                </a:lnTo>
                <a:lnTo>
                  <a:pt x="726673" y="154822"/>
                </a:lnTo>
                <a:lnTo>
                  <a:pt x="726391" y="155483"/>
                </a:lnTo>
                <a:lnTo>
                  <a:pt x="726350" y="155986"/>
                </a:lnTo>
                <a:lnTo>
                  <a:pt x="726381" y="156232"/>
                </a:lnTo>
                <a:lnTo>
                  <a:pt x="726502" y="156425"/>
                </a:lnTo>
                <a:lnTo>
                  <a:pt x="726889" y="156787"/>
                </a:lnTo>
                <a:lnTo>
                  <a:pt x="727508" y="157037"/>
                </a:lnTo>
                <a:lnTo>
                  <a:pt x="727900" y="156997"/>
                </a:lnTo>
                <a:lnTo>
                  <a:pt x="728044" y="156908"/>
                </a:lnTo>
                <a:lnTo>
                  <a:pt x="728235" y="156670"/>
                </a:lnTo>
                <a:lnTo>
                  <a:pt x="728618" y="155869"/>
                </a:lnTo>
                <a:lnTo>
                  <a:pt x="728839" y="155517"/>
                </a:lnTo>
                <a:lnTo>
                  <a:pt x="729677" y="155200"/>
                </a:lnTo>
                <a:lnTo>
                  <a:pt x="730734" y="155275"/>
                </a:lnTo>
                <a:lnTo>
                  <a:pt x="731329" y="155565"/>
                </a:lnTo>
                <a:lnTo>
                  <a:pt x="731642" y="156021"/>
                </a:lnTo>
                <a:lnTo>
                  <a:pt x="731741" y="156349"/>
                </a:lnTo>
                <a:lnTo>
                  <a:pt x="731720" y="156624"/>
                </a:lnTo>
                <a:lnTo>
                  <a:pt x="731629" y="156909"/>
                </a:lnTo>
                <a:lnTo>
                  <a:pt x="731196" y="157669"/>
                </a:lnTo>
                <a:lnTo>
                  <a:pt x="730955" y="158269"/>
                </a:lnTo>
                <a:lnTo>
                  <a:pt x="731009" y="158569"/>
                </a:lnTo>
                <a:lnTo>
                  <a:pt x="731096" y="158732"/>
                </a:lnTo>
                <a:lnTo>
                  <a:pt x="731494" y="159140"/>
                </a:lnTo>
                <a:lnTo>
                  <a:pt x="731679" y="159230"/>
                </a:lnTo>
                <a:lnTo>
                  <a:pt x="732325" y="159275"/>
                </a:lnTo>
                <a:lnTo>
                  <a:pt x="732604" y="159209"/>
                </a:lnTo>
                <a:lnTo>
                  <a:pt x="733162" y="158945"/>
                </a:lnTo>
                <a:lnTo>
                  <a:pt x="733840" y="158807"/>
                </a:lnTo>
                <a:lnTo>
                  <a:pt x="734220" y="158804"/>
                </a:lnTo>
                <a:lnTo>
                  <a:pt x="735624" y="159060"/>
                </a:lnTo>
                <a:lnTo>
                  <a:pt x="736421" y="159485"/>
                </a:lnTo>
                <a:lnTo>
                  <a:pt x="736699" y="159850"/>
                </a:lnTo>
                <a:lnTo>
                  <a:pt x="736755" y="160090"/>
                </a:lnTo>
                <a:lnTo>
                  <a:pt x="736729" y="160658"/>
                </a:lnTo>
                <a:lnTo>
                  <a:pt x="736350" y="161822"/>
                </a:lnTo>
                <a:lnTo>
                  <a:pt x="736160" y="162256"/>
                </a:lnTo>
                <a:lnTo>
                  <a:pt x="735500" y="163037"/>
                </a:lnTo>
                <a:lnTo>
                  <a:pt x="735408" y="163210"/>
                </a:lnTo>
                <a:lnTo>
                  <a:pt x="735318" y="163577"/>
                </a:lnTo>
                <a:lnTo>
                  <a:pt x="735418" y="164091"/>
                </a:lnTo>
                <a:lnTo>
                  <a:pt x="736050" y="165355"/>
                </a:lnTo>
                <a:lnTo>
                  <a:pt x="736094" y="165805"/>
                </a:lnTo>
                <a:lnTo>
                  <a:pt x="736039" y="166139"/>
                </a:lnTo>
                <a:lnTo>
                  <a:pt x="735772" y="166633"/>
                </a:lnTo>
                <a:lnTo>
                  <a:pt x="735532" y="166813"/>
                </a:lnTo>
                <a:lnTo>
                  <a:pt x="734427" y="167180"/>
                </a:lnTo>
                <a:lnTo>
                  <a:pt x="733987" y="167472"/>
                </a:lnTo>
                <a:lnTo>
                  <a:pt x="733834" y="167721"/>
                </a:lnTo>
                <a:lnTo>
                  <a:pt x="733722" y="168029"/>
                </a:lnTo>
                <a:lnTo>
                  <a:pt x="733743" y="168491"/>
                </a:lnTo>
                <a:lnTo>
                  <a:pt x="734069" y="169066"/>
                </a:lnTo>
                <a:lnTo>
                  <a:pt x="734623" y="169695"/>
                </a:lnTo>
                <a:lnTo>
                  <a:pt x="734931" y="170184"/>
                </a:lnTo>
                <a:lnTo>
                  <a:pt x="735067" y="170595"/>
                </a:lnTo>
                <a:lnTo>
                  <a:pt x="735121" y="171494"/>
                </a:lnTo>
                <a:lnTo>
                  <a:pt x="735184" y="171810"/>
                </a:lnTo>
                <a:lnTo>
                  <a:pt x="735331" y="172197"/>
                </a:lnTo>
                <a:lnTo>
                  <a:pt x="735555" y="172567"/>
                </a:lnTo>
                <a:lnTo>
                  <a:pt x="735834" y="172884"/>
                </a:lnTo>
                <a:lnTo>
                  <a:pt x="736179" y="173276"/>
                </a:lnTo>
                <a:lnTo>
                  <a:pt x="736605" y="173563"/>
                </a:lnTo>
                <a:lnTo>
                  <a:pt x="737285" y="173838"/>
                </a:lnTo>
                <a:lnTo>
                  <a:pt x="737930" y="174297"/>
                </a:lnTo>
                <a:lnTo>
                  <a:pt x="738136" y="174515"/>
                </a:lnTo>
                <a:lnTo>
                  <a:pt x="738478" y="175041"/>
                </a:lnTo>
                <a:lnTo>
                  <a:pt x="738682" y="175592"/>
                </a:lnTo>
                <a:lnTo>
                  <a:pt x="738693" y="176093"/>
                </a:lnTo>
                <a:lnTo>
                  <a:pt x="738419" y="177271"/>
                </a:lnTo>
                <a:lnTo>
                  <a:pt x="738428" y="177599"/>
                </a:lnTo>
                <a:lnTo>
                  <a:pt x="738563" y="178147"/>
                </a:lnTo>
                <a:lnTo>
                  <a:pt x="738725" y="178525"/>
                </a:lnTo>
                <a:lnTo>
                  <a:pt x="739078" y="178961"/>
                </a:lnTo>
                <a:lnTo>
                  <a:pt x="739582" y="179325"/>
                </a:lnTo>
                <a:lnTo>
                  <a:pt x="739990" y="179501"/>
                </a:lnTo>
                <a:lnTo>
                  <a:pt x="741168" y="179826"/>
                </a:lnTo>
                <a:lnTo>
                  <a:pt x="741673" y="180114"/>
                </a:lnTo>
                <a:lnTo>
                  <a:pt x="742214" y="180645"/>
                </a:lnTo>
                <a:lnTo>
                  <a:pt x="742429" y="181001"/>
                </a:lnTo>
                <a:lnTo>
                  <a:pt x="742655" y="181545"/>
                </a:lnTo>
                <a:lnTo>
                  <a:pt x="742687" y="181944"/>
                </a:lnTo>
                <a:lnTo>
                  <a:pt x="742516" y="182450"/>
                </a:lnTo>
                <a:lnTo>
                  <a:pt x="741893" y="183182"/>
                </a:lnTo>
                <a:lnTo>
                  <a:pt x="741494" y="183823"/>
                </a:lnTo>
                <a:lnTo>
                  <a:pt x="741366" y="184624"/>
                </a:lnTo>
                <a:lnTo>
                  <a:pt x="741426" y="185830"/>
                </a:lnTo>
                <a:lnTo>
                  <a:pt x="741278" y="186289"/>
                </a:lnTo>
                <a:lnTo>
                  <a:pt x="740841" y="186856"/>
                </a:lnTo>
                <a:lnTo>
                  <a:pt x="740196" y="187215"/>
                </a:lnTo>
                <a:lnTo>
                  <a:pt x="739660" y="187381"/>
                </a:lnTo>
                <a:lnTo>
                  <a:pt x="739176" y="187720"/>
                </a:lnTo>
                <a:lnTo>
                  <a:pt x="739006" y="187984"/>
                </a:lnTo>
                <a:lnTo>
                  <a:pt x="738841" y="188766"/>
                </a:lnTo>
                <a:lnTo>
                  <a:pt x="738850" y="189174"/>
                </a:lnTo>
                <a:lnTo>
                  <a:pt x="738919" y="189538"/>
                </a:lnTo>
                <a:lnTo>
                  <a:pt x="739193" y="189987"/>
                </a:lnTo>
                <a:lnTo>
                  <a:pt x="740576" y="190707"/>
                </a:lnTo>
                <a:lnTo>
                  <a:pt x="741306" y="191228"/>
                </a:lnTo>
                <a:lnTo>
                  <a:pt x="741723" y="191809"/>
                </a:lnTo>
                <a:lnTo>
                  <a:pt x="741887" y="192129"/>
                </a:lnTo>
                <a:lnTo>
                  <a:pt x="741969" y="192361"/>
                </a:lnTo>
                <a:lnTo>
                  <a:pt x="741985" y="192601"/>
                </a:lnTo>
                <a:lnTo>
                  <a:pt x="741917" y="192830"/>
                </a:lnTo>
                <a:lnTo>
                  <a:pt x="741651" y="193244"/>
                </a:lnTo>
                <a:lnTo>
                  <a:pt x="741055" y="193678"/>
                </a:lnTo>
                <a:lnTo>
                  <a:pt x="740305" y="193770"/>
                </a:lnTo>
                <a:lnTo>
                  <a:pt x="738965" y="193463"/>
                </a:lnTo>
                <a:lnTo>
                  <a:pt x="738335" y="193728"/>
                </a:lnTo>
                <a:lnTo>
                  <a:pt x="737802" y="194168"/>
                </a:lnTo>
                <a:lnTo>
                  <a:pt x="737581" y="194548"/>
                </a:lnTo>
                <a:lnTo>
                  <a:pt x="737467" y="194873"/>
                </a:lnTo>
                <a:lnTo>
                  <a:pt x="737437" y="195588"/>
                </a:lnTo>
                <a:lnTo>
                  <a:pt x="737506" y="196192"/>
                </a:lnTo>
                <a:lnTo>
                  <a:pt x="737770" y="196620"/>
                </a:lnTo>
                <a:lnTo>
                  <a:pt x="738060" y="197013"/>
                </a:lnTo>
                <a:lnTo>
                  <a:pt x="738382" y="197343"/>
                </a:lnTo>
                <a:lnTo>
                  <a:pt x="739456" y="198272"/>
                </a:lnTo>
                <a:lnTo>
                  <a:pt x="739632" y="198562"/>
                </a:lnTo>
                <a:lnTo>
                  <a:pt x="739865" y="199298"/>
                </a:lnTo>
                <a:lnTo>
                  <a:pt x="739900" y="199962"/>
                </a:lnTo>
                <a:lnTo>
                  <a:pt x="739653" y="200919"/>
                </a:lnTo>
                <a:lnTo>
                  <a:pt x="739380" y="201429"/>
                </a:lnTo>
                <a:lnTo>
                  <a:pt x="738141" y="202857"/>
                </a:lnTo>
                <a:lnTo>
                  <a:pt x="737949" y="203154"/>
                </a:lnTo>
                <a:lnTo>
                  <a:pt x="737791" y="203676"/>
                </a:lnTo>
                <a:lnTo>
                  <a:pt x="737777" y="204153"/>
                </a:lnTo>
                <a:lnTo>
                  <a:pt x="737828" y="204586"/>
                </a:lnTo>
                <a:lnTo>
                  <a:pt x="737988" y="205110"/>
                </a:lnTo>
                <a:lnTo>
                  <a:pt x="738172" y="205541"/>
                </a:lnTo>
                <a:lnTo>
                  <a:pt x="738583" y="206209"/>
                </a:lnTo>
                <a:lnTo>
                  <a:pt x="739037" y="206666"/>
                </a:lnTo>
                <a:lnTo>
                  <a:pt x="739311" y="206863"/>
                </a:lnTo>
                <a:lnTo>
                  <a:pt x="740494" y="207364"/>
                </a:lnTo>
                <a:lnTo>
                  <a:pt x="740763" y="207583"/>
                </a:lnTo>
                <a:lnTo>
                  <a:pt x="740981" y="207880"/>
                </a:lnTo>
                <a:lnTo>
                  <a:pt x="741126" y="208243"/>
                </a:lnTo>
                <a:lnTo>
                  <a:pt x="741190" y="208628"/>
                </a:lnTo>
                <a:lnTo>
                  <a:pt x="741188" y="209001"/>
                </a:lnTo>
                <a:lnTo>
                  <a:pt x="741076" y="209378"/>
                </a:lnTo>
                <a:lnTo>
                  <a:pt x="740856" y="209799"/>
                </a:lnTo>
                <a:lnTo>
                  <a:pt x="740208" y="210634"/>
                </a:lnTo>
                <a:lnTo>
                  <a:pt x="740043" y="210982"/>
                </a:lnTo>
                <a:lnTo>
                  <a:pt x="739837" y="211896"/>
                </a:lnTo>
                <a:lnTo>
                  <a:pt x="739807" y="212353"/>
                </a:lnTo>
                <a:lnTo>
                  <a:pt x="740001" y="213333"/>
                </a:lnTo>
                <a:lnTo>
                  <a:pt x="740406" y="214259"/>
                </a:lnTo>
                <a:lnTo>
                  <a:pt x="740544" y="214405"/>
                </a:lnTo>
                <a:lnTo>
                  <a:pt x="741258" y="214700"/>
                </a:lnTo>
                <a:lnTo>
                  <a:pt x="741944" y="215089"/>
                </a:lnTo>
                <a:lnTo>
                  <a:pt x="742457" y="215671"/>
                </a:lnTo>
                <a:lnTo>
                  <a:pt x="742817" y="216187"/>
                </a:lnTo>
                <a:lnTo>
                  <a:pt x="743345" y="216764"/>
                </a:lnTo>
                <a:lnTo>
                  <a:pt x="743737" y="217089"/>
                </a:lnTo>
                <a:lnTo>
                  <a:pt x="744252" y="217285"/>
                </a:lnTo>
                <a:lnTo>
                  <a:pt x="744937" y="217308"/>
                </a:lnTo>
                <a:lnTo>
                  <a:pt x="745177" y="217194"/>
                </a:lnTo>
                <a:lnTo>
                  <a:pt x="745316" y="217064"/>
                </a:lnTo>
                <a:lnTo>
                  <a:pt x="745527" y="216592"/>
                </a:lnTo>
                <a:lnTo>
                  <a:pt x="745867" y="214806"/>
                </a:lnTo>
                <a:lnTo>
                  <a:pt x="746063" y="213281"/>
                </a:lnTo>
                <a:lnTo>
                  <a:pt x="746169" y="213100"/>
                </a:lnTo>
                <a:lnTo>
                  <a:pt x="746547" y="212693"/>
                </a:lnTo>
                <a:lnTo>
                  <a:pt x="746870" y="212522"/>
                </a:lnTo>
                <a:lnTo>
                  <a:pt x="747166" y="212479"/>
                </a:lnTo>
                <a:lnTo>
                  <a:pt x="747762" y="212546"/>
                </a:lnTo>
                <a:lnTo>
                  <a:pt x="748219" y="212734"/>
                </a:lnTo>
                <a:lnTo>
                  <a:pt x="748581" y="213087"/>
                </a:lnTo>
                <a:lnTo>
                  <a:pt x="748733" y="213392"/>
                </a:lnTo>
                <a:lnTo>
                  <a:pt x="749258" y="215279"/>
                </a:lnTo>
                <a:lnTo>
                  <a:pt x="749372" y="216036"/>
                </a:lnTo>
                <a:lnTo>
                  <a:pt x="749379" y="216421"/>
                </a:lnTo>
                <a:lnTo>
                  <a:pt x="749358" y="216690"/>
                </a:lnTo>
                <a:lnTo>
                  <a:pt x="749256" y="216968"/>
                </a:lnTo>
                <a:lnTo>
                  <a:pt x="749051" y="217315"/>
                </a:lnTo>
                <a:lnTo>
                  <a:pt x="748892" y="217583"/>
                </a:lnTo>
                <a:lnTo>
                  <a:pt x="748022" y="218471"/>
                </a:lnTo>
                <a:lnTo>
                  <a:pt x="747224" y="219087"/>
                </a:lnTo>
                <a:lnTo>
                  <a:pt x="746926" y="219504"/>
                </a:lnTo>
                <a:lnTo>
                  <a:pt x="746871" y="219660"/>
                </a:lnTo>
                <a:lnTo>
                  <a:pt x="746897" y="219835"/>
                </a:lnTo>
                <a:lnTo>
                  <a:pt x="747190" y="220460"/>
                </a:lnTo>
                <a:lnTo>
                  <a:pt x="747619" y="221121"/>
                </a:lnTo>
                <a:lnTo>
                  <a:pt x="747890" y="221389"/>
                </a:lnTo>
                <a:lnTo>
                  <a:pt x="748271" y="221598"/>
                </a:lnTo>
                <a:lnTo>
                  <a:pt x="749537" y="221839"/>
                </a:lnTo>
                <a:lnTo>
                  <a:pt x="750282" y="221911"/>
                </a:lnTo>
                <a:lnTo>
                  <a:pt x="751162" y="222213"/>
                </a:lnTo>
                <a:lnTo>
                  <a:pt x="751900" y="222682"/>
                </a:lnTo>
                <a:lnTo>
                  <a:pt x="752192" y="222768"/>
                </a:lnTo>
                <a:lnTo>
                  <a:pt x="752683" y="222766"/>
                </a:lnTo>
                <a:lnTo>
                  <a:pt x="753657" y="222349"/>
                </a:lnTo>
                <a:lnTo>
                  <a:pt x="754073" y="222336"/>
                </a:lnTo>
                <a:lnTo>
                  <a:pt x="754551" y="222467"/>
                </a:lnTo>
                <a:lnTo>
                  <a:pt x="754910" y="222638"/>
                </a:lnTo>
                <a:lnTo>
                  <a:pt x="755578" y="223183"/>
                </a:lnTo>
                <a:lnTo>
                  <a:pt x="755874" y="223629"/>
                </a:lnTo>
                <a:lnTo>
                  <a:pt x="756083" y="224148"/>
                </a:lnTo>
                <a:lnTo>
                  <a:pt x="756123" y="224598"/>
                </a:lnTo>
                <a:lnTo>
                  <a:pt x="756058" y="225046"/>
                </a:lnTo>
                <a:lnTo>
                  <a:pt x="755943" y="225324"/>
                </a:lnTo>
                <a:lnTo>
                  <a:pt x="755752" y="225611"/>
                </a:lnTo>
                <a:lnTo>
                  <a:pt x="755126" y="226337"/>
                </a:lnTo>
                <a:lnTo>
                  <a:pt x="754989" y="226582"/>
                </a:lnTo>
                <a:lnTo>
                  <a:pt x="754899" y="226889"/>
                </a:lnTo>
                <a:lnTo>
                  <a:pt x="754983" y="227793"/>
                </a:lnTo>
                <a:lnTo>
                  <a:pt x="755208" y="228654"/>
                </a:lnTo>
                <a:lnTo>
                  <a:pt x="755225" y="229127"/>
                </a:lnTo>
                <a:lnTo>
                  <a:pt x="755129" y="229765"/>
                </a:lnTo>
                <a:lnTo>
                  <a:pt x="754567" y="230977"/>
                </a:lnTo>
                <a:lnTo>
                  <a:pt x="754512" y="231385"/>
                </a:lnTo>
                <a:lnTo>
                  <a:pt x="754565" y="231646"/>
                </a:lnTo>
                <a:lnTo>
                  <a:pt x="754728" y="232460"/>
                </a:lnTo>
                <a:lnTo>
                  <a:pt x="755278" y="233633"/>
                </a:lnTo>
                <a:lnTo>
                  <a:pt x="755326" y="234227"/>
                </a:lnTo>
                <a:lnTo>
                  <a:pt x="755124" y="234896"/>
                </a:lnTo>
                <a:lnTo>
                  <a:pt x="754709" y="235404"/>
                </a:lnTo>
                <a:lnTo>
                  <a:pt x="754201" y="235789"/>
                </a:lnTo>
                <a:lnTo>
                  <a:pt x="753165" y="236286"/>
                </a:lnTo>
                <a:lnTo>
                  <a:pt x="752915" y="236497"/>
                </a:lnTo>
                <a:lnTo>
                  <a:pt x="752740" y="236819"/>
                </a:lnTo>
                <a:lnTo>
                  <a:pt x="752751" y="237277"/>
                </a:lnTo>
                <a:lnTo>
                  <a:pt x="753086" y="237969"/>
                </a:lnTo>
                <a:lnTo>
                  <a:pt x="753662" y="238684"/>
                </a:lnTo>
                <a:lnTo>
                  <a:pt x="754368" y="239326"/>
                </a:lnTo>
                <a:lnTo>
                  <a:pt x="755631" y="240151"/>
                </a:lnTo>
                <a:lnTo>
                  <a:pt x="755965" y="240286"/>
                </a:lnTo>
                <a:lnTo>
                  <a:pt x="756734" y="240395"/>
                </a:lnTo>
                <a:lnTo>
                  <a:pt x="758077" y="240267"/>
                </a:lnTo>
                <a:lnTo>
                  <a:pt x="759060" y="240523"/>
                </a:lnTo>
                <a:lnTo>
                  <a:pt x="759580" y="240818"/>
                </a:lnTo>
                <a:lnTo>
                  <a:pt x="760036" y="241336"/>
                </a:lnTo>
                <a:lnTo>
                  <a:pt x="760362" y="242003"/>
                </a:lnTo>
                <a:lnTo>
                  <a:pt x="760664" y="243399"/>
                </a:lnTo>
                <a:lnTo>
                  <a:pt x="760537" y="244179"/>
                </a:lnTo>
                <a:lnTo>
                  <a:pt x="760168" y="244725"/>
                </a:lnTo>
                <a:lnTo>
                  <a:pt x="759660" y="245184"/>
                </a:lnTo>
                <a:lnTo>
                  <a:pt x="758942" y="245568"/>
                </a:lnTo>
                <a:lnTo>
                  <a:pt x="758113" y="244884"/>
                </a:lnTo>
                <a:lnTo>
                  <a:pt x="757625" y="243694"/>
                </a:lnTo>
                <a:lnTo>
                  <a:pt x="757622" y="242940"/>
                </a:lnTo>
                <a:lnTo>
                  <a:pt x="757473" y="242779"/>
                </a:lnTo>
                <a:lnTo>
                  <a:pt x="756139" y="242759"/>
                </a:lnTo>
                <a:lnTo>
                  <a:pt x="755472" y="243095"/>
                </a:lnTo>
                <a:lnTo>
                  <a:pt x="755280" y="243850"/>
                </a:lnTo>
                <a:lnTo>
                  <a:pt x="755283" y="244740"/>
                </a:lnTo>
                <a:lnTo>
                  <a:pt x="755367" y="245198"/>
                </a:lnTo>
                <a:lnTo>
                  <a:pt x="755714" y="246041"/>
                </a:lnTo>
                <a:lnTo>
                  <a:pt x="756004" y="247274"/>
                </a:lnTo>
                <a:lnTo>
                  <a:pt x="756062" y="248028"/>
                </a:lnTo>
                <a:lnTo>
                  <a:pt x="756988" y="250561"/>
                </a:lnTo>
                <a:lnTo>
                  <a:pt x="757036" y="251055"/>
                </a:lnTo>
                <a:lnTo>
                  <a:pt x="757037" y="251327"/>
                </a:lnTo>
                <a:lnTo>
                  <a:pt x="756881" y="251921"/>
                </a:lnTo>
                <a:lnTo>
                  <a:pt x="756651" y="252417"/>
                </a:lnTo>
                <a:lnTo>
                  <a:pt x="755746" y="253879"/>
                </a:lnTo>
                <a:lnTo>
                  <a:pt x="755508" y="254993"/>
                </a:lnTo>
                <a:lnTo>
                  <a:pt x="755649" y="255796"/>
                </a:lnTo>
                <a:lnTo>
                  <a:pt x="755911" y="256377"/>
                </a:lnTo>
                <a:lnTo>
                  <a:pt x="756367" y="256907"/>
                </a:lnTo>
                <a:lnTo>
                  <a:pt x="756712" y="257104"/>
                </a:lnTo>
                <a:lnTo>
                  <a:pt x="757167" y="257189"/>
                </a:lnTo>
                <a:lnTo>
                  <a:pt x="761334" y="256693"/>
                </a:lnTo>
                <a:lnTo>
                  <a:pt x="762077" y="256838"/>
                </a:lnTo>
                <a:lnTo>
                  <a:pt x="762691" y="257121"/>
                </a:lnTo>
                <a:lnTo>
                  <a:pt x="763260" y="257638"/>
                </a:lnTo>
                <a:lnTo>
                  <a:pt x="763522" y="258329"/>
                </a:lnTo>
                <a:lnTo>
                  <a:pt x="763469" y="258812"/>
                </a:lnTo>
                <a:lnTo>
                  <a:pt x="763071" y="259358"/>
                </a:lnTo>
                <a:lnTo>
                  <a:pt x="762459" y="259521"/>
                </a:lnTo>
                <a:lnTo>
                  <a:pt x="761317" y="259228"/>
                </a:lnTo>
                <a:lnTo>
                  <a:pt x="761106" y="259113"/>
                </a:lnTo>
                <a:lnTo>
                  <a:pt x="760892" y="259102"/>
                </a:lnTo>
                <a:lnTo>
                  <a:pt x="760682" y="259191"/>
                </a:lnTo>
                <a:lnTo>
                  <a:pt x="760277" y="259560"/>
                </a:lnTo>
                <a:lnTo>
                  <a:pt x="759814" y="260211"/>
                </a:lnTo>
                <a:lnTo>
                  <a:pt x="759612" y="260830"/>
                </a:lnTo>
                <a:lnTo>
                  <a:pt x="759623" y="261325"/>
                </a:lnTo>
                <a:lnTo>
                  <a:pt x="759747" y="262178"/>
                </a:lnTo>
                <a:lnTo>
                  <a:pt x="760047" y="262906"/>
                </a:lnTo>
                <a:lnTo>
                  <a:pt x="761001" y="264560"/>
                </a:lnTo>
                <a:lnTo>
                  <a:pt x="761264" y="265400"/>
                </a:lnTo>
                <a:lnTo>
                  <a:pt x="761312" y="267457"/>
                </a:lnTo>
                <a:lnTo>
                  <a:pt x="761519" y="268384"/>
                </a:lnTo>
                <a:lnTo>
                  <a:pt x="761584" y="269047"/>
                </a:lnTo>
                <a:lnTo>
                  <a:pt x="761470" y="269653"/>
                </a:lnTo>
                <a:lnTo>
                  <a:pt x="761321" y="270042"/>
                </a:lnTo>
                <a:lnTo>
                  <a:pt x="760842" y="270679"/>
                </a:lnTo>
                <a:lnTo>
                  <a:pt x="760150" y="271379"/>
                </a:lnTo>
                <a:lnTo>
                  <a:pt x="759847" y="271922"/>
                </a:lnTo>
                <a:lnTo>
                  <a:pt x="759753" y="272515"/>
                </a:lnTo>
                <a:lnTo>
                  <a:pt x="759806" y="272911"/>
                </a:lnTo>
                <a:lnTo>
                  <a:pt x="760028" y="273394"/>
                </a:lnTo>
                <a:lnTo>
                  <a:pt x="760932" y="274393"/>
                </a:lnTo>
                <a:lnTo>
                  <a:pt x="761682" y="275104"/>
                </a:lnTo>
                <a:lnTo>
                  <a:pt x="761805" y="275294"/>
                </a:lnTo>
                <a:lnTo>
                  <a:pt x="761881" y="275565"/>
                </a:lnTo>
                <a:lnTo>
                  <a:pt x="761935" y="276071"/>
                </a:lnTo>
                <a:lnTo>
                  <a:pt x="761862" y="276838"/>
                </a:lnTo>
                <a:lnTo>
                  <a:pt x="761311" y="277829"/>
                </a:lnTo>
                <a:lnTo>
                  <a:pt x="761080" y="278411"/>
                </a:lnTo>
                <a:lnTo>
                  <a:pt x="760978" y="278820"/>
                </a:lnTo>
                <a:lnTo>
                  <a:pt x="761007" y="279246"/>
                </a:lnTo>
                <a:lnTo>
                  <a:pt x="761187" y="279784"/>
                </a:lnTo>
                <a:lnTo>
                  <a:pt x="761542" y="280309"/>
                </a:lnTo>
                <a:lnTo>
                  <a:pt x="761857" y="280568"/>
                </a:lnTo>
                <a:lnTo>
                  <a:pt x="762564" y="280998"/>
                </a:lnTo>
                <a:lnTo>
                  <a:pt x="763328" y="281269"/>
                </a:lnTo>
                <a:lnTo>
                  <a:pt x="763836" y="281643"/>
                </a:lnTo>
                <a:lnTo>
                  <a:pt x="764339" y="282114"/>
                </a:lnTo>
                <a:lnTo>
                  <a:pt x="764642" y="282648"/>
                </a:lnTo>
                <a:lnTo>
                  <a:pt x="764758" y="282975"/>
                </a:lnTo>
                <a:lnTo>
                  <a:pt x="764829" y="283384"/>
                </a:lnTo>
                <a:lnTo>
                  <a:pt x="764693" y="284438"/>
                </a:lnTo>
                <a:lnTo>
                  <a:pt x="763943" y="286079"/>
                </a:lnTo>
                <a:lnTo>
                  <a:pt x="763732" y="287400"/>
                </a:lnTo>
                <a:lnTo>
                  <a:pt x="763785" y="288285"/>
                </a:lnTo>
                <a:lnTo>
                  <a:pt x="763973" y="289282"/>
                </a:lnTo>
                <a:lnTo>
                  <a:pt x="764099" y="289661"/>
                </a:lnTo>
                <a:lnTo>
                  <a:pt x="764418" y="290204"/>
                </a:lnTo>
                <a:lnTo>
                  <a:pt x="764637" y="290480"/>
                </a:lnTo>
                <a:lnTo>
                  <a:pt x="765759" y="291488"/>
                </a:lnTo>
                <a:lnTo>
                  <a:pt x="766172" y="291966"/>
                </a:lnTo>
                <a:lnTo>
                  <a:pt x="766252" y="292120"/>
                </a:lnTo>
                <a:lnTo>
                  <a:pt x="766493" y="292587"/>
                </a:lnTo>
                <a:lnTo>
                  <a:pt x="766598" y="292891"/>
                </a:lnTo>
                <a:lnTo>
                  <a:pt x="766629" y="293412"/>
                </a:lnTo>
                <a:lnTo>
                  <a:pt x="766516" y="293975"/>
                </a:lnTo>
                <a:lnTo>
                  <a:pt x="766389" y="294278"/>
                </a:lnTo>
                <a:lnTo>
                  <a:pt x="766032" y="294822"/>
                </a:lnTo>
                <a:lnTo>
                  <a:pt x="765692" y="295122"/>
                </a:lnTo>
                <a:lnTo>
                  <a:pt x="765190" y="295425"/>
                </a:lnTo>
                <a:lnTo>
                  <a:pt x="763909" y="295778"/>
                </a:lnTo>
                <a:lnTo>
                  <a:pt x="763557" y="296017"/>
                </a:lnTo>
                <a:lnTo>
                  <a:pt x="763412" y="296144"/>
                </a:lnTo>
                <a:lnTo>
                  <a:pt x="763147" y="296578"/>
                </a:lnTo>
                <a:lnTo>
                  <a:pt x="763068" y="296754"/>
                </a:lnTo>
                <a:lnTo>
                  <a:pt x="762995" y="297158"/>
                </a:lnTo>
                <a:lnTo>
                  <a:pt x="763005" y="297461"/>
                </a:lnTo>
                <a:lnTo>
                  <a:pt x="763139" y="298009"/>
                </a:lnTo>
                <a:lnTo>
                  <a:pt x="763682" y="299067"/>
                </a:lnTo>
                <a:lnTo>
                  <a:pt x="764072" y="300334"/>
                </a:lnTo>
                <a:lnTo>
                  <a:pt x="764063" y="300851"/>
                </a:lnTo>
                <a:lnTo>
                  <a:pt x="763944" y="301469"/>
                </a:lnTo>
                <a:lnTo>
                  <a:pt x="763452" y="302520"/>
                </a:lnTo>
                <a:lnTo>
                  <a:pt x="763366" y="302815"/>
                </a:lnTo>
                <a:lnTo>
                  <a:pt x="763322" y="303308"/>
                </a:lnTo>
                <a:lnTo>
                  <a:pt x="763475" y="304240"/>
                </a:lnTo>
                <a:lnTo>
                  <a:pt x="764222" y="305863"/>
                </a:lnTo>
                <a:lnTo>
                  <a:pt x="764344" y="306215"/>
                </a:lnTo>
                <a:lnTo>
                  <a:pt x="764381" y="306804"/>
                </a:lnTo>
                <a:lnTo>
                  <a:pt x="764282" y="307282"/>
                </a:lnTo>
                <a:lnTo>
                  <a:pt x="764127" y="307614"/>
                </a:lnTo>
                <a:lnTo>
                  <a:pt x="763944" y="307853"/>
                </a:lnTo>
                <a:lnTo>
                  <a:pt x="763577" y="308282"/>
                </a:lnTo>
                <a:lnTo>
                  <a:pt x="763223" y="308589"/>
                </a:lnTo>
                <a:lnTo>
                  <a:pt x="762649" y="308961"/>
                </a:lnTo>
                <a:lnTo>
                  <a:pt x="761817" y="309305"/>
                </a:lnTo>
                <a:lnTo>
                  <a:pt x="761044" y="309707"/>
                </a:lnTo>
                <a:lnTo>
                  <a:pt x="760732" y="309959"/>
                </a:lnTo>
                <a:lnTo>
                  <a:pt x="760202" y="310522"/>
                </a:lnTo>
                <a:lnTo>
                  <a:pt x="759772" y="311173"/>
                </a:lnTo>
                <a:lnTo>
                  <a:pt x="759490" y="311882"/>
                </a:lnTo>
                <a:lnTo>
                  <a:pt x="759305" y="312601"/>
                </a:lnTo>
                <a:lnTo>
                  <a:pt x="759287" y="313150"/>
                </a:lnTo>
                <a:lnTo>
                  <a:pt x="759624" y="314480"/>
                </a:lnTo>
                <a:lnTo>
                  <a:pt x="759829" y="314913"/>
                </a:lnTo>
                <a:lnTo>
                  <a:pt x="760407" y="315319"/>
                </a:lnTo>
                <a:lnTo>
                  <a:pt x="760569" y="315339"/>
                </a:lnTo>
                <a:lnTo>
                  <a:pt x="761019" y="315540"/>
                </a:lnTo>
                <a:lnTo>
                  <a:pt x="762059" y="316083"/>
                </a:lnTo>
                <a:lnTo>
                  <a:pt x="762694" y="316797"/>
                </a:lnTo>
                <a:lnTo>
                  <a:pt x="762957" y="317305"/>
                </a:lnTo>
                <a:lnTo>
                  <a:pt x="763136" y="317793"/>
                </a:lnTo>
                <a:lnTo>
                  <a:pt x="763319" y="319226"/>
                </a:lnTo>
                <a:lnTo>
                  <a:pt x="763434" y="319564"/>
                </a:lnTo>
                <a:lnTo>
                  <a:pt x="763624" y="319856"/>
                </a:lnTo>
                <a:lnTo>
                  <a:pt x="764622" y="320631"/>
                </a:lnTo>
                <a:lnTo>
                  <a:pt x="765491" y="321117"/>
                </a:lnTo>
                <a:lnTo>
                  <a:pt x="766312" y="321320"/>
                </a:lnTo>
                <a:lnTo>
                  <a:pt x="767234" y="321400"/>
                </a:lnTo>
                <a:lnTo>
                  <a:pt x="768060" y="321706"/>
                </a:lnTo>
                <a:lnTo>
                  <a:pt x="768624" y="322074"/>
                </a:lnTo>
                <a:lnTo>
                  <a:pt x="768898" y="322337"/>
                </a:lnTo>
                <a:lnTo>
                  <a:pt x="769337" y="322827"/>
                </a:lnTo>
                <a:lnTo>
                  <a:pt x="769870" y="323543"/>
                </a:lnTo>
                <a:lnTo>
                  <a:pt x="770193" y="324156"/>
                </a:lnTo>
                <a:lnTo>
                  <a:pt x="770336" y="324539"/>
                </a:lnTo>
                <a:lnTo>
                  <a:pt x="770421" y="325046"/>
                </a:lnTo>
                <a:lnTo>
                  <a:pt x="770461" y="326389"/>
                </a:lnTo>
                <a:lnTo>
                  <a:pt x="770571" y="326779"/>
                </a:lnTo>
                <a:lnTo>
                  <a:pt x="770769" y="327086"/>
                </a:lnTo>
                <a:lnTo>
                  <a:pt x="770996" y="327293"/>
                </a:lnTo>
                <a:lnTo>
                  <a:pt x="771595" y="327702"/>
                </a:lnTo>
                <a:lnTo>
                  <a:pt x="772232" y="328281"/>
                </a:lnTo>
                <a:lnTo>
                  <a:pt x="772382" y="328554"/>
                </a:lnTo>
                <a:lnTo>
                  <a:pt x="772483" y="328985"/>
                </a:lnTo>
                <a:lnTo>
                  <a:pt x="772464" y="329404"/>
                </a:lnTo>
                <a:lnTo>
                  <a:pt x="772354" y="329765"/>
                </a:lnTo>
                <a:lnTo>
                  <a:pt x="772066" y="330287"/>
                </a:lnTo>
                <a:lnTo>
                  <a:pt x="771530" y="330768"/>
                </a:lnTo>
                <a:lnTo>
                  <a:pt x="770900" y="331236"/>
                </a:lnTo>
                <a:lnTo>
                  <a:pt x="770631" y="331474"/>
                </a:lnTo>
                <a:lnTo>
                  <a:pt x="770163" y="332106"/>
                </a:lnTo>
                <a:lnTo>
                  <a:pt x="770058" y="332679"/>
                </a:lnTo>
                <a:lnTo>
                  <a:pt x="770337" y="333598"/>
                </a:lnTo>
                <a:lnTo>
                  <a:pt x="770974" y="334734"/>
                </a:lnTo>
                <a:lnTo>
                  <a:pt x="771089" y="335110"/>
                </a:lnTo>
                <a:lnTo>
                  <a:pt x="771134" y="335490"/>
                </a:lnTo>
                <a:lnTo>
                  <a:pt x="771111" y="335799"/>
                </a:lnTo>
                <a:lnTo>
                  <a:pt x="771013" y="336119"/>
                </a:lnTo>
                <a:lnTo>
                  <a:pt x="770667" y="336785"/>
                </a:lnTo>
                <a:lnTo>
                  <a:pt x="770588" y="337242"/>
                </a:lnTo>
                <a:lnTo>
                  <a:pt x="770645" y="337557"/>
                </a:lnTo>
                <a:lnTo>
                  <a:pt x="770812" y="337870"/>
                </a:lnTo>
                <a:lnTo>
                  <a:pt x="771195" y="338263"/>
                </a:lnTo>
                <a:lnTo>
                  <a:pt x="771736" y="338555"/>
                </a:lnTo>
                <a:lnTo>
                  <a:pt x="772528" y="338763"/>
                </a:lnTo>
                <a:lnTo>
                  <a:pt x="773600" y="338800"/>
                </a:lnTo>
                <a:lnTo>
                  <a:pt x="774169" y="338611"/>
                </a:lnTo>
                <a:lnTo>
                  <a:pt x="774726" y="338319"/>
                </a:lnTo>
                <a:lnTo>
                  <a:pt x="774986" y="338275"/>
                </a:lnTo>
                <a:lnTo>
                  <a:pt x="775751" y="338383"/>
                </a:lnTo>
                <a:lnTo>
                  <a:pt x="776159" y="338803"/>
                </a:lnTo>
                <a:lnTo>
                  <a:pt x="776290" y="339080"/>
                </a:lnTo>
                <a:lnTo>
                  <a:pt x="777353" y="338218"/>
                </a:lnTo>
                <a:lnTo>
                  <a:pt x="777552" y="337642"/>
                </a:lnTo>
                <a:lnTo>
                  <a:pt x="777340" y="337166"/>
                </a:lnTo>
                <a:lnTo>
                  <a:pt x="777391" y="336157"/>
                </a:lnTo>
                <a:lnTo>
                  <a:pt x="777555" y="335466"/>
                </a:lnTo>
                <a:lnTo>
                  <a:pt x="777620" y="334696"/>
                </a:lnTo>
                <a:lnTo>
                  <a:pt x="778277" y="334232"/>
                </a:lnTo>
                <a:lnTo>
                  <a:pt x="779062" y="333993"/>
                </a:lnTo>
                <a:lnTo>
                  <a:pt x="779715" y="333981"/>
                </a:lnTo>
                <a:lnTo>
                  <a:pt x="780307" y="334712"/>
                </a:lnTo>
                <a:lnTo>
                  <a:pt x="780630" y="335542"/>
                </a:lnTo>
                <a:lnTo>
                  <a:pt x="781218" y="335953"/>
                </a:lnTo>
                <a:lnTo>
                  <a:pt x="781451" y="336535"/>
                </a:lnTo>
                <a:lnTo>
                  <a:pt x="781561" y="337001"/>
                </a:lnTo>
                <a:lnTo>
                  <a:pt x="781252" y="338803"/>
                </a:lnTo>
                <a:lnTo>
                  <a:pt x="780693" y="339579"/>
                </a:lnTo>
                <a:lnTo>
                  <a:pt x="780104" y="339873"/>
                </a:lnTo>
                <a:lnTo>
                  <a:pt x="777848" y="340730"/>
                </a:lnTo>
                <a:lnTo>
                  <a:pt x="777519" y="340938"/>
                </a:lnTo>
                <a:lnTo>
                  <a:pt x="777110" y="341088"/>
                </a:lnTo>
                <a:lnTo>
                  <a:pt x="777492" y="341855"/>
                </a:lnTo>
                <a:lnTo>
                  <a:pt x="777610" y="342529"/>
                </a:lnTo>
                <a:lnTo>
                  <a:pt x="777566" y="343396"/>
                </a:lnTo>
                <a:lnTo>
                  <a:pt x="777479" y="343950"/>
                </a:lnTo>
                <a:lnTo>
                  <a:pt x="777430" y="344354"/>
                </a:lnTo>
                <a:lnTo>
                  <a:pt x="777469" y="344719"/>
                </a:lnTo>
                <a:lnTo>
                  <a:pt x="777633" y="345267"/>
                </a:lnTo>
                <a:lnTo>
                  <a:pt x="777777" y="345521"/>
                </a:lnTo>
                <a:lnTo>
                  <a:pt x="778604" y="346262"/>
                </a:lnTo>
                <a:lnTo>
                  <a:pt x="779281" y="346654"/>
                </a:lnTo>
                <a:lnTo>
                  <a:pt x="779794" y="347080"/>
                </a:lnTo>
                <a:lnTo>
                  <a:pt x="780392" y="347758"/>
                </a:lnTo>
                <a:lnTo>
                  <a:pt x="781078" y="348904"/>
                </a:lnTo>
                <a:lnTo>
                  <a:pt x="781324" y="349785"/>
                </a:lnTo>
                <a:lnTo>
                  <a:pt x="781266" y="350524"/>
                </a:lnTo>
                <a:lnTo>
                  <a:pt x="781079" y="351048"/>
                </a:lnTo>
                <a:lnTo>
                  <a:pt x="780857" y="351754"/>
                </a:lnTo>
                <a:lnTo>
                  <a:pt x="780790" y="352112"/>
                </a:lnTo>
                <a:lnTo>
                  <a:pt x="781014" y="353008"/>
                </a:lnTo>
                <a:lnTo>
                  <a:pt x="781937" y="354553"/>
                </a:lnTo>
                <a:lnTo>
                  <a:pt x="782459" y="355700"/>
                </a:lnTo>
                <a:lnTo>
                  <a:pt x="782634" y="356763"/>
                </a:lnTo>
                <a:lnTo>
                  <a:pt x="782586" y="357164"/>
                </a:lnTo>
                <a:lnTo>
                  <a:pt x="782615" y="357803"/>
                </a:lnTo>
                <a:lnTo>
                  <a:pt x="782748" y="358226"/>
                </a:lnTo>
                <a:lnTo>
                  <a:pt x="783132" y="358847"/>
                </a:lnTo>
                <a:lnTo>
                  <a:pt x="783653" y="359344"/>
                </a:lnTo>
                <a:lnTo>
                  <a:pt x="784066" y="359899"/>
                </a:lnTo>
                <a:lnTo>
                  <a:pt x="784286" y="360341"/>
                </a:lnTo>
                <a:lnTo>
                  <a:pt x="784391" y="360668"/>
                </a:lnTo>
                <a:lnTo>
                  <a:pt x="784492" y="361373"/>
                </a:lnTo>
                <a:lnTo>
                  <a:pt x="784449" y="361681"/>
                </a:lnTo>
                <a:lnTo>
                  <a:pt x="784262" y="362187"/>
                </a:lnTo>
                <a:lnTo>
                  <a:pt x="783819" y="362597"/>
                </a:lnTo>
                <a:lnTo>
                  <a:pt x="783456" y="362809"/>
                </a:lnTo>
                <a:lnTo>
                  <a:pt x="782131" y="363280"/>
                </a:lnTo>
                <a:lnTo>
                  <a:pt x="781587" y="363651"/>
                </a:lnTo>
                <a:lnTo>
                  <a:pt x="781318" y="364038"/>
                </a:lnTo>
                <a:lnTo>
                  <a:pt x="781213" y="364494"/>
                </a:lnTo>
                <a:lnTo>
                  <a:pt x="781191" y="364875"/>
                </a:lnTo>
                <a:lnTo>
                  <a:pt x="781258" y="365103"/>
                </a:lnTo>
                <a:lnTo>
                  <a:pt x="781545" y="365466"/>
                </a:lnTo>
                <a:lnTo>
                  <a:pt x="781808" y="365616"/>
                </a:lnTo>
                <a:lnTo>
                  <a:pt x="782391" y="365734"/>
                </a:lnTo>
                <a:lnTo>
                  <a:pt x="782679" y="365692"/>
                </a:lnTo>
                <a:lnTo>
                  <a:pt x="783238" y="365484"/>
                </a:lnTo>
                <a:lnTo>
                  <a:pt x="784467" y="364883"/>
                </a:lnTo>
                <a:lnTo>
                  <a:pt x="784963" y="364724"/>
                </a:lnTo>
                <a:lnTo>
                  <a:pt x="785381" y="364659"/>
                </a:lnTo>
                <a:lnTo>
                  <a:pt x="785668" y="364690"/>
                </a:lnTo>
                <a:lnTo>
                  <a:pt x="786170" y="364861"/>
                </a:lnTo>
                <a:lnTo>
                  <a:pt x="786780" y="365197"/>
                </a:lnTo>
                <a:lnTo>
                  <a:pt x="787585" y="366009"/>
                </a:lnTo>
                <a:lnTo>
                  <a:pt x="787849" y="366199"/>
                </a:lnTo>
                <a:lnTo>
                  <a:pt x="788376" y="366451"/>
                </a:lnTo>
                <a:lnTo>
                  <a:pt x="789661" y="366497"/>
                </a:lnTo>
                <a:lnTo>
                  <a:pt x="790226" y="366712"/>
                </a:lnTo>
                <a:lnTo>
                  <a:pt x="790550" y="366906"/>
                </a:lnTo>
                <a:lnTo>
                  <a:pt x="791066" y="367473"/>
                </a:lnTo>
                <a:lnTo>
                  <a:pt x="791225" y="367780"/>
                </a:lnTo>
                <a:lnTo>
                  <a:pt x="791289" y="368115"/>
                </a:lnTo>
                <a:lnTo>
                  <a:pt x="791245" y="368720"/>
                </a:lnTo>
                <a:lnTo>
                  <a:pt x="790803" y="369997"/>
                </a:lnTo>
                <a:lnTo>
                  <a:pt x="790801" y="370373"/>
                </a:lnTo>
                <a:lnTo>
                  <a:pt x="790946" y="370775"/>
                </a:lnTo>
                <a:lnTo>
                  <a:pt x="790994" y="370906"/>
                </a:lnTo>
                <a:lnTo>
                  <a:pt x="791169" y="371089"/>
                </a:lnTo>
                <a:lnTo>
                  <a:pt x="791672" y="371436"/>
                </a:lnTo>
                <a:lnTo>
                  <a:pt x="794058" y="372605"/>
                </a:lnTo>
                <a:lnTo>
                  <a:pt x="794668" y="372719"/>
                </a:lnTo>
                <a:lnTo>
                  <a:pt x="796099" y="372569"/>
                </a:lnTo>
                <a:lnTo>
                  <a:pt x="797034" y="372643"/>
                </a:lnTo>
                <a:lnTo>
                  <a:pt x="797444" y="372781"/>
                </a:lnTo>
                <a:lnTo>
                  <a:pt x="797749" y="372971"/>
                </a:lnTo>
                <a:lnTo>
                  <a:pt x="798249" y="373406"/>
                </a:lnTo>
                <a:lnTo>
                  <a:pt x="798723" y="374223"/>
                </a:lnTo>
                <a:lnTo>
                  <a:pt x="798935" y="374872"/>
                </a:lnTo>
                <a:lnTo>
                  <a:pt x="798998" y="375231"/>
                </a:lnTo>
                <a:lnTo>
                  <a:pt x="798972" y="376023"/>
                </a:lnTo>
                <a:lnTo>
                  <a:pt x="798851" y="376540"/>
                </a:lnTo>
                <a:lnTo>
                  <a:pt x="798659" y="377017"/>
                </a:lnTo>
                <a:lnTo>
                  <a:pt x="798242" y="377619"/>
                </a:lnTo>
                <a:lnTo>
                  <a:pt x="797838" y="378609"/>
                </a:lnTo>
                <a:lnTo>
                  <a:pt x="797800" y="379019"/>
                </a:lnTo>
                <a:lnTo>
                  <a:pt x="797826" y="379645"/>
                </a:lnTo>
                <a:lnTo>
                  <a:pt x="797973" y="380109"/>
                </a:lnTo>
                <a:lnTo>
                  <a:pt x="798148" y="380462"/>
                </a:lnTo>
                <a:lnTo>
                  <a:pt x="798424" y="380913"/>
                </a:lnTo>
                <a:lnTo>
                  <a:pt x="798924" y="381537"/>
                </a:lnTo>
                <a:lnTo>
                  <a:pt x="799904" y="382485"/>
                </a:lnTo>
                <a:lnTo>
                  <a:pt x="800456" y="382801"/>
                </a:lnTo>
                <a:lnTo>
                  <a:pt x="801601" y="383202"/>
                </a:lnTo>
                <a:lnTo>
                  <a:pt x="801803" y="383321"/>
                </a:lnTo>
                <a:lnTo>
                  <a:pt x="802216" y="383758"/>
                </a:lnTo>
                <a:lnTo>
                  <a:pt x="802364" y="384091"/>
                </a:lnTo>
                <a:lnTo>
                  <a:pt x="802461" y="384471"/>
                </a:lnTo>
                <a:lnTo>
                  <a:pt x="802510" y="385314"/>
                </a:lnTo>
                <a:lnTo>
                  <a:pt x="802630" y="385942"/>
                </a:lnTo>
                <a:lnTo>
                  <a:pt x="802741" y="386264"/>
                </a:lnTo>
                <a:lnTo>
                  <a:pt x="802958" y="386613"/>
                </a:lnTo>
                <a:lnTo>
                  <a:pt x="803336" y="386957"/>
                </a:lnTo>
                <a:lnTo>
                  <a:pt x="803866" y="387222"/>
                </a:lnTo>
                <a:lnTo>
                  <a:pt x="804782" y="387279"/>
                </a:lnTo>
                <a:lnTo>
                  <a:pt x="805264" y="387403"/>
                </a:lnTo>
                <a:lnTo>
                  <a:pt x="805807" y="387719"/>
                </a:lnTo>
                <a:lnTo>
                  <a:pt x="806122" y="388162"/>
                </a:lnTo>
                <a:lnTo>
                  <a:pt x="806317" y="388606"/>
                </a:lnTo>
                <a:lnTo>
                  <a:pt x="806369" y="389016"/>
                </a:lnTo>
                <a:lnTo>
                  <a:pt x="806353" y="389599"/>
                </a:lnTo>
                <a:lnTo>
                  <a:pt x="806248" y="389960"/>
                </a:lnTo>
                <a:lnTo>
                  <a:pt x="805975" y="390343"/>
                </a:lnTo>
                <a:lnTo>
                  <a:pt x="805694" y="390586"/>
                </a:lnTo>
                <a:lnTo>
                  <a:pt x="804996" y="391236"/>
                </a:lnTo>
                <a:lnTo>
                  <a:pt x="804716" y="392042"/>
                </a:lnTo>
                <a:lnTo>
                  <a:pt x="804856" y="392952"/>
                </a:lnTo>
                <a:lnTo>
                  <a:pt x="804936" y="393570"/>
                </a:lnTo>
                <a:lnTo>
                  <a:pt x="804809" y="394169"/>
                </a:lnTo>
                <a:lnTo>
                  <a:pt x="804353" y="394730"/>
                </a:lnTo>
                <a:lnTo>
                  <a:pt x="804016" y="395142"/>
                </a:lnTo>
                <a:lnTo>
                  <a:pt x="803803" y="395627"/>
                </a:lnTo>
                <a:lnTo>
                  <a:pt x="803713" y="396079"/>
                </a:lnTo>
                <a:lnTo>
                  <a:pt x="803944" y="397376"/>
                </a:lnTo>
                <a:lnTo>
                  <a:pt x="804185" y="398018"/>
                </a:lnTo>
                <a:lnTo>
                  <a:pt x="804496" y="398610"/>
                </a:lnTo>
                <a:lnTo>
                  <a:pt x="805100" y="399261"/>
                </a:lnTo>
                <a:lnTo>
                  <a:pt x="805537" y="399572"/>
                </a:lnTo>
                <a:lnTo>
                  <a:pt x="806183" y="399879"/>
                </a:lnTo>
                <a:lnTo>
                  <a:pt x="806594" y="399996"/>
                </a:lnTo>
                <a:lnTo>
                  <a:pt x="807004" y="400028"/>
                </a:lnTo>
                <a:lnTo>
                  <a:pt x="807404" y="399982"/>
                </a:lnTo>
                <a:lnTo>
                  <a:pt x="809192" y="399423"/>
                </a:lnTo>
                <a:lnTo>
                  <a:pt x="809864" y="399413"/>
                </a:lnTo>
                <a:lnTo>
                  <a:pt x="810632" y="399681"/>
                </a:lnTo>
                <a:lnTo>
                  <a:pt x="810841" y="399806"/>
                </a:lnTo>
                <a:lnTo>
                  <a:pt x="811829" y="400929"/>
                </a:lnTo>
                <a:lnTo>
                  <a:pt x="812565" y="401348"/>
                </a:lnTo>
                <a:lnTo>
                  <a:pt x="813559" y="401640"/>
                </a:lnTo>
                <a:lnTo>
                  <a:pt x="813820" y="401779"/>
                </a:lnTo>
                <a:lnTo>
                  <a:pt x="814112" y="402107"/>
                </a:lnTo>
                <a:lnTo>
                  <a:pt x="814213" y="402302"/>
                </a:lnTo>
                <a:lnTo>
                  <a:pt x="814475" y="402993"/>
                </a:lnTo>
                <a:lnTo>
                  <a:pt x="814495" y="403265"/>
                </a:lnTo>
                <a:lnTo>
                  <a:pt x="811506" y="403294"/>
                </a:lnTo>
                <a:lnTo>
                  <a:pt x="808163" y="403326"/>
                </a:lnTo>
                <a:lnTo>
                  <a:pt x="769460" y="403540"/>
                </a:lnTo>
                <a:lnTo>
                  <a:pt x="769126" y="403543"/>
                </a:lnTo>
                <a:lnTo>
                  <a:pt x="760198" y="403577"/>
                </a:lnTo>
                <a:lnTo>
                  <a:pt x="753049" y="403592"/>
                </a:lnTo>
                <a:lnTo>
                  <a:pt x="748080" y="403589"/>
                </a:lnTo>
                <a:lnTo>
                  <a:pt x="746812" y="403582"/>
                </a:lnTo>
                <a:lnTo>
                  <a:pt x="744203" y="403585"/>
                </a:lnTo>
                <a:lnTo>
                  <a:pt x="741394" y="403604"/>
                </a:lnTo>
                <a:lnTo>
                  <a:pt x="740601" y="403615"/>
                </a:lnTo>
                <a:lnTo>
                  <a:pt x="737182" y="403629"/>
                </a:lnTo>
                <a:lnTo>
                  <a:pt x="735175" y="403624"/>
                </a:lnTo>
                <a:lnTo>
                  <a:pt x="734494" y="403623"/>
                </a:lnTo>
                <a:lnTo>
                  <a:pt x="728272" y="403594"/>
                </a:lnTo>
                <a:lnTo>
                  <a:pt x="727925" y="403593"/>
                </a:lnTo>
                <a:lnTo>
                  <a:pt x="726472" y="403597"/>
                </a:lnTo>
                <a:lnTo>
                  <a:pt x="720623" y="403598"/>
                </a:lnTo>
                <a:lnTo>
                  <a:pt x="720293" y="403598"/>
                </a:lnTo>
                <a:lnTo>
                  <a:pt x="705244" y="403520"/>
                </a:lnTo>
                <a:lnTo>
                  <a:pt x="704882" y="403511"/>
                </a:lnTo>
                <a:lnTo>
                  <a:pt x="704654" y="403519"/>
                </a:lnTo>
                <a:lnTo>
                  <a:pt x="699249" y="403491"/>
                </a:lnTo>
                <a:lnTo>
                  <a:pt x="698127" y="403508"/>
                </a:lnTo>
                <a:lnTo>
                  <a:pt x="696341" y="403486"/>
                </a:lnTo>
                <a:lnTo>
                  <a:pt x="695113" y="403465"/>
                </a:lnTo>
                <a:lnTo>
                  <a:pt x="694168" y="403476"/>
                </a:lnTo>
                <a:lnTo>
                  <a:pt x="691895" y="403475"/>
                </a:lnTo>
                <a:lnTo>
                  <a:pt x="691379" y="403473"/>
                </a:lnTo>
                <a:lnTo>
                  <a:pt x="690239" y="403433"/>
                </a:lnTo>
                <a:lnTo>
                  <a:pt x="672901" y="403299"/>
                </a:lnTo>
                <a:lnTo>
                  <a:pt x="666350" y="403239"/>
                </a:lnTo>
                <a:lnTo>
                  <a:pt x="666048" y="403235"/>
                </a:lnTo>
                <a:lnTo>
                  <a:pt x="665839" y="403235"/>
                </a:lnTo>
                <a:lnTo>
                  <a:pt x="662440" y="403200"/>
                </a:lnTo>
                <a:lnTo>
                  <a:pt x="653670" y="403125"/>
                </a:lnTo>
                <a:lnTo>
                  <a:pt x="651624" y="403120"/>
                </a:lnTo>
                <a:lnTo>
                  <a:pt x="649841" y="403104"/>
                </a:lnTo>
                <a:lnTo>
                  <a:pt x="641502" y="402955"/>
                </a:lnTo>
                <a:lnTo>
                  <a:pt x="641068" y="402989"/>
                </a:lnTo>
                <a:lnTo>
                  <a:pt x="637350" y="402940"/>
                </a:lnTo>
                <a:lnTo>
                  <a:pt x="635609" y="402920"/>
                </a:lnTo>
                <a:lnTo>
                  <a:pt x="635408" y="402930"/>
                </a:lnTo>
                <a:lnTo>
                  <a:pt x="631356" y="402872"/>
                </a:lnTo>
                <a:lnTo>
                  <a:pt x="621361" y="402691"/>
                </a:lnTo>
                <a:lnTo>
                  <a:pt x="619631" y="402651"/>
                </a:lnTo>
                <a:lnTo>
                  <a:pt x="615222" y="402596"/>
                </a:lnTo>
                <a:lnTo>
                  <a:pt x="615033" y="402590"/>
                </a:lnTo>
                <a:lnTo>
                  <a:pt x="614313" y="402577"/>
                </a:lnTo>
                <a:lnTo>
                  <a:pt x="612496" y="402561"/>
                </a:lnTo>
                <a:lnTo>
                  <a:pt x="610735" y="402524"/>
                </a:lnTo>
                <a:lnTo>
                  <a:pt x="606188" y="402473"/>
                </a:lnTo>
                <a:lnTo>
                  <a:pt x="605817" y="402467"/>
                </a:lnTo>
                <a:lnTo>
                  <a:pt x="581951" y="402049"/>
                </a:lnTo>
                <a:lnTo>
                  <a:pt x="581813" y="402046"/>
                </a:lnTo>
                <a:lnTo>
                  <a:pt x="581665" y="402046"/>
                </a:lnTo>
                <a:lnTo>
                  <a:pt x="581062" y="402011"/>
                </a:lnTo>
                <a:lnTo>
                  <a:pt x="577066" y="401962"/>
                </a:lnTo>
                <a:lnTo>
                  <a:pt x="576860" y="401952"/>
                </a:lnTo>
                <a:lnTo>
                  <a:pt x="575274" y="401933"/>
                </a:lnTo>
                <a:lnTo>
                  <a:pt x="573471" y="401879"/>
                </a:lnTo>
                <a:lnTo>
                  <a:pt x="571693" y="401839"/>
                </a:lnTo>
                <a:lnTo>
                  <a:pt x="566440" y="401740"/>
                </a:lnTo>
                <a:lnTo>
                  <a:pt x="562625" y="401653"/>
                </a:lnTo>
                <a:lnTo>
                  <a:pt x="559035" y="401573"/>
                </a:lnTo>
                <a:lnTo>
                  <a:pt x="558633" y="401556"/>
                </a:lnTo>
                <a:lnTo>
                  <a:pt x="555508" y="401493"/>
                </a:lnTo>
                <a:lnTo>
                  <a:pt x="555264" y="401476"/>
                </a:lnTo>
                <a:lnTo>
                  <a:pt x="553502" y="401428"/>
                </a:lnTo>
                <a:lnTo>
                  <a:pt x="552808" y="401419"/>
                </a:lnTo>
                <a:lnTo>
                  <a:pt x="550575" y="401379"/>
                </a:lnTo>
                <a:lnTo>
                  <a:pt x="546570" y="401260"/>
                </a:lnTo>
                <a:lnTo>
                  <a:pt x="543712" y="401196"/>
                </a:lnTo>
                <a:lnTo>
                  <a:pt x="543046" y="401175"/>
                </a:lnTo>
                <a:lnTo>
                  <a:pt x="541707" y="401128"/>
                </a:lnTo>
                <a:lnTo>
                  <a:pt x="536363" y="401038"/>
                </a:lnTo>
                <a:lnTo>
                  <a:pt x="534642" y="400974"/>
                </a:lnTo>
                <a:lnTo>
                  <a:pt x="534094" y="400957"/>
                </a:lnTo>
                <a:lnTo>
                  <a:pt x="513628" y="400456"/>
                </a:lnTo>
                <a:lnTo>
                  <a:pt x="512312" y="400419"/>
                </a:lnTo>
                <a:lnTo>
                  <a:pt x="510554" y="400371"/>
                </a:lnTo>
                <a:lnTo>
                  <a:pt x="508651" y="400325"/>
                </a:lnTo>
                <a:lnTo>
                  <a:pt x="507007" y="400281"/>
                </a:lnTo>
                <a:lnTo>
                  <a:pt x="505624" y="400217"/>
                </a:lnTo>
                <a:lnTo>
                  <a:pt x="503911" y="400169"/>
                </a:lnTo>
                <a:lnTo>
                  <a:pt x="501982" y="400124"/>
                </a:lnTo>
                <a:lnTo>
                  <a:pt x="499434" y="400040"/>
                </a:lnTo>
                <a:lnTo>
                  <a:pt x="498193" y="400032"/>
                </a:lnTo>
                <a:lnTo>
                  <a:pt x="496692" y="399971"/>
                </a:lnTo>
                <a:lnTo>
                  <a:pt x="496399" y="399968"/>
                </a:lnTo>
                <a:lnTo>
                  <a:pt x="494639" y="399899"/>
                </a:lnTo>
                <a:lnTo>
                  <a:pt x="494483" y="399911"/>
                </a:lnTo>
                <a:lnTo>
                  <a:pt x="492846" y="399887"/>
                </a:lnTo>
                <a:lnTo>
                  <a:pt x="491337" y="399837"/>
                </a:lnTo>
                <a:lnTo>
                  <a:pt x="486747" y="399685"/>
                </a:lnTo>
                <a:lnTo>
                  <a:pt x="486534" y="399676"/>
                </a:lnTo>
                <a:lnTo>
                  <a:pt x="482433" y="399556"/>
                </a:lnTo>
                <a:lnTo>
                  <a:pt x="481123" y="399510"/>
                </a:lnTo>
                <a:lnTo>
                  <a:pt x="471640" y="399230"/>
                </a:lnTo>
                <a:lnTo>
                  <a:pt x="469162" y="399136"/>
                </a:lnTo>
                <a:lnTo>
                  <a:pt x="468096" y="399110"/>
                </a:lnTo>
                <a:lnTo>
                  <a:pt x="466220" y="399056"/>
                </a:lnTo>
                <a:lnTo>
                  <a:pt x="463711" y="398956"/>
                </a:lnTo>
                <a:lnTo>
                  <a:pt x="463556" y="398959"/>
                </a:lnTo>
                <a:lnTo>
                  <a:pt x="459143" y="398823"/>
                </a:lnTo>
                <a:lnTo>
                  <a:pt x="457388" y="398768"/>
                </a:lnTo>
                <a:lnTo>
                  <a:pt x="454750" y="398671"/>
                </a:lnTo>
                <a:lnTo>
                  <a:pt x="453850" y="398644"/>
                </a:lnTo>
                <a:lnTo>
                  <a:pt x="449429" y="398521"/>
                </a:lnTo>
                <a:lnTo>
                  <a:pt x="448548" y="398483"/>
                </a:lnTo>
                <a:lnTo>
                  <a:pt x="447809" y="398457"/>
                </a:lnTo>
                <a:lnTo>
                  <a:pt x="447625" y="398445"/>
                </a:lnTo>
                <a:lnTo>
                  <a:pt x="446804" y="398415"/>
                </a:lnTo>
                <a:lnTo>
                  <a:pt x="445029" y="398355"/>
                </a:lnTo>
                <a:lnTo>
                  <a:pt x="441817" y="398248"/>
                </a:lnTo>
                <a:lnTo>
                  <a:pt x="441473" y="398221"/>
                </a:lnTo>
                <a:lnTo>
                  <a:pt x="438736" y="398146"/>
                </a:lnTo>
                <a:lnTo>
                  <a:pt x="438388" y="398117"/>
                </a:lnTo>
                <a:lnTo>
                  <a:pt x="438006" y="398111"/>
                </a:lnTo>
                <a:lnTo>
                  <a:pt x="427358" y="397715"/>
                </a:lnTo>
                <a:lnTo>
                  <a:pt x="426483" y="397695"/>
                </a:lnTo>
                <a:lnTo>
                  <a:pt x="425453" y="397606"/>
                </a:lnTo>
                <a:lnTo>
                  <a:pt x="420050" y="397441"/>
                </a:lnTo>
                <a:lnTo>
                  <a:pt x="418847" y="397395"/>
                </a:lnTo>
                <a:lnTo>
                  <a:pt x="418324" y="397372"/>
                </a:lnTo>
                <a:lnTo>
                  <a:pt x="418061" y="397353"/>
                </a:lnTo>
                <a:lnTo>
                  <a:pt x="406327" y="396910"/>
                </a:lnTo>
                <a:lnTo>
                  <a:pt x="406103" y="396901"/>
                </a:lnTo>
                <a:lnTo>
                  <a:pt x="397478" y="396557"/>
                </a:lnTo>
                <a:lnTo>
                  <a:pt x="396314" y="396506"/>
                </a:lnTo>
                <a:lnTo>
                  <a:pt x="394928" y="396449"/>
                </a:lnTo>
                <a:lnTo>
                  <a:pt x="393961" y="396468"/>
                </a:lnTo>
                <a:lnTo>
                  <a:pt x="393265" y="396413"/>
                </a:lnTo>
                <a:lnTo>
                  <a:pt x="392520" y="396351"/>
                </a:lnTo>
                <a:lnTo>
                  <a:pt x="392186" y="396356"/>
                </a:lnTo>
                <a:lnTo>
                  <a:pt x="388618" y="396236"/>
                </a:lnTo>
                <a:lnTo>
                  <a:pt x="379809" y="395844"/>
                </a:lnTo>
                <a:lnTo>
                  <a:pt x="377563" y="395746"/>
                </a:lnTo>
                <a:lnTo>
                  <a:pt x="376242" y="395679"/>
                </a:lnTo>
                <a:lnTo>
                  <a:pt x="375889" y="395636"/>
                </a:lnTo>
                <a:lnTo>
                  <a:pt x="372256" y="395508"/>
                </a:lnTo>
                <a:lnTo>
                  <a:pt x="371848" y="395495"/>
                </a:lnTo>
                <a:lnTo>
                  <a:pt x="354195" y="394680"/>
                </a:lnTo>
                <a:lnTo>
                  <a:pt x="353217" y="394641"/>
                </a:lnTo>
                <a:lnTo>
                  <a:pt x="353015" y="394626"/>
                </a:lnTo>
                <a:lnTo>
                  <a:pt x="352705" y="394613"/>
                </a:lnTo>
                <a:lnTo>
                  <a:pt x="352387" y="394608"/>
                </a:lnTo>
                <a:lnTo>
                  <a:pt x="350646" y="394509"/>
                </a:lnTo>
                <a:lnTo>
                  <a:pt x="349317" y="394438"/>
                </a:lnTo>
                <a:lnTo>
                  <a:pt x="349111" y="394437"/>
                </a:lnTo>
                <a:lnTo>
                  <a:pt x="334150" y="393693"/>
                </a:lnTo>
                <a:lnTo>
                  <a:pt x="329522" y="393469"/>
                </a:lnTo>
                <a:lnTo>
                  <a:pt x="328767" y="393429"/>
                </a:lnTo>
                <a:lnTo>
                  <a:pt x="326718" y="393335"/>
                </a:lnTo>
                <a:lnTo>
                  <a:pt x="325939" y="393293"/>
                </a:lnTo>
                <a:lnTo>
                  <a:pt x="324982" y="393243"/>
                </a:lnTo>
                <a:lnTo>
                  <a:pt x="322724" y="393120"/>
                </a:lnTo>
                <a:lnTo>
                  <a:pt x="318870" y="392918"/>
                </a:lnTo>
                <a:lnTo>
                  <a:pt x="317420" y="392844"/>
                </a:lnTo>
                <a:lnTo>
                  <a:pt x="314822" y="392700"/>
                </a:lnTo>
                <a:lnTo>
                  <a:pt x="314237" y="392678"/>
                </a:lnTo>
                <a:lnTo>
                  <a:pt x="310035" y="392463"/>
                </a:lnTo>
                <a:lnTo>
                  <a:pt x="308641" y="392356"/>
                </a:lnTo>
                <a:lnTo>
                  <a:pt x="306450" y="392232"/>
                </a:lnTo>
                <a:lnTo>
                  <a:pt x="302890" y="392065"/>
                </a:lnTo>
                <a:lnTo>
                  <a:pt x="302062" y="392016"/>
                </a:lnTo>
                <a:lnTo>
                  <a:pt x="301743" y="391979"/>
                </a:lnTo>
                <a:lnTo>
                  <a:pt x="301220" y="391956"/>
                </a:lnTo>
                <a:lnTo>
                  <a:pt x="299958" y="391901"/>
                </a:lnTo>
                <a:lnTo>
                  <a:pt x="299332" y="391846"/>
                </a:lnTo>
                <a:lnTo>
                  <a:pt x="282469" y="390947"/>
                </a:lnTo>
                <a:lnTo>
                  <a:pt x="273949" y="390456"/>
                </a:lnTo>
                <a:lnTo>
                  <a:pt x="270869" y="390275"/>
                </a:lnTo>
                <a:lnTo>
                  <a:pt x="264206" y="389877"/>
                </a:lnTo>
                <a:lnTo>
                  <a:pt x="260639" y="389656"/>
                </a:lnTo>
                <a:lnTo>
                  <a:pt x="259685" y="389610"/>
                </a:lnTo>
                <a:lnTo>
                  <a:pt x="258419" y="389533"/>
                </a:lnTo>
                <a:lnTo>
                  <a:pt x="256266" y="389399"/>
                </a:lnTo>
                <a:lnTo>
                  <a:pt x="253091" y="389213"/>
                </a:lnTo>
                <a:lnTo>
                  <a:pt x="249515" y="388999"/>
                </a:lnTo>
                <a:lnTo>
                  <a:pt x="248813" y="388957"/>
                </a:lnTo>
                <a:lnTo>
                  <a:pt x="245979" y="388770"/>
                </a:lnTo>
                <a:lnTo>
                  <a:pt x="245839" y="388763"/>
                </a:lnTo>
                <a:lnTo>
                  <a:pt x="244201" y="388677"/>
                </a:lnTo>
                <a:lnTo>
                  <a:pt x="241231" y="388505"/>
                </a:lnTo>
                <a:lnTo>
                  <a:pt x="237764" y="388314"/>
                </a:lnTo>
                <a:lnTo>
                  <a:pt x="237183" y="388271"/>
                </a:lnTo>
                <a:lnTo>
                  <a:pt x="225382" y="387517"/>
                </a:lnTo>
                <a:lnTo>
                  <a:pt x="217380" y="387011"/>
                </a:lnTo>
                <a:lnTo>
                  <a:pt x="200605" y="385910"/>
                </a:lnTo>
                <a:lnTo>
                  <a:pt x="200339" y="385887"/>
                </a:lnTo>
                <a:lnTo>
                  <a:pt x="198031" y="385719"/>
                </a:lnTo>
                <a:lnTo>
                  <a:pt x="197194" y="385682"/>
                </a:lnTo>
                <a:lnTo>
                  <a:pt x="191239" y="385239"/>
                </a:lnTo>
                <a:lnTo>
                  <a:pt x="190057" y="385162"/>
                </a:lnTo>
                <a:lnTo>
                  <a:pt x="177317" y="384307"/>
                </a:lnTo>
                <a:lnTo>
                  <a:pt x="178522" y="366387"/>
                </a:lnTo>
                <a:lnTo>
                  <a:pt x="178651" y="364622"/>
                </a:lnTo>
                <a:lnTo>
                  <a:pt x="179215" y="356418"/>
                </a:lnTo>
                <a:lnTo>
                  <a:pt x="179265" y="355659"/>
                </a:lnTo>
                <a:lnTo>
                  <a:pt x="180194" y="342953"/>
                </a:lnTo>
                <a:lnTo>
                  <a:pt x="180263" y="341615"/>
                </a:lnTo>
                <a:lnTo>
                  <a:pt x="180332" y="340275"/>
                </a:lnTo>
                <a:lnTo>
                  <a:pt x="180632" y="336204"/>
                </a:lnTo>
                <a:lnTo>
                  <a:pt x="180635" y="335794"/>
                </a:lnTo>
                <a:lnTo>
                  <a:pt x="181039" y="330416"/>
                </a:lnTo>
                <a:lnTo>
                  <a:pt x="181711" y="320536"/>
                </a:lnTo>
                <a:lnTo>
                  <a:pt x="181842" y="318346"/>
                </a:lnTo>
                <a:lnTo>
                  <a:pt x="183224" y="298646"/>
                </a:lnTo>
                <a:lnTo>
                  <a:pt x="183674" y="292225"/>
                </a:lnTo>
                <a:lnTo>
                  <a:pt x="185773" y="261034"/>
                </a:lnTo>
                <a:lnTo>
                  <a:pt x="184020" y="260908"/>
                </a:lnTo>
                <a:lnTo>
                  <a:pt x="178968" y="260569"/>
                </a:lnTo>
                <a:lnTo>
                  <a:pt x="172816" y="260141"/>
                </a:lnTo>
                <a:lnTo>
                  <a:pt x="171131" y="260008"/>
                </a:lnTo>
                <a:lnTo>
                  <a:pt x="170867" y="259987"/>
                </a:lnTo>
                <a:lnTo>
                  <a:pt x="169033" y="259875"/>
                </a:lnTo>
                <a:lnTo>
                  <a:pt x="165701" y="259631"/>
                </a:lnTo>
                <a:lnTo>
                  <a:pt x="165302" y="259620"/>
                </a:lnTo>
                <a:lnTo>
                  <a:pt x="163376" y="259487"/>
                </a:lnTo>
                <a:lnTo>
                  <a:pt x="156760" y="259016"/>
                </a:lnTo>
                <a:lnTo>
                  <a:pt x="155319" y="258896"/>
                </a:lnTo>
                <a:lnTo>
                  <a:pt x="146875" y="258270"/>
                </a:lnTo>
                <a:lnTo>
                  <a:pt x="145258" y="258144"/>
                </a:lnTo>
                <a:lnTo>
                  <a:pt x="138864" y="257698"/>
                </a:lnTo>
                <a:lnTo>
                  <a:pt x="138004" y="257636"/>
                </a:lnTo>
                <a:lnTo>
                  <a:pt x="137105" y="257560"/>
                </a:lnTo>
                <a:lnTo>
                  <a:pt x="136830" y="257537"/>
                </a:lnTo>
                <a:lnTo>
                  <a:pt x="132902" y="257205"/>
                </a:lnTo>
                <a:lnTo>
                  <a:pt x="129889" y="257010"/>
                </a:lnTo>
                <a:lnTo>
                  <a:pt x="121888" y="256414"/>
                </a:lnTo>
                <a:lnTo>
                  <a:pt x="120498" y="256291"/>
                </a:lnTo>
                <a:lnTo>
                  <a:pt x="119373" y="256215"/>
                </a:lnTo>
                <a:lnTo>
                  <a:pt x="118741" y="256149"/>
                </a:lnTo>
                <a:lnTo>
                  <a:pt x="113750" y="255796"/>
                </a:lnTo>
                <a:lnTo>
                  <a:pt x="113471" y="255749"/>
                </a:lnTo>
                <a:lnTo>
                  <a:pt x="111971" y="255644"/>
                </a:lnTo>
                <a:lnTo>
                  <a:pt x="111711" y="255618"/>
                </a:lnTo>
                <a:lnTo>
                  <a:pt x="110174" y="255537"/>
                </a:lnTo>
                <a:lnTo>
                  <a:pt x="109987" y="255498"/>
                </a:lnTo>
                <a:lnTo>
                  <a:pt x="108322" y="255375"/>
                </a:lnTo>
                <a:lnTo>
                  <a:pt x="108169" y="255357"/>
                </a:lnTo>
                <a:lnTo>
                  <a:pt x="106555" y="255226"/>
                </a:lnTo>
                <a:lnTo>
                  <a:pt x="106393" y="255205"/>
                </a:lnTo>
                <a:lnTo>
                  <a:pt x="104769" y="255094"/>
                </a:lnTo>
                <a:lnTo>
                  <a:pt x="104627" y="255066"/>
                </a:lnTo>
                <a:lnTo>
                  <a:pt x="102997" y="254965"/>
                </a:lnTo>
                <a:lnTo>
                  <a:pt x="102840" y="254922"/>
                </a:lnTo>
                <a:lnTo>
                  <a:pt x="101364" y="254835"/>
                </a:lnTo>
                <a:lnTo>
                  <a:pt x="101090" y="254798"/>
                </a:lnTo>
                <a:lnTo>
                  <a:pt x="99324" y="254661"/>
                </a:lnTo>
                <a:lnTo>
                  <a:pt x="97710" y="254503"/>
                </a:lnTo>
                <a:lnTo>
                  <a:pt x="97533" y="254478"/>
                </a:lnTo>
                <a:lnTo>
                  <a:pt x="94126" y="254235"/>
                </a:lnTo>
                <a:lnTo>
                  <a:pt x="93687" y="254188"/>
                </a:lnTo>
                <a:lnTo>
                  <a:pt x="92336" y="254076"/>
                </a:lnTo>
                <a:lnTo>
                  <a:pt x="92193" y="254065"/>
                </a:lnTo>
                <a:lnTo>
                  <a:pt x="90498" y="253937"/>
                </a:lnTo>
                <a:lnTo>
                  <a:pt x="64029" y="251815"/>
                </a:lnTo>
                <a:lnTo>
                  <a:pt x="63813" y="251797"/>
                </a:lnTo>
                <a:lnTo>
                  <a:pt x="62223" y="251615"/>
                </a:lnTo>
                <a:lnTo>
                  <a:pt x="60881" y="251462"/>
                </a:lnTo>
                <a:lnTo>
                  <a:pt x="58557" y="251334"/>
                </a:lnTo>
                <a:lnTo>
                  <a:pt x="52551" y="250835"/>
                </a:lnTo>
                <a:lnTo>
                  <a:pt x="51551" y="250784"/>
                </a:lnTo>
                <a:lnTo>
                  <a:pt x="44402" y="250158"/>
                </a:lnTo>
                <a:lnTo>
                  <a:pt x="28082" y="248689"/>
                </a:lnTo>
                <a:lnTo>
                  <a:pt x="18066" y="247843"/>
                </a:lnTo>
                <a:lnTo>
                  <a:pt x="16256" y="247681"/>
                </a:lnTo>
                <a:lnTo>
                  <a:pt x="14566" y="247519"/>
                </a:lnTo>
                <a:lnTo>
                  <a:pt x="13623" y="247479"/>
                </a:lnTo>
                <a:lnTo>
                  <a:pt x="9249" y="247057"/>
                </a:lnTo>
                <a:lnTo>
                  <a:pt x="7476" y="246893"/>
                </a:lnTo>
                <a:lnTo>
                  <a:pt x="3250" y="246507"/>
                </a:lnTo>
                <a:lnTo>
                  <a:pt x="2774" y="246430"/>
                </a:lnTo>
                <a:lnTo>
                  <a:pt x="1300" y="246342"/>
                </a:lnTo>
                <a:lnTo>
                  <a:pt x="0" y="246234"/>
                </a:lnTo>
                <a:lnTo>
                  <a:pt x="183" y="244338"/>
                </a:lnTo>
                <a:lnTo>
                  <a:pt x="202" y="244186"/>
                </a:lnTo>
                <a:lnTo>
                  <a:pt x="1028" y="235292"/>
                </a:lnTo>
                <a:lnTo>
                  <a:pt x="1189" y="233479"/>
                </a:lnTo>
                <a:lnTo>
                  <a:pt x="1291" y="23231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1" name="pg251"/>
          <p:cNvSpPr/>
          <p:nvPr/>
        </p:nvSpPr>
        <p:spPr>
          <a:xfrm>
            <a:off x="2314592" y="3043128"/>
            <a:ext cx="631711" cy="963058"/>
          </a:xfrm>
          <a:custGeom>
            <a:avLst/>
            <a:gdLst/>
            <a:ahLst/>
            <a:cxnLst/>
            <a:rect l="0" t="0" r="0" b="0"/>
            <a:pathLst>
              <a:path w="631711" h="963058">
                <a:moveTo>
                  <a:pt x="7326" y="328740"/>
                </a:moveTo>
                <a:lnTo>
                  <a:pt x="9503" y="321319"/>
                </a:lnTo>
                <a:lnTo>
                  <a:pt x="10243" y="318628"/>
                </a:lnTo>
                <a:lnTo>
                  <a:pt x="10340" y="318321"/>
                </a:lnTo>
                <a:lnTo>
                  <a:pt x="10872" y="316669"/>
                </a:lnTo>
                <a:lnTo>
                  <a:pt x="12403" y="311398"/>
                </a:lnTo>
                <a:lnTo>
                  <a:pt x="14903" y="303090"/>
                </a:lnTo>
                <a:lnTo>
                  <a:pt x="18206" y="291986"/>
                </a:lnTo>
                <a:lnTo>
                  <a:pt x="24466" y="270180"/>
                </a:lnTo>
                <a:lnTo>
                  <a:pt x="26509" y="263262"/>
                </a:lnTo>
                <a:lnTo>
                  <a:pt x="28983" y="254890"/>
                </a:lnTo>
                <a:lnTo>
                  <a:pt x="32737" y="242451"/>
                </a:lnTo>
                <a:lnTo>
                  <a:pt x="36676" y="228754"/>
                </a:lnTo>
                <a:lnTo>
                  <a:pt x="36871" y="228110"/>
                </a:lnTo>
                <a:lnTo>
                  <a:pt x="37352" y="226403"/>
                </a:lnTo>
                <a:lnTo>
                  <a:pt x="38541" y="222271"/>
                </a:lnTo>
                <a:lnTo>
                  <a:pt x="43240" y="206115"/>
                </a:lnTo>
                <a:lnTo>
                  <a:pt x="43276" y="205987"/>
                </a:lnTo>
                <a:lnTo>
                  <a:pt x="45255" y="199055"/>
                </a:lnTo>
                <a:lnTo>
                  <a:pt x="51312" y="177889"/>
                </a:lnTo>
                <a:lnTo>
                  <a:pt x="58664" y="151556"/>
                </a:lnTo>
                <a:lnTo>
                  <a:pt x="59559" y="148094"/>
                </a:lnTo>
                <a:lnTo>
                  <a:pt x="63425" y="134279"/>
                </a:lnTo>
                <a:lnTo>
                  <a:pt x="63478" y="134094"/>
                </a:lnTo>
                <a:lnTo>
                  <a:pt x="63658" y="133419"/>
                </a:lnTo>
                <a:lnTo>
                  <a:pt x="74156" y="96433"/>
                </a:lnTo>
                <a:lnTo>
                  <a:pt x="84907" y="58866"/>
                </a:lnTo>
                <a:lnTo>
                  <a:pt x="89045" y="44757"/>
                </a:lnTo>
                <a:lnTo>
                  <a:pt x="89201" y="44013"/>
                </a:lnTo>
                <a:lnTo>
                  <a:pt x="93491" y="29159"/>
                </a:lnTo>
                <a:lnTo>
                  <a:pt x="97644" y="14265"/>
                </a:lnTo>
                <a:lnTo>
                  <a:pt x="101722" y="0"/>
                </a:lnTo>
                <a:lnTo>
                  <a:pt x="102847" y="161"/>
                </a:lnTo>
                <a:lnTo>
                  <a:pt x="111745" y="2512"/>
                </a:lnTo>
                <a:lnTo>
                  <a:pt x="112996" y="2866"/>
                </a:lnTo>
                <a:lnTo>
                  <a:pt x="115056" y="3475"/>
                </a:lnTo>
                <a:lnTo>
                  <a:pt x="120253" y="4911"/>
                </a:lnTo>
                <a:lnTo>
                  <a:pt x="125890" y="6662"/>
                </a:lnTo>
                <a:lnTo>
                  <a:pt x="150682" y="13707"/>
                </a:lnTo>
                <a:lnTo>
                  <a:pt x="158108" y="15909"/>
                </a:lnTo>
                <a:lnTo>
                  <a:pt x="161278" y="16810"/>
                </a:lnTo>
                <a:lnTo>
                  <a:pt x="167730" y="18639"/>
                </a:lnTo>
                <a:lnTo>
                  <a:pt x="169435" y="19061"/>
                </a:lnTo>
                <a:lnTo>
                  <a:pt x="171487" y="19759"/>
                </a:lnTo>
                <a:lnTo>
                  <a:pt x="189834" y="24705"/>
                </a:lnTo>
                <a:lnTo>
                  <a:pt x="207964" y="29804"/>
                </a:lnTo>
                <a:lnTo>
                  <a:pt x="209721" y="30240"/>
                </a:lnTo>
                <a:lnTo>
                  <a:pt x="216727" y="32241"/>
                </a:lnTo>
                <a:lnTo>
                  <a:pt x="225171" y="34237"/>
                </a:lnTo>
                <a:lnTo>
                  <a:pt x="234150" y="36436"/>
                </a:lnTo>
                <a:lnTo>
                  <a:pt x="261126" y="43372"/>
                </a:lnTo>
                <a:lnTo>
                  <a:pt x="289886" y="50694"/>
                </a:lnTo>
                <a:lnTo>
                  <a:pt x="311854" y="56369"/>
                </a:lnTo>
                <a:lnTo>
                  <a:pt x="312064" y="56376"/>
                </a:lnTo>
                <a:lnTo>
                  <a:pt x="328152" y="60315"/>
                </a:lnTo>
                <a:lnTo>
                  <a:pt x="331647" y="61246"/>
                </a:lnTo>
                <a:lnTo>
                  <a:pt x="348207" y="65336"/>
                </a:lnTo>
                <a:lnTo>
                  <a:pt x="349978" y="65716"/>
                </a:lnTo>
                <a:lnTo>
                  <a:pt x="361459" y="68623"/>
                </a:lnTo>
                <a:lnTo>
                  <a:pt x="362630" y="68932"/>
                </a:lnTo>
                <a:lnTo>
                  <a:pt x="363919" y="69252"/>
                </a:lnTo>
                <a:lnTo>
                  <a:pt x="365228" y="69577"/>
                </a:lnTo>
                <a:lnTo>
                  <a:pt x="365923" y="69818"/>
                </a:lnTo>
                <a:lnTo>
                  <a:pt x="366683" y="70162"/>
                </a:lnTo>
                <a:lnTo>
                  <a:pt x="370277" y="70942"/>
                </a:lnTo>
                <a:lnTo>
                  <a:pt x="400788" y="78628"/>
                </a:lnTo>
                <a:lnTo>
                  <a:pt x="404263" y="79473"/>
                </a:lnTo>
                <a:lnTo>
                  <a:pt x="404697" y="79519"/>
                </a:lnTo>
                <a:lnTo>
                  <a:pt x="409759" y="80780"/>
                </a:lnTo>
                <a:lnTo>
                  <a:pt x="411070" y="81156"/>
                </a:lnTo>
                <a:lnTo>
                  <a:pt x="411853" y="81315"/>
                </a:lnTo>
                <a:lnTo>
                  <a:pt x="412011" y="81429"/>
                </a:lnTo>
                <a:lnTo>
                  <a:pt x="413258" y="81714"/>
                </a:lnTo>
                <a:lnTo>
                  <a:pt x="413502" y="81770"/>
                </a:lnTo>
                <a:lnTo>
                  <a:pt x="415236" y="82231"/>
                </a:lnTo>
                <a:lnTo>
                  <a:pt x="423701" y="84301"/>
                </a:lnTo>
                <a:lnTo>
                  <a:pt x="426914" y="84943"/>
                </a:lnTo>
                <a:lnTo>
                  <a:pt x="441977" y="88500"/>
                </a:lnTo>
                <a:lnTo>
                  <a:pt x="442252" y="88571"/>
                </a:lnTo>
                <a:lnTo>
                  <a:pt x="453157" y="91163"/>
                </a:lnTo>
                <a:lnTo>
                  <a:pt x="453853" y="91331"/>
                </a:lnTo>
                <a:lnTo>
                  <a:pt x="454917" y="91539"/>
                </a:lnTo>
                <a:lnTo>
                  <a:pt x="455527" y="91643"/>
                </a:lnTo>
                <a:lnTo>
                  <a:pt x="457801" y="92114"/>
                </a:lnTo>
                <a:lnTo>
                  <a:pt x="466647" y="94251"/>
                </a:lnTo>
                <a:lnTo>
                  <a:pt x="467359" y="94438"/>
                </a:lnTo>
                <a:lnTo>
                  <a:pt x="468167" y="94770"/>
                </a:lnTo>
                <a:lnTo>
                  <a:pt x="489998" y="99757"/>
                </a:lnTo>
                <a:lnTo>
                  <a:pt x="493474" y="100626"/>
                </a:lnTo>
                <a:lnTo>
                  <a:pt x="517848" y="106297"/>
                </a:lnTo>
                <a:lnTo>
                  <a:pt x="523189" y="107428"/>
                </a:lnTo>
                <a:lnTo>
                  <a:pt x="523490" y="107568"/>
                </a:lnTo>
                <a:lnTo>
                  <a:pt x="542505" y="111862"/>
                </a:lnTo>
                <a:lnTo>
                  <a:pt x="543075" y="111990"/>
                </a:lnTo>
                <a:lnTo>
                  <a:pt x="553703" y="113863"/>
                </a:lnTo>
                <a:lnTo>
                  <a:pt x="555043" y="114160"/>
                </a:lnTo>
                <a:lnTo>
                  <a:pt x="557169" y="114453"/>
                </a:lnTo>
                <a:lnTo>
                  <a:pt x="561203" y="115233"/>
                </a:lnTo>
                <a:lnTo>
                  <a:pt x="563403" y="115768"/>
                </a:lnTo>
                <a:lnTo>
                  <a:pt x="570977" y="117890"/>
                </a:lnTo>
                <a:lnTo>
                  <a:pt x="581845" y="120740"/>
                </a:lnTo>
                <a:lnTo>
                  <a:pt x="590809" y="122674"/>
                </a:lnTo>
                <a:lnTo>
                  <a:pt x="593578" y="123166"/>
                </a:lnTo>
                <a:lnTo>
                  <a:pt x="610196" y="126908"/>
                </a:lnTo>
                <a:lnTo>
                  <a:pt x="625836" y="130291"/>
                </a:lnTo>
                <a:lnTo>
                  <a:pt x="629915" y="131160"/>
                </a:lnTo>
                <a:lnTo>
                  <a:pt x="631126" y="131426"/>
                </a:lnTo>
                <a:lnTo>
                  <a:pt x="631711" y="131550"/>
                </a:lnTo>
                <a:lnTo>
                  <a:pt x="629112" y="144769"/>
                </a:lnTo>
                <a:lnTo>
                  <a:pt x="628101" y="148882"/>
                </a:lnTo>
                <a:lnTo>
                  <a:pt x="625737" y="160622"/>
                </a:lnTo>
                <a:lnTo>
                  <a:pt x="622435" y="176215"/>
                </a:lnTo>
                <a:lnTo>
                  <a:pt x="622149" y="177361"/>
                </a:lnTo>
                <a:lnTo>
                  <a:pt x="619150" y="191324"/>
                </a:lnTo>
                <a:lnTo>
                  <a:pt x="619004" y="192333"/>
                </a:lnTo>
                <a:lnTo>
                  <a:pt x="611948" y="225194"/>
                </a:lnTo>
                <a:lnTo>
                  <a:pt x="611612" y="226265"/>
                </a:lnTo>
                <a:lnTo>
                  <a:pt x="611632" y="226670"/>
                </a:lnTo>
                <a:lnTo>
                  <a:pt x="606252" y="251808"/>
                </a:lnTo>
                <a:lnTo>
                  <a:pt x="600321" y="279402"/>
                </a:lnTo>
                <a:lnTo>
                  <a:pt x="599928" y="280964"/>
                </a:lnTo>
                <a:lnTo>
                  <a:pt x="599130" y="284887"/>
                </a:lnTo>
                <a:lnTo>
                  <a:pt x="593348" y="311433"/>
                </a:lnTo>
                <a:lnTo>
                  <a:pt x="593045" y="312732"/>
                </a:lnTo>
                <a:lnTo>
                  <a:pt x="593016" y="312894"/>
                </a:lnTo>
                <a:lnTo>
                  <a:pt x="591402" y="320665"/>
                </a:lnTo>
                <a:lnTo>
                  <a:pt x="591207" y="321314"/>
                </a:lnTo>
                <a:lnTo>
                  <a:pt x="590496" y="324514"/>
                </a:lnTo>
                <a:lnTo>
                  <a:pt x="586244" y="344636"/>
                </a:lnTo>
                <a:lnTo>
                  <a:pt x="583254" y="358540"/>
                </a:lnTo>
                <a:lnTo>
                  <a:pt x="582923" y="360075"/>
                </a:lnTo>
                <a:lnTo>
                  <a:pt x="582794" y="360849"/>
                </a:lnTo>
                <a:lnTo>
                  <a:pt x="581020" y="369036"/>
                </a:lnTo>
                <a:lnTo>
                  <a:pt x="580196" y="373061"/>
                </a:lnTo>
                <a:lnTo>
                  <a:pt x="577819" y="384038"/>
                </a:lnTo>
                <a:lnTo>
                  <a:pt x="575638" y="394317"/>
                </a:lnTo>
                <a:lnTo>
                  <a:pt x="574898" y="397555"/>
                </a:lnTo>
                <a:lnTo>
                  <a:pt x="574057" y="401767"/>
                </a:lnTo>
                <a:lnTo>
                  <a:pt x="568475" y="427957"/>
                </a:lnTo>
                <a:lnTo>
                  <a:pt x="567442" y="433144"/>
                </a:lnTo>
                <a:lnTo>
                  <a:pt x="554614" y="492871"/>
                </a:lnTo>
                <a:lnTo>
                  <a:pt x="551473" y="508217"/>
                </a:lnTo>
                <a:lnTo>
                  <a:pt x="551365" y="508510"/>
                </a:lnTo>
                <a:lnTo>
                  <a:pt x="551244" y="508642"/>
                </a:lnTo>
                <a:lnTo>
                  <a:pt x="548078" y="523752"/>
                </a:lnTo>
                <a:lnTo>
                  <a:pt x="547493" y="526246"/>
                </a:lnTo>
                <a:lnTo>
                  <a:pt x="546156" y="532507"/>
                </a:lnTo>
                <a:lnTo>
                  <a:pt x="543462" y="545120"/>
                </a:lnTo>
                <a:lnTo>
                  <a:pt x="542847" y="548165"/>
                </a:lnTo>
                <a:lnTo>
                  <a:pt x="542748" y="548646"/>
                </a:lnTo>
                <a:lnTo>
                  <a:pt x="541567" y="553928"/>
                </a:lnTo>
                <a:lnTo>
                  <a:pt x="539164" y="565461"/>
                </a:lnTo>
                <a:lnTo>
                  <a:pt x="535659" y="582364"/>
                </a:lnTo>
                <a:lnTo>
                  <a:pt x="535214" y="584129"/>
                </a:lnTo>
                <a:lnTo>
                  <a:pt x="532648" y="596374"/>
                </a:lnTo>
                <a:lnTo>
                  <a:pt x="528804" y="614311"/>
                </a:lnTo>
                <a:lnTo>
                  <a:pt x="525849" y="628643"/>
                </a:lnTo>
                <a:lnTo>
                  <a:pt x="525086" y="632121"/>
                </a:lnTo>
                <a:lnTo>
                  <a:pt x="524374" y="635611"/>
                </a:lnTo>
                <a:lnTo>
                  <a:pt x="524137" y="637299"/>
                </a:lnTo>
                <a:lnTo>
                  <a:pt x="522869" y="642614"/>
                </a:lnTo>
                <a:lnTo>
                  <a:pt x="522517" y="643713"/>
                </a:lnTo>
                <a:lnTo>
                  <a:pt x="522195" y="644941"/>
                </a:lnTo>
                <a:lnTo>
                  <a:pt x="518520" y="661970"/>
                </a:lnTo>
                <a:lnTo>
                  <a:pt x="518167" y="663407"/>
                </a:lnTo>
                <a:lnTo>
                  <a:pt x="516263" y="672525"/>
                </a:lnTo>
                <a:lnTo>
                  <a:pt x="515889" y="674305"/>
                </a:lnTo>
                <a:lnTo>
                  <a:pt x="515620" y="675572"/>
                </a:lnTo>
                <a:lnTo>
                  <a:pt x="514098" y="682885"/>
                </a:lnTo>
                <a:lnTo>
                  <a:pt x="513823" y="684511"/>
                </a:lnTo>
                <a:lnTo>
                  <a:pt x="512592" y="690253"/>
                </a:lnTo>
                <a:lnTo>
                  <a:pt x="510630" y="699594"/>
                </a:lnTo>
                <a:lnTo>
                  <a:pt x="510378" y="700700"/>
                </a:lnTo>
                <a:lnTo>
                  <a:pt x="509158" y="706742"/>
                </a:lnTo>
                <a:lnTo>
                  <a:pt x="507563" y="714152"/>
                </a:lnTo>
                <a:lnTo>
                  <a:pt x="506870" y="717188"/>
                </a:lnTo>
                <a:lnTo>
                  <a:pt x="506574" y="718741"/>
                </a:lnTo>
                <a:lnTo>
                  <a:pt x="505707" y="722379"/>
                </a:lnTo>
                <a:lnTo>
                  <a:pt x="505473" y="723965"/>
                </a:lnTo>
                <a:lnTo>
                  <a:pt x="505415" y="724273"/>
                </a:lnTo>
                <a:lnTo>
                  <a:pt x="503281" y="734913"/>
                </a:lnTo>
                <a:lnTo>
                  <a:pt x="502253" y="740065"/>
                </a:lnTo>
                <a:lnTo>
                  <a:pt x="499269" y="753874"/>
                </a:lnTo>
                <a:lnTo>
                  <a:pt x="494512" y="776400"/>
                </a:lnTo>
                <a:lnTo>
                  <a:pt x="493753" y="780178"/>
                </a:lnTo>
                <a:lnTo>
                  <a:pt x="493703" y="780654"/>
                </a:lnTo>
                <a:lnTo>
                  <a:pt x="490732" y="795275"/>
                </a:lnTo>
                <a:lnTo>
                  <a:pt x="490250" y="798513"/>
                </a:lnTo>
                <a:lnTo>
                  <a:pt x="489538" y="802199"/>
                </a:lnTo>
                <a:lnTo>
                  <a:pt x="488218" y="808452"/>
                </a:lnTo>
                <a:lnTo>
                  <a:pt x="486376" y="816306"/>
                </a:lnTo>
                <a:lnTo>
                  <a:pt x="486182" y="817539"/>
                </a:lnTo>
                <a:lnTo>
                  <a:pt x="485369" y="820620"/>
                </a:lnTo>
                <a:lnTo>
                  <a:pt x="484869" y="823122"/>
                </a:lnTo>
                <a:lnTo>
                  <a:pt x="484513" y="825348"/>
                </a:lnTo>
                <a:lnTo>
                  <a:pt x="484413" y="825999"/>
                </a:lnTo>
                <a:lnTo>
                  <a:pt x="483100" y="832161"/>
                </a:lnTo>
                <a:lnTo>
                  <a:pt x="481662" y="832449"/>
                </a:lnTo>
                <a:lnTo>
                  <a:pt x="480685" y="833337"/>
                </a:lnTo>
                <a:lnTo>
                  <a:pt x="477710" y="837272"/>
                </a:lnTo>
                <a:lnTo>
                  <a:pt x="476061" y="839782"/>
                </a:lnTo>
                <a:lnTo>
                  <a:pt x="475695" y="839890"/>
                </a:lnTo>
                <a:lnTo>
                  <a:pt x="474924" y="839764"/>
                </a:lnTo>
                <a:lnTo>
                  <a:pt x="473824" y="840195"/>
                </a:lnTo>
                <a:lnTo>
                  <a:pt x="473523" y="840511"/>
                </a:lnTo>
                <a:lnTo>
                  <a:pt x="473313" y="841103"/>
                </a:lnTo>
                <a:lnTo>
                  <a:pt x="473341" y="841332"/>
                </a:lnTo>
                <a:lnTo>
                  <a:pt x="473807" y="841916"/>
                </a:lnTo>
                <a:lnTo>
                  <a:pt x="474030" y="842455"/>
                </a:lnTo>
                <a:lnTo>
                  <a:pt x="473949" y="842660"/>
                </a:lnTo>
                <a:lnTo>
                  <a:pt x="470843" y="846499"/>
                </a:lnTo>
                <a:lnTo>
                  <a:pt x="470553" y="847230"/>
                </a:lnTo>
                <a:lnTo>
                  <a:pt x="470490" y="848019"/>
                </a:lnTo>
                <a:lnTo>
                  <a:pt x="470250" y="848660"/>
                </a:lnTo>
                <a:lnTo>
                  <a:pt x="468930" y="850049"/>
                </a:lnTo>
                <a:lnTo>
                  <a:pt x="468495" y="850391"/>
                </a:lnTo>
                <a:lnTo>
                  <a:pt x="468241" y="850425"/>
                </a:lnTo>
                <a:lnTo>
                  <a:pt x="467131" y="849701"/>
                </a:lnTo>
                <a:lnTo>
                  <a:pt x="466113" y="849495"/>
                </a:lnTo>
                <a:lnTo>
                  <a:pt x="464416" y="849972"/>
                </a:lnTo>
                <a:lnTo>
                  <a:pt x="462188" y="850173"/>
                </a:lnTo>
                <a:lnTo>
                  <a:pt x="460232" y="849922"/>
                </a:lnTo>
                <a:lnTo>
                  <a:pt x="459698" y="849774"/>
                </a:lnTo>
                <a:lnTo>
                  <a:pt x="458485" y="848805"/>
                </a:lnTo>
                <a:lnTo>
                  <a:pt x="457604" y="847894"/>
                </a:lnTo>
                <a:lnTo>
                  <a:pt x="457338" y="847422"/>
                </a:lnTo>
                <a:lnTo>
                  <a:pt x="457121" y="846559"/>
                </a:lnTo>
                <a:lnTo>
                  <a:pt x="456458" y="845078"/>
                </a:lnTo>
                <a:lnTo>
                  <a:pt x="453447" y="842947"/>
                </a:lnTo>
                <a:lnTo>
                  <a:pt x="453332" y="842754"/>
                </a:lnTo>
                <a:lnTo>
                  <a:pt x="453371" y="842308"/>
                </a:lnTo>
                <a:lnTo>
                  <a:pt x="453648" y="841926"/>
                </a:lnTo>
                <a:lnTo>
                  <a:pt x="454389" y="841496"/>
                </a:lnTo>
                <a:lnTo>
                  <a:pt x="454692" y="841109"/>
                </a:lnTo>
                <a:lnTo>
                  <a:pt x="454623" y="840143"/>
                </a:lnTo>
                <a:lnTo>
                  <a:pt x="453226" y="836940"/>
                </a:lnTo>
                <a:lnTo>
                  <a:pt x="452459" y="836458"/>
                </a:lnTo>
                <a:lnTo>
                  <a:pt x="450505" y="833240"/>
                </a:lnTo>
                <a:lnTo>
                  <a:pt x="449958" y="831502"/>
                </a:lnTo>
                <a:lnTo>
                  <a:pt x="446803" y="830285"/>
                </a:lnTo>
                <a:lnTo>
                  <a:pt x="446125" y="830154"/>
                </a:lnTo>
                <a:lnTo>
                  <a:pt x="445639" y="830237"/>
                </a:lnTo>
                <a:lnTo>
                  <a:pt x="444393" y="831158"/>
                </a:lnTo>
                <a:lnTo>
                  <a:pt x="442222" y="831991"/>
                </a:lnTo>
                <a:lnTo>
                  <a:pt x="442033" y="831894"/>
                </a:lnTo>
                <a:lnTo>
                  <a:pt x="441688" y="831276"/>
                </a:lnTo>
                <a:lnTo>
                  <a:pt x="441399" y="830224"/>
                </a:lnTo>
                <a:lnTo>
                  <a:pt x="440913" y="829979"/>
                </a:lnTo>
                <a:lnTo>
                  <a:pt x="440252" y="829948"/>
                </a:lnTo>
                <a:lnTo>
                  <a:pt x="438355" y="830722"/>
                </a:lnTo>
                <a:lnTo>
                  <a:pt x="437425" y="830715"/>
                </a:lnTo>
                <a:lnTo>
                  <a:pt x="436858" y="830472"/>
                </a:lnTo>
                <a:lnTo>
                  <a:pt x="436660" y="830311"/>
                </a:lnTo>
                <a:lnTo>
                  <a:pt x="436575" y="830078"/>
                </a:lnTo>
                <a:lnTo>
                  <a:pt x="436622" y="829683"/>
                </a:lnTo>
                <a:lnTo>
                  <a:pt x="436770" y="829358"/>
                </a:lnTo>
                <a:lnTo>
                  <a:pt x="436954" y="828778"/>
                </a:lnTo>
                <a:lnTo>
                  <a:pt x="437057" y="828395"/>
                </a:lnTo>
                <a:lnTo>
                  <a:pt x="436922" y="828033"/>
                </a:lnTo>
                <a:lnTo>
                  <a:pt x="436502" y="827604"/>
                </a:lnTo>
                <a:lnTo>
                  <a:pt x="433204" y="826725"/>
                </a:lnTo>
                <a:lnTo>
                  <a:pt x="430620" y="826243"/>
                </a:lnTo>
                <a:lnTo>
                  <a:pt x="427908" y="826849"/>
                </a:lnTo>
                <a:lnTo>
                  <a:pt x="426613" y="827594"/>
                </a:lnTo>
                <a:lnTo>
                  <a:pt x="425688" y="827877"/>
                </a:lnTo>
                <a:lnTo>
                  <a:pt x="425233" y="827522"/>
                </a:lnTo>
                <a:lnTo>
                  <a:pt x="424883" y="826326"/>
                </a:lnTo>
                <a:lnTo>
                  <a:pt x="424539" y="826088"/>
                </a:lnTo>
                <a:lnTo>
                  <a:pt x="421300" y="827668"/>
                </a:lnTo>
                <a:lnTo>
                  <a:pt x="420901" y="828111"/>
                </a:lnTo>
                <a:lnTo>
                  <a:pt x="420476" y="828344"/>
                </a:lnTo>
                <a:lnTo>
                  <a:pt x="415994" y="828571"/>
                </a:lnTo>
                <a:lnTo>
                  <a:pt x="415257" y="828416"/>
                </a:lnTo>
                <a:lnTo>
                  <a:pt x="413323" y="828410"/>
                </a:lnTo>
                <a:lnTo>
                  <a:pt x="412060" y="829060"/>
                </a:lnTo>
                <a:lnTo>
                  <a:pt x="411252" y="829676"/>
                </a:lnTo>
                <a:lnTo>
                  <a:pt x="410965" y="830059"/>
                </a:lnTo>
                <a:lnTo>
                  <a:pt x="410830" y="830730"/>
                </a:lnTo>
                <a:lnTo>
                  <a:pt x="410909" y="831020"/>
                </a:lnTo>
                <a:lnTo>
                  <a:pt x="411726" y="832322"/>
                </a:lnTo>
                <a:lnTo>
                  <a:pt x="411874" y="832952"/>
                </a:lnTo>
                <a:lnTo>
                  <a:pt x="412101" y="833925"/>
                </a:lnTo>
                <a:lnTo>
                  <a:pt x="411945" y="834410"/>
                </a:lnTo>
                <a:lnTo>
                  <a:pt x="411454" y="834944"/>
                </a:lnTo>
                <a:lnTo>
                  <a:pt x="411307" y="835614"/>
                </a:lnTo>
                <a:lnTo>
                  <a:pt x="411213" y="835929"/>
                </a:lnTo>
                <a:lnTo>
                  <a:pt x="411248" y="836334"/>
                </a:lnTo>
                <a:lnTo>
                  <a:pt x="411689" y="836706"/>
                </a:lnTo>
                <a:lnTo>
                  <a:pt x="411953" y="837314"/>
                </a:lnTo>
                <a:lnTo>
                  <a:pt x="411941" y="837708"/>
                </a:lnTo>
                <a:lnTo>
                  <a:pt x="411632" y="838435"/>
                </a:lnTo>
                <a:lnTo>
                  <a:pt x="410490" y="839258"/>
                </a:lnTo>
                <a:lnTo>
                  <a:pt x="410180" y="839615"/>
                </a:lnTo>
                <a:lnTo>
                  <a:pt x="410044" y="840017"/>
                </a:lnTo>
                <a:lnTo>
                  <a:pt x="409427" y="842583"/>
                </a:lnTo>
                <a:lnTo>
                  <a:pt x="409487" y="843785"/>
                </a:lnTo>
                <a:lnTo>
                  <a:pt x="410176" y="845634"/>
                </a:lnTo>
                <a:lnTo>
                  <a:pt x="410179" y="846377"/>
                </a:lnTo>
                <a:lnTo>
                  <a:pt x="409574" y="847803"/>
                </a:lnTo>
                <a:lnTo>
                  <a:pt x="409684" y="848143"/>
                </a:lnTo>
                <a:lnTo>
                  <a:pt x="410847" y="849243"/>
                </a:lnTo>
                <a:lnTo>
                  <a:pt x="411473" y="850218"/>
                </a:lnTo>
                <a:lnTo>
                  <a:pt x="410960" y="852089"/>
                </a:lnTo>
                <a:lnTo>
                  <a:pt x="411491" y="853533"/>
                </a:lnTo>
                <a:lnTo>
                  <a:pt x="414027" y="857488"/>
                </a:lnTo>
                <a:lnTo>
                  <a:pt x="413526" y="858601"/>
                </a:lnTo>
                <a:lnTo>
                  <a:pt x="412269" y="858552"/>
                </a:lnTo>
                <a:lnTo>
                  <a:pt x="410500" y="859227"/>
                </a:lnTo>
                <a:lnTo>
                  <a:pt x="410125" y="859960"/>
                </a:lnTo>
                <a:lnTo>
                  <a:pt x="409990" y="860572"/>
                </a:lnTo>
                <a:lnTo>
                  <a:pt x="410078" y="861787"/>
                </a:lnTo>
                <a:lnTo>
                  <a:pt x="410063" y="862185"/>
                </a:lnTo>
                <a:lnTo>
                  <a:pt x="408854" y="863937"/>
                </a:lnTo>
                <a:lnTo>
                  <a:pt x="408129" y="864332"/>
                </a:lnTo>
                <a:lnTo>
                  <a:pt x="407808" y="864765"/>
                </a:lnTo>
                <a:lnTo>
                  <a:pt x="408683" y="866972"/>
                </a:lnTo>
                <a:lnTo>
                  <a:pt x="407881" y="869454"/>
                </a:lnTo>
                <a:lnTo>
                  <a:pt x="408096" y="871151"/>
                </a:lnTo>
                <a:lnTo>
                  <a:pt x="407351" y="873796"/>
                </a:lnTo>
                <a:lnTo>
                  <a:pt x="405981" y="876278"/>
                </a:lnTo>
                <a:lnTo>
                  <a:pt x="405884" y="876672"/>
                </a:lnTo>
                <a:lnTo>
                  <a:pt x="406111" y="877616"/>
                </a:lnTo>
                <a:lnTo>
                  <a:pt x="406651" y="878490"/>
                </a:lnTo>
                <a:lnTo>
                  <a:pt x="407571" y="879422"/>
                </a:lnTo>
                <a:lnTo>
                  <a:pt x="407724" y="879947"/>
                </a:lnTo>
                <a:lnTo>
                  <a:pt x="407375" y="880789"/>
                </a:lnTo>
                <a:lnTo>
                  <a:pt x="406251" y="882243"/>
                </a:lnTo>
                <a:lnTo>
                  <a:pt x="405961" y="883851"/>
                </a:lnTo>
                <a:lnTo>
                  <a:pt x="406911" y="885308"/>
                </a:lnTo>
                <a:lnTo>
                  <a:pt x="408183" y="888407"/>
                </a:lnTo>
                <a:lnTo>
                  <a:pt x="408438" y="889508"/>
                </a:lnTo>
                <a:lnTo>
                  <a:pt x="408002" y="891074"/>
                </a:lnTo>
                <a:lnTo>
                  <a:pt x="407214" y="892173"/>
                </a:lnTo>
                <a:lnTo>
                  <a:pt x="406433" y="892891"/>
                </a:lnTo>
                <a:lnTo>
                  <a:pt x="406305" y="893222"/>
                </a:lnTo>
                <a:lnTo>
                  <a:pt x="406253" y="894959"/>
                </a:lnTo>
                <a:lnTo>
                  <a:pt x="405873" y="897167"/>
                </a:lnTo>
                <a:lnTo>
                  <a:pt x="405888" y="897950"/>
                </a:lnTo>
                <a:lnTo>
                  <a:pt x="406088" y="898359"/>
                </a:lnTo>
                <a:lnTo>
                  <a:pt x="406084" y="898610"/>
                </a:lnTo>
                <a:lnTo>
                  <a:pt x="405873" y="899055"/>
                </a:lnTo>
                <a:lnTo>
                  <a:pt x="405212" y="899665"/>
                </a:lnTo>
                <a:lnTo>
                  <a:pt x="403983" y="900227"/>
                </a:lnTo>
                <a:lnTo>
                  <a:pt x="403532" y="900682"/>
                </a:lnTo>
                <a:lnTo>
                  <a:pt x="402979" y="902260"/>
                </a:lnTo>
                <a:lnTo>
                  <a:pt x="402864" y="903525"/>
                </a:lnTo>
                <a:lnTo>
                  <a:pt x="403120" y="904592"/>
                </a:lnTo>
                <a:lnTo>
                  <a:pt x="403374" y="906517"/>
                </a:lnTo>
                <a:lnTo>
                  <a:pt x="403102" y="908643"/>
                </a:lnTo>
                <a:lnTo>
                  <a:pt x="403199" y="909325"/>
                </a:lnTo>
                <a:lnTo>
                  <a:pt x="403802" y="911355"/>
                </a:lnTo>
                <a:lnTo>
                  <a:pt x="405743" y="914253"/>
                </a:lnTo>
                <a:lnTo>
                  <a:pt x="406234" y="919450"/>
                </a:lnTo>
                <a:lnTo>
                  <a:pt x="406533" y="921462"/>
                </a:lnTo>
                <a:lnTo>
                  <a:pt x="406619" y="925048"/>
                </a:lnTo>
                <a:lnTo>
                  <a:pt x="405723" y="928410"/>
                </a:lnTo>
                <a:lnTo>
                  <a:pt x="405845" y="932787"/>
                </a:lnTo>
                <a:lnTo>
                  <a:pt x="405607" y="935790"/>
                </a:lnTo>
                <a:lnTo>
                  <a:pt x="405349" y="936760"/>
                </a:lnTo>
                <a:lnTo>
                  <a:pt x="405174" y="939274"/>
                </a:lnTo>
                <a:lnTo>
                  <a:pt x="405585" y="939834"/>
                </a:lnTo>
                <a:lnTo>
                  <a:pt x="405715" y="940530"/>
                </a:lnTo>
                <a:lnTo>
                  <a:pt x="405553" y="942647"/>
                </a:lnTo>
                <a:lnTo>
                  <a:pt x="404986" y="945092"/>
                </a:lnTo>
                <a:lnTo>
                  <a:pt x="404035" y="947944"/>
                </a:lnTo>
                <a:lnTo>
                  <a:pt x="403200" y="949017"/>
                </a:lnTo>
                <a:lnTo>
                  <a:pt x="402154" y="949421"/>
                </a:lnTo>
                <a:lnTo>
                  <a:pt x="400955" y="949496"/>
                </a:lnTo>
                <a:lnTo>
                  <a:pt x="398908" y="948976"/>
                </a:lnTo>
                <a:lnTo>
                  <a:pt x="397824" y="949162"/>
                </a:lnTo>
                <a:lnTo>
                  <a:pt x="396069" y="950333"/>
                </a:lnTo>
                <a:lnTo>
                  <a:pt x="395724" y="950765"/>
                </a:lnTo>
                <a:lnTo>
                  <a:pt x="395973" y="951495"/>
                </a:lnTo>
                <a:lnTo>
                  <a:pt x="397785" y="952872"/>
                </a:lnTo>
                <a:lnTo>
                  <a:pt x="398570" y="953748"/>
                </a:lnTo>
                <a:lnTo>
                  <a:pt x="399187" y="954923"/>
                </a:lnTo>
                <a:lnTo>
                  <a:pt x="399205" y="955712"/>
                </a:lnTo>
                <a:lnTo>
                  <a:pt x="399020" y="956220"/>
                </a:lnTo>
                <a:lnTo>
                  <a:pt x="398576" y="956788"/>
                </a:lnTo>
                <a:lnTo>
                  <a:pt x="396174" y="958051"/>
                </a:lnTo>
                <a:lnTo>
                  <a:pt x="395460" y="958792"/>
                </a:lnTo>
                <a:lnTo>
                  <a:pt x="394774" y="959802"/>
                </a:lnTo>
                <a:lnTo>
                  <a:pt x="394457" y="960715"/>
                </a:lnTo>
                <a:lnTo>
                  <a:pt x="394283" y="962154"/>
                </a:lnTo>
                <a:lnTo>
                  <a:pt x="394417" y="963058"/>
                </a:lnTo>
                <a:lnTo>
                  <a:pt x="381035" y="942705"/>
                </a:lnTo>
                <a:lnTo>
                  <a:pt x="371673" y="928452"/>
                </a:lnTo>
                <a:lnTo>
                  <a:pt x="370361" y="926532"/>
                </a:lnTo>
                <a:lnTo>
                  <a:pt x="362507" y="914452"/>
                </a:lnTo>
                <a:lnTo>
                  <a:pt x="358307" y="908097"/>
                </a:lnTo>
                <a:lnTo>
                  <a:pt x="357944" y="907464"/>
                </a:lnTo>
                <a:lnTo>
                  <a:pt x="356153" y="904848"/>
                </a:lnTo>
                <a:lnTo>
                  <a:pt x="354534" y="902377"/>
                </a:lnTo>
                <a:lnTo>
                  <a:pt x="353458" y="900793"/>
                </a:lnTo>
                <a:lnTo>
                  <a:pt x="344931" y="887733"/>
                </a:lnTo>
                <a:lnTo>
                  <a:pt x="342434" y="883946"/>
                </a:lnTo>
                <a:lnTo>
                  <a:pt x="335677" y="873700"/>
                </a:lnTo>
                <a:lnTo>
                  <a:pt x="335491" y="873396"/>
                </a:lnTo>
                <a:lnTo>
                  <a:pt x="334680" y="872169"/>
                </a:lnTo>
                <a:lnTo>
                  <a:pt x="334556" y="872014"/>
                </a:lnTo>
                <a:lnTo>
                  <a:pt x="334059" y="871097"/>
                </a:lnTo>
                <a:lnTo>
                  <a:pt x="327295" y="860921"/>
                </a:lnTo>
                <a:lnTo>
                  <a:pt x="317748" y="846276"/>
                </a:lnTo>
                <a:lnTo>
                  <a:pt x="317647" y="846021"/>
                </a:lnTo>
                <a:lnTo>
                  <a:pt x="316061" y="843662"/>
                </a:lnTo>
                <a:lnTo>
                  <a:pt x="314473" y="841163"/>
                </a:lnTo>
                <a:lnTo>
                  <a:pt x="312914" y="838846"/>
                </a:lnTo>
                <a:lnTo>
                  <a:pt x="308203" y="831782"/>
                </a:lnTo>
                <a:lnTo>
                  <a:pt x="300989" y="820637"/>
                </a:lnTo>
                <a:lnTo>
                  <a:pt x="300465" y="819825"/>
                </a:lnTo>
                <a:lnTo>
                  <a:pt x="297399" y="815279"/>
                </a:lnTo>
                <a:lnTo>
                  <a:pt x="295889" y="812980"/>
                </a:lnTo>
                <a:lnTo>
                  <a:pt x="282223" y="792005"/>
                </a:lnTo>
                <a:lnTo>
                  <a:pt x="281943" y="791617"/>
                </a:lnTo>
                <a:lnTo>
                  <a:pt x="270368" y="773857"/>
                </a:lnTo>
                <a:lnTo>
                  <a:pt x="260967" y="759508"/>
                </a:lnTo>
                <a:lnTo>
                  <a:pt x="260603" y="759118"/>
                </a:lnTo>
                <a:lnTo>
                  <a:pt x="252568" y="746526"/>
                </a:lnTo>
                <a:lnTo>
                  <a:pt x="251606" y="745138"/>
                </a:lnTo>
                <a:lnTo>
                  <a:pt x="248545" y="740378"/>
                </a:lnTo>
                <a:lnTo>
                  <a:pt x="214451" y="687926"/>
                </a:lnTo>
                <a:lnTo>
                  <a:pt x="209566" y="680536"/>
                </a:lnTo>
                <a:lnTo>
                  <a:pt x="204769" y="673065"/>
                </a:lnTo>
                <a:lnTo>
                  <a:pt x="202262" y="669207"/>
                </a:lnTo>
                <a:lnTo>
                  <a:pt x="196459" y="660257"/>
                </a:lnTo>
                <a:lnTo>
                  <a:pt x="194873" y="657996"/>
                </a:lnTo>
                <a:lnTo>
                  <a:pt x="186817" y="645554"/>
                </a:lnTo>
                <a:lnTo>
                  <a:pt x="177692" y="631362"/>
                </a:lnTo>
                <a:lnTo>
                  <a:pt x="174774" y="626849"/>
                </a:lnTo>
                <a:lnTo>
                  <a:pt x="171788" y="622398"/>
                </a:lnTo>
                <a:lnTo>
                  <a:pt x="164602" y="611086"/>
                </a:lnTo>
                <a:lnTo>
                  <a:pt x="162237" y="607739"/>
                </a:lnTo>
                <a:lnTo>
                  <a:pt x="153546" y="594044"/>
                </a:lnTo>
                <a:lnTo>
                  <a:pt x="150437" y="589121"/>
                </a:lnTo>
                <a:lnTo>
                  <a:pt x="148284" y="586199"/>
                </a:lnTo>
                <a:lnTo>
                  <a:pt x="143183" y="578064"/>
                </a:lnTo>
                <a:lnTo>
                  <a:pt x="138537" y="570996"/>
                </a:lnTo>
                <a:lnTo>
                  <a:pt x="137663" y="569537"/>
                </a:lnTo>
                <a:lnTo>
                  <a:pt x="123337" y="547460"/>
                </a:lnTo>
                <a:lnTo>
                  <a:pt x="110659" y="527824"/>
                </a:lnTo>
                <a:lnTo>
                  <a:pt x="105436" y="519695"/>
                </a:lnTo>
                <a:lnTo>
                  <a:pt x="100369" y="511841"/>
                </a:lnTo>
                <a:lnTo>
                  <a:pt x="96798" y="506483"/>
                </a:lnTo>
                <a:lnTo>
                  <a:pt x="90250" y="496063"/>
                </a:lnTo>
                <a:lnTo>
                  <a:pt x="87947" y="492536"/>
                </a:lnTo>
                <a:lnTo>
                  <a:pt x="86119" y="489877"/>
                </a:lnTo>
                <a:lnTo>
                  <a:pt x="79962" y="480166"/>
                </a:lnTo>
                <a:lnTo>
                  <a:pt x="75475" y="473180"/>
                </a:lnTo>
                <a:lnTo>
                  <a:pt x="73547" y="470223"/>
                </a:lnTo>
                <a:lnTo>
                  <a:pt x="69871" y="464778"/>
                </a:lnTo>
                <a:lnTo>
                  <a:pt x="67847" y="461474"/>
                </a:lnTo>
                <a:lnTo>
                  <a:pt x="64132" y="455841"/>
                </a:lnTo>
                <a:lnTo>
                  <a:pt x="63126" y="454082"/>
                </a:lnTo>
                <a:lnTo>
                  <a:pt x="61096" y="450925"/>
                </a:lnTo>
                <a:lnTo>
                  <a:pt x="58905" y="447563"/>
                </a:lnTo>
                <a:lnTo>
                  <a:pt x="53403" y="439102"/>
                </a:lnTo>
                <a:lnTo>
                  <a:pt x="52295" y="437288"/>
                </a:lnTo>
                <a:lnTo>
                  <a:pt x="50287" y="434283"/>
                </a:lnTo>
                <a:lnTo>
                  <a:pt x="46853" y="428868"/>
                </a:lnTo>
                <a:lnTo>
                  <a:pt x="46503" y="428316"/>
                </a:lnTo>
                <a:lnTo>
                  <a:pt x="43908" y="424400"/>
                </a:lnTo>
                <a:lnTo>
                  <a:pt x="43476" y="423831"/>
                </a:lnTo>
                <a:lnTo>
                  <a:pt x="38290" y="415576"/>
                </a:lnTo>
                <a:lnTo>
                  <a:pt x="35229" y="410892"/>
                </a:lnTo>
                <a:lnTo>
                  <a:pt x="28856" y="400988"/>
                </a:lnTo>
                <a:lnTo>
                  <a:pt x="28699" y="400748"/>
                </a:lnTo>
                <a:lnTo>
                  <a:pt x="6693" y="366493"/>
                </a:lnTo>
                <a:lnTo>
                  <a:pt x="0" y="356081"/>
                </a:lnTo>
                <a:lnTo>
                  <a:pt x="2167" y="347975"/>
                </a:lnTo>
                <a:lnTo>
                  <a:pt x="3611" y="342580"/>
                </a:lnTo>
                <a:lnTo>
                  <a:pt x="5303" y="336265"/>
                </a:lnTo>
                <a:lnTo>
                  <a:pt x="7209" y="32915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2" name="pg252"/>
          <p:cNvSpPr/>
          <p:nvPr/>
        </p:nvSpPr>
        <p:spPr>
          <a:xfrm>
            <a:off x="6672658" y="2618266"/>
            <a:ext cx="162288" cy="340171"/>
          </a:xfrm>
          <a:custGeom>
            <a:avLst/>
            <a:gdLst/>
            <a:ahLst/>
            <a:cxnLst/>
            <a:rect l="0" t="0" r="0" b="0"/>
            <a:pathLst>
              <a:path w="162288" h="340171">
                <a:moveTo>
                  <a:pt x="8992" y="326684"/>
                </a:moveTo>
                <a:lnTo>
                  <a:pt x="8587" y="325910"/>
                </a:lnTo>
                <a:lnTo>
                  <a:pt x="8543" y="325394"/>
                </a:lnTo>
                <a:lnTo>
                  <a:pt x="8371" y="324881"/>
                </a:lnTo>
                <a:lnTo>
                  <a:pt x="8322" y="323584"/>
                </a:lnTo>
                <a:lnTo>
                  <a:pt x="8753" y="323268"/>
                </a:lnTo>
                <a:lnTo>
                  <a:pt x="9181" y="322859"/>
                </a:lnTo>
                <a:lnTo>
                  <a:pt x="9394" y="322478"/>
                </a:lnTo>
                <a:lnTo>
                  <a:pt x="9645" y="321867"/>
                </a:lnTo>
                <a:lnTo>
                  <a:pt x="9695" y="321612"/>
                </a:lnTo>
                <a:lnTo>
                  <a:pt x="9375" y="320518"/>
                </a:lnTo>
                <a:lnTo>
                  <a:pt x="9345" y="319959"/>
                </a:lnTo>
                <a:lnTo>
                  <a:pt x="9396" y="319798"/>
                </a:lnTo>
                <a:lnTo>
                  <a:pt x="9681" y="319506"/>
                </a:lnTo>
                <a:lnTo>
                  <a:pt x="9714" y="319341"/>
                </a:lnTo>
                <a:lnTo>
                  <a:pt x="9632" y="318988"/>
                </a:lnTo>
                <a:lnTo>
                  <a:pt x="9044" y="317858"/>
                </a:lnTo>
                <a:lnTo>
                  <a:pt x="8869" y="316991"/>
                </a:lnTo>
                <a:lnTo>
                  <a:pt x="8704" y="316500"/>
                </a:lnTo>
                <a:lnTo>
                  <a:pt x="8524" y="316133"/>
                </a:lnTo>
                <a:lnTo>
                  <a:pt x="8354" y="315902"/>
                </a:lnTo>
                <a:lnTo>
                  <a:pt x="8221" y="315837"/>
                </a:lnTo>
                <a:lnTo>
                  <a:pt x="8040" y="315838"/>
                </a:lnTo>
                <a:lnTo>
                  <a:pt x="7778" y="315645"/>
                </a:lnTo>
                <a:lnTo>
                  <a:pt x="7678" y="315506"/>
                </a:lnTo>
                <a:lnTo>
                  <a:pt x="7640" y="315229"/>
                </a:lnTo>
                <a:lnTo>
                  <a:pt x="7713" y="314846"/>
                </a:lnTo>
                <a:lnTo>
                  <a:pt x="8632" y="313529"/>
                </a:lnTo>
                <a:lnTo>
                  <a:pt x="9512" y="313151"/>
                </a:lnTo>
                <a:lnTo>
                  <a:pt x="9776" y="312865"/>
                </a:lnTo>
                <a:lnTo>
                  <a:pt x="10724" y="312361"/>
                </a:lnTo>
                <a:lnTo>
                  <a:pt x="11082" y="311727"/>
                </a:lnTo>
                <a:lnTo>
                  <a:pt x="11456" y="311338"/>
                </a:lnTo>
                <a:lnTo>
                  <a:pt x="11683" y="311324"/>
                </a:lnTo>
                <a:lnTo>
                  <a:pt x="11965" y="311482"/>
                </a:lnTo>
                <a:lnTo>
                  <a:pt x="12206" y="311375"/>
                </a:lnTo>
                <a:lnTo>
                  <a:pt x="12670" y="310417"/>
                </a:lnTo>
                <a:lnTo>
                  <a:pt x="12899" y="309782"/>
                </a:lnTo>
                <a:lnTo>
                  <a:pt x="12863" y="309646"/>
                </a:lnTo>
                <a:lnTo>
                  <a:pt x="12582" y="309461"/>
                </a:lnTo>
                <a:lnTo>
                  <a:pt x="12352" y="309082"/>
                </a:lnTo>
                <a:lnTo>
                  <a:pt x="12270" y="308588"/>
                </a:lnTo>
                <a:lnTo>
                  <a:pt x="12310" y="308145"/>
                </a:lnTo>
                <a:lnTo>
                  <a:pt x="12464" y="307698"/>
                </a:lnTo>
                <a:lnTo>
                  <a:pt x="12684" y="307477"/>
                </a:lnTo>
                <a:lnTo>
                  <a:pt x="13155" y="307437"/>
                </a:lnTo>
                <a:lnTo>
                  <a:pt x="13402" y="307291"/>
                </a:lnTo>
                <a:lnTo>
                  <a:pt x="13617" y="306813"/>
                </a:lnTo>
                <a:lnTo>
                  <a:pt x="13661" y="306565"/>
                </a:lnTo>
                <a:lnTo>
                  <a:pt x="13563" y="306243"/>
                </a:lnTo>
                <a:lnTo>
                  <a:pt x="13439" y="306073"/>
                </a:lnTo>
                <a:lnTo>
                  <a:pt x="12540" y="305664"/>
                </a:lnTo>
                <a:lnTo>
                  <a:pt x="12136" y="305579"/>
                </a:lnTo>
                <a:lnTo>
                  <a:pt x="11894" y="305377"/>
                </a:lnTo>
                <a:lnTo>
                  <a:pt x="11391" y="304726"/>
                </a:lnTo>
                <a:lnTo>
                  <a:pt x="11239" y="304387"/>
                </a:lnTo>
                <a:lnTo>
                  <a:pt x="11169" y="303452"/>
                </a:lnTo>
                <a:lnTo>
                  <a:pt x="11067" y="302876"/>
                </a:lnTo>
                <a:lnTo>
                  <a:pt x="10774" y="302503"/>
                </a:lnTo>
                <a:lnTo>
                  <a:pt x="10346" y="302202"/>
                </a:lnTo>
                <a:lnTo>
                  <a:pt x="10208" y="302023"/>
                </a:lnTo>
                <a:lnTo>
                  <a:pt x="10045" y="301626"/>
                </a:lnTo>
                <a:lnTo>
                  <a:pt x="10051" y="301357"/>
                </a:lnTo>
                <a:lnTo>
                  <a:pt x="10193" y="300973"/>
                </a:lnTo>
                <a:lnTo>
                  <a:pt x="10777" y="300025"/>
                </a:lnTo>
                <a:lnTo>
                  <a:pt x="11335" y="298855"/>
                </a:lnTo>
                <a:lnTo>
                  <a:pt x="11605" y="298046"/>
                </a:lnTo>
                <a:lnTo>
                  <a:pt x="11765" y="297398"/>
                </a:lnTo>
                <a:lnTo>
                  <a:pt x="11780" y="297162"/>
                </a:lnTo>
                <a:lnTo>
                  <a:pt x="11687" y="296792"/>
                </a:lnTo>
                <a:lnTo>
                  <a:pt x="11060" y="295912"/>
                </a:lnTo>
                <a:lnTo>
                  <a:pt x="10525" y="295294"/>
                </a:lnTo>
                <a:lnTo>
                  <a:pt x="10485" y="294946"/>
                </a:lnTo>
                <a:lnTo>
                  <a:pt x="10559" y="294602"/>
                </a:lnTo>
                <a:lnTo>
                  <a:pt x="10929" y="294012"/>
                </a:lnTo>
                <a:lnTo>
                  <a:pt x="10986" y="293646"/>
                </a:lnTo>
                <a:lnTo>
                  <a:pt x="10977" y="293463"/>
                </a:lnTo>
                <a:lnTo>
                  <a:pt x="10762" y="292807"/>
                </a:lnTo>
                <a:lnTo>
                  <a:pt x="10379" y="292437"/>
                </a:lnTo>
                <a:lnTo>
                  <a:pt x="9800" y="292058"/>
                </a:lnTo>
                <a:lnTo>
                  <a:pt x="9527" y="291680"/>
                </a:lnTo>
                <a:lnTo>
                  <a:pt x="9675" y="291503"/>
                </a:lnTo>
                <a:lnTo>
                  <a:pt x="9415" y="291010"/>
                </a:lnTo>
                <a:lnTo>
                  <a:pt x="9189" y="290977"/>
                </a:lnTo>
                <a:lnTo>
                  <a:pt x="8841" y="291099"/>
                </a:lnTo>
                <a:lnTo>
                  <a:pt x="8464" y="290983"/>
                </a:lnTo>
                <a:lnTo>
                  <a:pt x="7781" y="290195"/>
                </a:lnTo>
                <a:lnTo>
                  <a:pt x="7694" y="289971"/>
                </a:lnTo>
                <a:lnTo>
                  <a:pt x="7711" y="289833"/>
                </a:lnTo>
                <a:lnTo>
                  <a:pt x="7952" y="289450"/>
                </a:lnTo>
                <a:lnTo>
                  <a:pt x="7988" y="289246"/>
                </a:lnTo>
                <a:lnTo>
                  <a:pt x="7953" y="289041"/>
                </a:lnTo>
                <a:lnTo>
                  <a:pt x="7694" y="288310"/>
                </a:lnTo>
                <a:lnTo>
                  <a:pt x="7418" y="287262"/>
                </a:lnTo>
                <a:lnTo>
                  <a:pt x="7293" y="287048"/>
                </a:lnTo>
                <a:lnTo>
                  <a:pt x="7757" y="286164"/>
                </a:lnTo>
                <a:lnTo>
                  <a:pt x="7828" y="285917"/>
                </a:lnTo>
                <a:lnTo>
                  <a:pt x="7713" y="285629"/>
                </a:lnTo>
                <a:lnTo>
                  <a:pt x="6987" y="284943"/>
                </a:lnTo>
                <a:lnTo>
                  <a:pt x="6801" y="284569"/>
                </a:lnTo>
                <a:lnTo>
                  <a:pt x="7491" y="283274"/>
                </a:lnTo>
                <a:lnTo>
                  <a:pt x="7541" y="283039"/>
                </a:lnTo>
                <a:lnTo>
                  <a:pt x="7254" y="282315"/>
                </a:lnTo>
                <a:lnTo>
                  <a:pt x="6873" y="281621"/>
                </a:lnTo>
                <a:lnTo>
                  <a:pt x="6750" y="281168"/>
                </a:lnTo>
                <a:lnTo>
                  <a:pt x="6785" y="280359"/>
                </a:lnTo>
                <a:lnTo>
                  <a:pt x="6887" y="279666"/>
                </a:lnTo>
                <a:lnTo>
                  <a:pt x="6853" y="279291"/>
                </a:lnTo>
                <a:lnTo>
                  <a:pt x="6755" y="279121"/>
                </a:lnTo>
                <a:lnTo>
                  <a:pt x="6431" y="278782"/>
                </a:lnTo>
                <a:lnTo>
                  <a:pt x="6033" y="278133"/>
                </a:lnTo>
                <a:lnTo>
                  <a:pt x="5761" y="277097"/>
                </a:lnTo>
                <a:lnTo>
                  <a:pt x="5808" y="276499"/>
                </a:lnTo>
                <a:lnTo>
                  <a:pt x="5873" y="276348"/>
                </a:lnTo>
                <a:lnTo>
                  <a:pt x="6884" y="275423"/>
                </a:lnTo>
                <a:lnTo>
                  <a:pt x="7146" y="274328"/>
                </a:lnTo>
                <a:lnTo>
                  <a:pt x="7413" y="272771"/>
                </a:lnTo>
                <a:lnTo>
                  <a:pt x="7252" y="270181"/>
                </a:lnTo>
                <a:lnTo>
                  <a:pt x="7463" y="268887"/>
                </a:lnTo>
                <a:lnTo>
                  <a:pt x="7378" y="268702"/>
                </a:lnTo>
                <a:lnTo>
                  <a:pt x="7139" y="268456"/>
                </a:lnTo>
                <a:lnTo>
                  <a:pt x="6603" y="268182"/>
                </a:lnTo>
                <a:lnTo>
                  <a:pt x="5823" y="267466"/>
                </a:lnTo>
                <a:lnTo>
                  <a:pt x="5602" y="267179"/>
                </a:lnTo>
                <a:lnTo>
                  <a:pt x="5545" y="267031"/>
                </a:lnTo>
                <a:lnTo>
                  <a:pt x="5567" y="266675"/>
                </a:lnTo>
                <a:lnTo>
                  <a:pt x="5877" y="265123"/>
                </a:lnTo>
                <a:lnTo>
                  <a:pt x="5961" y="264867"/>
                </a:lnTo>
                <a:lnTo>
                  <a:pt x="6201" y="264435"/>
                </a:lnTo>
                <a:lnTo>
                  <a:pt x="6433" y="263781"/>
                </a:lnTo>
                <a:lnTo>
                  <a:pt x="6438" y="263530"/>
                </a:lnTo>
                <a:lnTo>
                  <a:pt x="6228" y="263469"/>
                </a:lnTo>
                <a:lnTo>
                  <a:pt x="5520" y="263693"/>
                </a:lnTo>
                <a:lnTo>
                  <a:pt x="5203" y="263731"/>
                </a:lnTo>
                <a:lnTo>
                  <a:pt x="4233" y="263410"/>
                </a:lnTo>
                <a:lnTo>
                  <a:pt x="4067" y="263260"/>
                </a:lnTo>
                <a:lnTo>
                  <a:pt x="3977" y="263077"/>
                </a:lnTo>
                <a:lnTo>
                  <a:pt x="3542" y="261833"/>
                </a:lnTo>
                <a:lnTo>
                  <a:pt x="3469" y="261381"/>
                </a:lnTo>
                <a:lnTo>
                  <a:pt x="3522" y="260840"/>
                </a:lnTo>
                <a:lnTo>
                  <a:pt x="4011" y="259969"/>
                </a:lnTo>
                <a:lnTo>
                  <a:pt x="4070" y="259703"/>
                </a:lnTo>
                <a:lnTo>
                  <a:pt x="3742" y="257345"/>
                </a:lnTo>
                <a:lnTo>
                  <a:pt x="3611" y="256835"/>
                </a:lnTo>
                <a:lnTo>
                  <a:pt x="3428" y="254866"/>
                </a:lnTo>
                <a:lnTo>
                  <a:pt x="3194" y="253959"/>
                </a:lnTo>
                <a:lnTo>
                  <a:pt x="3131" y="253190"/>
                </a:lnTo>
                <a:lnTo>
                  <a:pt x="3214" y="252570"/>
                </a:lnTo>
                <a:lnTo>
                  <a:pt x="3204" y="252326"/>
                </a:lnTo>
                <a:lnTo>
                  <a:pt x="2557" y="250729"/>
                </a:lnTo>
                <a:lnTo>
                  <a:pt x="2490" y="250454"/>
                </a:lnTo>
                <a:lnTo>
                  <a:pt x="2526" y="250262"/>
                </a:lnTo>
                <a:lnTo>
                  <a:pt x="2949" y="249445"/>
                </a:lnTo>
                <a:lnTo>
                  <a:pt x="3020" y="249193"/>
                </a:lnTo>
                <a:lnTo>
                  <a:pt x="2987" y="248676"/>
                </a:lnTo>
                <a:lnTo>
                  <a:pt x="2813" y="247641"/>
                </a:lnTo>
                <a:lnTo>
                  <a:pt x="2713" y="247270"/>
                </a:lnTo>
                <a:lnTo>
                  <a:pt x="2608" y="247074"/>
                </a:lnTo>
                <a:lnTo>
                  <a:pt x="2041" y="246352"/>
                </a:lnTo>
                <a:lnTo>
                  <a:pt x="1506" y="246037"/>
                </a:lnTo>
                <a:lnTo>
                  <a:pt x="785" y="245707"/>
                </a:lnTo>
                <a:lnTo>
                  <a:pt x="513" y="245429"/>
                </a:lnTo>
                <a:lnTo>
                  <a:pt x="408" y="245123"/>
                </a:lnTo>
                <a:lnTo>
                  <a:pt x="403" y="244209"/>
                </a:lnTo>
                <a:lnTo>
                  <a:pt x="280" y="243817"/>
                </a:lnTo>
                <a:lnTo>
                  <a:pt x="309" y="243356"/>
                </a:lnTo>
                <a:lnTo>
                  <a:pt x="617" y="243286"/>
                </a:lnTo>
                <a:lnTo>
                  <a:pt x="721" y="243128"/>
                </a:lnTo>
                <a:lnTo>
                  <a:pt x="984" y="242162"/>
                </a:lnTo>
                <a:lnTo>
                  <a:pt x="1043" y="241414"/>
                </a:lnTo>
                <a:lnTo>
                  <a:pt x="498" y="239765"/>
                </a:lnTo>
                <a:lnTo>
                  <a:pt x="105" y="238907"/>
                </a:lnTo>
                <a:lnTo>
                  <a:pt x="62" y="238704"/>
                </a:lnTo>
                <a:lnTo>
                  <a:pt x="0" y="237444"/>
                </a:lnTo>
                <a:lnTo>
                  <a:pt x="361" y="236653"/>
                </a:lnTo>
                <a:lnTo>
                  <a:pt x="1009" y="235924"/>
                </a:lnTo>
                <a:lnTo>
                  <a:pt x="2074" y="235097"/>
                </a:lnTo>
                <a:lnTo>
                  <a:pt x="3186" y="233282"/>
                </a:lnTo>
                <a:lnTo>
                  <a:pt x="3470" y="233016"/>
                </a:lnTo>
                <a:lnTo>
                  <a:pt x="3479" y="232773"/>
                </a:lnTo>
                <a:lnTo>
                  <a:pt x="3289" y="232292"/>
                </a:lnTo>
                <a:lnTo>
                  <a:pt x="3126" y="232139"/>
                </a:lnTo>
                <a:lnTo>
                  <a:pt x="2787" y="231988"/>
                </a:lnTo>
                <a:lnTo>
                  <a:pt x="2469" y="231539"/>
                </a:lnTo>
                <a:lnTo>
                  <a:pt x="2338" y="230968"/>
                </a:lnTo>
                <a:lnTo>
                  <a:pt x="2316" y="230226"/>
                </a:lnTo>
                <a:lnTo>
                  <a:pt x="2542" y="229914"/>
                </a:lnTo>
                <a:lnTo>
                  <a:pt x="2538" y="229377"/>
                </a:lnTo>
                <a:lnTo>
                  <a:pt x="2300" y="229231"/>
                </a:lnTo>
                <a:lnTo>
                  <a:pt x="2237" y="228899"/>
                </a:lnTo>
                <a:lnTo>
                  <a:pt x="2345" y="228712"/>
                </a:lnTo>
                <a:lnTo>
                  <a:pt x="2691" y="228340"/>
                </a:lnTo>
                <a:lnTo>
                  <a:pt x="3239" y="227892"/>
                </a:lnTo>
                <a:lnTo>
                  <a:pt x="3283" y="227668"/>
                </a:lnTo>
                <a:lnTo>
                  <a:pt x="3174" y="227217"/>
                </a:lnTo>
                <a:lnTo>
                  <a:pt x="2975" y="226907"/>
                </a:lnTo>
                <a:lnTo>
                  <a:pt x="2835" y="226080"/>
                </a:lnTo>
                <a:lnTo>
                  <a:pt x="2854" y="225780"/>
                </a:lnTo>
                <a:lnTo>
                  <a:pt x="2986" y="225578"/>
                </a:lnTo>
                <a:lnTo>
                  <a:pt x="3190" y="224643"/>
                </a:lnTo>
                <a:lnTo>
                  <a:pt x="3214" y="224255"/>
                </a:lnTo>
                <a:lnTo>
                  <a:pt x="3137" y="223691"/>
                </a:lnTo>
                <a:lnTo>
                  <a:pt x="3028" y="223205"/>
                </a:lnTo>
                <a:lnTo>
                  <a:pt x="2816" y="222872"/>
                </a:lnTo>
                <a:lnTo>
                  <a:pt x="2607" y="222685"/>
                </a:lnTo>
                <a:lnTo>
                  <a:pt x="2235" y="221157"/>
                </a:lnTo>
                <a:lnTo>
                  <a:pt x="2210" y="220271"/>
                </a:lnTo>
                <a:lnTo>
                  <a:pt x="2349" y="219737"/>
                </a:lnTo>
                <a:lnTo>
                  <a:pt x="2680" y="219328"/>
                </a:lnTo>
                <a:lnTo>
                  <a:pt x="2830" y="218985"/>
                </a:lnTo>
                <a:lnTo>
                  <a:pt x="3081" y="218153"/>
                </a:lnTo>
                <a:lnTo>
                  <a:pt x="3159" y="217730"/>
                </a:lnTo>
                <a:lnTo>
                  <a:pt x="3438" y="217101"/>
                </a:lnTo>
                <a:lnTo>
                  <a:pt x="3680" y="216720"/>
                </a:lnTo>
                <a:lnTo>
                  <a:pt x="3858" y="215758"/>
                </a:lnTo>
                <a:lnTo>
                  <a:pt x="4452" y="215586"/>
                </a:lnTo>
                <a:lnTo>
                  <a:pt x="5792" y="214053"/>
                </a:lnTo>
                <a:lnTo>
                  <a:pt x="6673" y="213132"/>
                </a:lnTo>
                <a:lnTo>
                  <a:pt x="7125" y="211773"/>
                </a:lnTo>
                <a:lnTo>
                  <a:pt x="7192" y="211498"/>
                </a:lnTo>
                <a:lnTo>
                  <a:pt x="7230" y="210999"/>
                </a:lnTo>
                <a:lnTo>
                  <a:pt x="7331" y="210700"/>
                </a:lnTo>
                <a:lnTo>
                  <a:pt x="7442" y="210568"/>
                </a:lnTo>
                <a:lnTo>
                  <a:pt x="7888" y="210287"/>
                </a:lnTo>
                <a:lnTo>
                  <a:pt x="8115" y="210019"/>
                </a:lnTo>
                <a:lnTo>
                  <a:pt x="8285" y="209714"/>
                </a:lnTo>
                <a:lnTo>
                  <a:pt x="7844" y="208424"/>
                </a:lnTo>
                <a:lnTo>
                  <a:pt x="7788" y="208157"/>
                </a:lnTo>
                <a:lnTo>
                  <a:pt x="7838" y="207934"/>
                </a:lnTo>
                <a:lnTo>
                  <a:pt x="8307" y="207297"/>
                </a:lnTo>
                <a:lnTo>
                  <a:pt x="8383" y="207084"/>
                </a:lnTo>
                <a:lnTo>
                  <a:pt x="8476" y="206644"/>
                </a:lnTo>
                <a:lnTo>
                  <a:pt x="8476" y="205859"/>
                </a:lnTo>
                <a:lnTo>
                  <a:pt x="8848" y="205251"/>
                </a:lnTo>
                <a:lnTo>
                  <a:pt x="8859" y="204800"/>
                </a:lnTo>
                <a:lnTo>
                  <a:pt x="8638" y="204305"/>
                </a:lnTo>
                <a:lnTo>
                  <a:pt x="8332" y="203964"/>
                </a:lnTo>
                <a:lnTo>
                  <a:pt x="7968" y="203387"/>
                </a:lnTo>
                <a:lnTo>
                  <a:pt x="7936" y="203173"/>
                </a:lnTo>
                <a:lnTo>
                  <a:pt x="7970" y="202643"/>
                </a:lnTo>
                <a:lnTo>
                  <a:pt x="8090" y="202124"/>
                </a:lnTo>
                <a:lnTo>
                  <a:pt x="8073" y="201700"/>
                </a:lnTo>
                <a:lnTo>
                  <a:pt x="7638" y="200400"/>
                </a:lnTo>
                <a:lnTo>
                  <a:pt x="6961" y="199501"/>
                </a:lnTo>
                <a:lnTo>
                  <a:pt x="6830" y="199215"/>
                </a:lnTo>
                <a:lnTo>
                  <a:pt x="6849" y="198275"/>
                </a:lnTo>
                <a:lnTo>
                  <a:pt x="6939" y="197999"/>
                </a:lnTo>
                <a:lnTo>
                  <a:pt x="7216" y="197811"/>
                </a:lnTo>
                <a:lnTo>
                  <a:pt x="7603" y="197673"/>
                </a:lnTo>
                <a:lnTo>
                  <a:pt x="8133" y="197165"/>
                </a:lnTo>
                <a:lnTo>
                  <a:pt x="7790" y="196714"/>
                </a:lnTo>
                <a:lnTo>
                  <a:pt x="7515" y="196443"/>
                </a:lnTo>
                <a:lnTo>
                  <a:pt x="7252" y="196065"/>
                </a:lnTo>
                <a:lnTo>
                  <a:pt x="7181" y="195565"/>
                </a:lnTo>
                <a:lnTo>
                  <a:pt x="7222" y="195342"/>
                </a:lnTo>
                <a:lnTo>
                  <a:pt x="7276" y="195194"/>
                </a:lnTo>
                <a:lnTo>
                  <a:pt x="7575" y="195144"/>
                </a:lnTo>
                <a:lnTo>
                  <a:pt x="8084" y="194854"/>
                </a:lnTo>
                <a:lnTo>
                  <a:pt x="8184" y="194685"/>
                </a:lnTo>
                <a:lnTo>
                  <a:pt x="8086" y="194141"/>
                </a:lnTo>
                <a:lnTo>
                  <a:pt x="8182" y="193553"/>
                </a:lnTo>
                <a:lnTo>
                  <a:pt x="8401" y="192900"/>
                </a:lnTo>
                <a:lnTo>
                  <a:pt x="8815" y="192320"/>
                </a:lnTo>
                <a:lnTo>
                  <a:pt x="9501" y="191513"/>
                </a:lnTo>
                <a:lnTo>
                  <a:pt x="10401" y="190105"/>
                </a:lnTo>
                <a:lnTo>
                  <a:pt x="10488" y="189823"/>
                </a:lnTo>
                <a:lnTo>
                  <a:pt x="10508" y="189516"/>
                </a:lnTo>
                <a:lnTo>
                  <a:pt x="10251" y="188222"/>
                </a:lnTo>
                <a:lnTo>
                  <a:pt x="10204" y="188061"/>
                </a:lnTo>
                <a:lnTo>
                  <a:pt x="9743" y="187172"/>
                </a:lnTo>
                <a:lnTo>
                  <a:pt x="9694" y="186911"/>
                </a:lnTo>
                <a:lnTo>
                  <a:pt x="9717" y="186716"/>
                </a:lnTo>
                <a:lnTo>
                  <a:pt x="9909" y="186557"/>
                </a:lnTo>
                <a:lnTo>
                  <a:pt x="10284" y="186446"/>
                </a:lnTo>
                <a:lnTo>
                  <a:pt x="10652" y="186119"/>
                </a:lnTo>
                <a:lnTo>
                  <a:pt x="10736" y="185945"/>
                </a:lnTo>
                <a:lnTo>
                  <a:pt x="10981" y="184958"/>
                </a:lnTo>
                <a:lnTo>
                  <a:pt x="10917" y="184819"/>
                </a:lnTo>
                <a:lnTo>
                  <a:pt x="10684" y="184633"/>
                </a:lnTo>
                <a:lnTo>
                  <a:pt x="9616" y="184155"/>
                </a:lnTo>
                <a:lnTo>
                  <a:pt x="9247" y="184085"/>
                </a:lnTo>
                <a:lnTo>
                  <a:pt x="9209" y="183948"/>
                </a:lnTo>
                <a:lnTo>
                  <a:pt x="9235" y="183515"/>
                </a:lnTo>
                <a:lnTo>
                  <a:pt x="9187" y="183160"/>
                </a:lnTo>
                <a:lnTo>
                  <a:pt x="8931" y="182038"/>
                </a:lnTo>
                <a:lnTo>
                  <a:pt x="8736" y="181699"/>
                </a:lnTo>
                <a:lnTo>
                  <a:pt x="8269" y="181327"/>
                </a:lnTo>
                <a:lnTo>
                  <a:pt x="8158" y="181034"/>
                </a:lnTo>
                <a:lnTo>
                  <a:pt x="8631" y="180119"/>
                </a:lnTo>
                <a:lnTo>
                  <a:pt x="9000" y="179716"/>
                </a:lnTo>
                <a:lnTo>
                  <a:pt x="8968" y="179546"/>
                </a:lnTo>
                <a:lnTo>
                  <a:pt x="8675" y="178966"/>
                </a:lnTo>
                <a:lnTo>
                  <a:pt x="8533" y="178587"/>
                </a:lnTo>
                <a:lnTo>
                  <a:pt x="8697" y="178254"/>
                </a:lnTo>
                <a:lnTo>
                  <a:pt x="8982" y="178095"/>
                </a:lnTo>
                <a:lnTo>
                  <a:pt x="9113" y="177516"/>
                </a:lnTo>
                <a:lnTo>
                  <a:pt x="9088" y="177247"/>
                </a:lnTo>
                <a:lnTo>
                  <a:pt x="9131" y="177061"/>
                </a:lnTo>
                <a:lnTo>
                  <a:pt x="9260" y="176859"/>
                </a:lnTo>
                <a:lnTo>
                  <a:pt x="9398" y="176840"/>
                </a:lnTo>
                <a:lnTo>
                  <a:pt x="9837" y="176692"/>
                </a:lnTo>
                <a:lnTo>
                  <a:pt x="10041" y="176313"/>
                </a:lnTo>
                <a:lnTo>
                  <a:pt x="10031" y="176113"/>
                </a:lnTo>
                <a:lnTo>
                  <a:pt x="10104" y="175933"/>
                </a:lnTo>
                <a:lnTo>
                  <a:pt x="10410" y="175602"/>
                </a:lnTo>
                <a:lnTo>
                  <a:pt x="10426" y="175451"/>
                </a:lnTo>
                <a:lnTo>
                  <a:pt x="10322" y="175246"/>
                </a:lnTo>
                <a:lnTo>
                  <a:pt x="9820" y="174758"/>
                </a:lnTo>
                <a:lnTo>
                  <a:pt x="9738" y="174538"/>
                </a:lnTo>
                <a:lnTo>
                  <a:pt x="9740" y="174350"/>
                </a:lnTo>
                <a:lnTo>
                  <a:pt x="9819" y="174107"/>
                </a:lnTo>
                <a:lnTo>
                  <a:pt x="9987" y="173892"/>
                </a:lnTo>
                <a:lnTo>
                  <a:pt x="10591" y="173279"/>
                </a:lnTo>
                <a:lnTo>
                  <a:pt x="10828" y="172912"/>
                </a:lnTo>
                <a:lnTo>
                  <a:pt x="10748" y="172430"/>
                </a:lnTo>
                <a:lnTo>
                  <a:pt x="10940" y="172069"/>
                </a:lnTo>
                <a:lnTo>
                  <a:pt x="11059" y="171941"/>
                </a:lnTo>
                <a:lnTo>
                  <a:pt x="11098" y="171809"/>
                </a:lnTo>
                <a:lnTo>
                  <a:pt x="11164" y="171127"/>
                </a:lnTo>
                <a:lnTo>
                  <a:pt x="11456" y="170476"/>
                </a:lnTo>
                <a:lnTo>
                  <a:pt x="11355" y="170219"/>
                </a:lnTo>
                <a:lnTo>
                  <a:pt x="11760" y="169680"/>
                </a:lnTo>
                <a:lnTo>
                  <a:pt x="11764" y="168826"/>
                </a:lnTo>
                <a:lnTo>
                  <a:pt x="10982" y="168523"/>
                </a:lnTo>
                <a:lnTo>
                  <a:pt x="10796" y="168350"/>
                </a:lnTo>
                <a:lnTo>
                  <a:pt x="10930" y="168003"/>
                </a:lnTo>
                <a:lnTo>
                  <a:pt x="11487" y="167942"/>
                </a:lnTo>
                <a:lnTo>
                  <a:pt x="11787" y="167794"/>
                </a:lnTo>
                <a:lnTo>
                  <a:pt x="11927" y="167637"/>
                </a:lnTo>
                <a:lnTo>
                  <a:pt x="12001" y="167448"/>
                </a:lnTo>
                <a:lnTo>
                  <a:pt x="12022" y="167196"/>
                </a:lnTo>
                <a:lnTo>
                  <a:pt x="11936" y="166626"/>
                </a:lnTo>
                <a:lnTo>
                  <a:pt x="11844" y="166379"/>
                </a:lnTo>
                <a:lnTo>
                  <a:pt x="11643" y="166238"/>
                </a:lnTo>
                <a:lnTo>
                  <a:pt x="11260" y="166160"/>
                </a:lnTo>
                <a:lnTo>
                  <a:pt x="11014" y="166199"/>
                </a:lnTo>
                <a:lnTo>
                  <a:pt x="9491" y="165768"/>
                </a:lnTo>
                <a:lnTo>
                  <a:pt x="9435" y="165526"/>
                </a:lnTo>
                <a:lnTo>
                  <a:pt x="9368" y="164549"/>
                </a:lnTo>
                <a:lnTo>
                  <a:pt x="9733" y="163926"/>
                </a:lnTo>
                <a:lnTo>
                  <a:pt x="10158" y="163577"/>
                </a:lnTo>
                <a:lnTo>
                  <a:pt x="10466" y="163612"/>
                </a:lnTo>
                <a:lnTo>
                  <a:pt x="10475" y="162603"/>
                </a:lnTo>
                <a:lnTo>
                  <a:pt x="10124" y="162543"/>
                </a:lnTo>
                <a:lnTo>
                  <a:pt x="9657" y="162243"/>
                </a:lnTo>
                <a:lnTo>
                  <a:pt x="9076" y="160467"/>
                </a:lnTo>
                <a:lnTo>
                  <a:pt x="9180" y="159989"/>
                </a:lnTo>
                <a:lnTo>
                  <a:pt x="9060" y="159754"/>
                </a:lnTo>
                <a:lnTo>
                  <a:pt x="8810" y="159444"/>
                </a:lnTo>
                <a:lnTo>
                  <a:pt x="8333" y="159455"/>
                </a:lnTo>
                <a:lnTo>
                  <a:pt x="7662" y="158864"/>
                </a:lnTo>
                <a:lnTo>
                  <a:pt x="6885" y="157604"/>
                </a:lnTo>
                <a:lnTo>
                  <a:pt x="6370" y="157044"/>
                </a:lnTo>
                <a:lnTo>
                  <a:pt x="5794" y="156590"/>
                </a:lnTo>
                <a:lnTo>
                  <a:pt x="5683" y="155699"/>
                </a:lnTo>
                <a:lnTo>
                  <a:pt x="5717" y="155495"/>
                </a:lnTo>
                <a:lnTo>
                  <a:pt x="5946" y="155173"/>
                </a:lnTo>
                <a:lnTo>
                  <a:pt x="5981" y="154948"/>
                </a:lnTo>
                <a:lnTo>
                  <a:pt x="5923" y="154456"/>
                </a:lnTo>
                <a:lnTo>
                  <a:pt x="5804" y="154214"/>
                </a:lnTo>
                <a:lnTo>
                  <a:pt x="5963" y="153054"/>
                </a:lnTo>
                <a:lnTo>
                  <a:pt x="5944" y="152807"/>
                </a:lnTo>
                <a:lnTo>
                  <a:pt x="5706" y="152378"/>
                </a:lnTo>
                <a:lnTo>
                  <a:pt x="5619" y="151974"/>
                </a:lnTo>
                <a:lnTo>
                  <a:pt x="5609" y="151007"/>
                </a:lnTo>
                <a:lnTo>
                  <a:pt x="5675" y="150356"/>
                </a:lnTo>
                <a:lnTo>
                  <a:pt x="5533" y="150047"/>
                </a:lnTo>
                <a:lnTo>
                  <a:pt x="5296" y="149751"/>
                </a:lnTo>
                <a:lnTo>
                  <a:pt x="4867" y="149504"/>
                </a:lnTo>
                <a:lnTo>
                  <a:pt x="4063" y="148567"/>
                </a:lnTo>
                <a:lnTo>
                  <a:pt x="3693" y="147727"/>
                </a:lnTo>
                <a:lnTo>
                  <a:pt x="3248" y="147261"/>
                </a:lnTo>
                <a:lnTo>
                  <a:pt x="3073" y="147269"/>
                </a:lnTo>
                <a:lnTo>
                  <a:pt x="2871" y="146987"/>
                </a:lnTo>
                <a:lnTo>
                  <a:pt x="2855" y="146186"/>
                </a:lnTo>
                <a:lnTo>
                  <a:pt x="3103" y="144956"/>
                </a:lnTo>
                <a:lnTo>
                  <a:pt x="3426" y="144315"/>
                </a:lnTo>
                <a:lnTo>
                  <a:pt x="3974" y="143965"/>
                </a:lnTo>
                <a:lnTo>
                  <a:pt x="4439" y="143254"/>
                </a:lnTo>
                <a:lnTo>
                  <a:pt x="4560" y="143043"/>
                </a:lnTo>
                <a:lnTo>
                  <a:pt x="4723" y="142475"/>
                </a:lnTo>
                <a:lnTo>
                  <a:pt x="4737" y="142230"/>
                </a:lnTo>
                <a:lnTo>
                  <a:pt x="4656" y="141878"/>
                </a:lnTo>
                <a:lnTo>
                  <a:pt x="4342" y="140801"/>
                </a:lnTo>
                <a:lnTo>
                  <a:pt x="4163" y="140647"/>
                </a:lnTo>
                <a:lnTo>
                  <a:pt x="4116" y="140272"/>
                </a:lnTo>
                <a:lnTo>
                  <a:pt x="4392" y="139931"/>
                </a:lnTo>
                <a:lnTo>
                  <a:pt x="4682" y="139891"/>
                </a:lnTo>
                <a:lnTo>
                  <a:pt x="5304" y="139926"/>
                </a:lnTo>
                <a:lnTo>
                  <a:pt x="5671" y="139737"/>
                </a:lnTo>
                <a:lnTo>
                  <a:pt x="6027" y="139515"/>
                </a:lnTo>
                <a:lnTo>
                  <a:pt x="6576" y="138980"/>
                </a:lnTo>
                <a:lnTo>
                  <a:pt x="7596" y="138055"/>
                </a:lnTo>
                <a:lnTo>
                  <a:pt x="7701" y="137838"/>
                </a:lnTo>
                <a:lnTo>
                  <a:pt x="7686" y="137195"/>
                </a:lnTo>
                <a:lnTo>
                  <a:pt x="7940" y="136960"/>
                </a:lnTo>
                <a:lnTo>
                  <a:pt x="9497" y="136630"/>
                </a:lnTo>
                <a:lnTo>
                  <a:pt x="9889" y="136389"/>
                </a:lnTo>
                <a:lnTo>
                  <a:pt x="10980" y="136046"/>
                </a:lnTo>
                <a:lnTo>
                  <a:pt x="11564" y="136121"/>
                </a:lnTo>
                <a:lnTo>
                  <a:pt x="11877" y="136040"/>
                </a:lnTo>
                <a:lnTo>
                  <a:pt x="12347" y="135671"/>
                </a:lnTo>
                <a:lnTo>
                  <a:pt x="12535" y="135044"/>
                </a:lnTo>
                <a:lnTo>
                  <a:pt x="13028" y="134320"/>
                </a:lnTo>
                <a:lnTo>
                  <a:pt x="13860" y="133853"/>
                </a:lnTo>
                <a:lnTo>
                  <a:pt x="14275" y="133833"/>
                </a:lnTo>
                <a:lnTo>
                  <a:pt x="16259" y="134194"/>
                </a:lnTo>
                <a:lnTo>
                  <a:pt x="16869" y="134382"/>
                </a:lnTo>
                <a:lnTo>
                  <a:pt x="17182" y="134386"/>
                </a:lnTo>
                <a:lnTo>
                  <a:pt x="17388" y="134283"/>
                </a:lnTo>
                <a:lnTo>
                  <a:pt x="17955" y="133713"/>
                </a:lnTo>
                <a:lnTo>
                  <a:pt x="18718" y="133392"/>
                </a:lnTo>
                <a:lnTo>
                  <a:pt x="19307" y="132791"/>
                </a:lnTo>
                <a:lnTo>
                  <a:pt x="19743" y="132208"/>
                </a:lnTo>
                <a:lnTo>
                  <a:pt x="20038" y="131814"/>
                </a:lnTo>
                <a:lnTo>
                  <a:pt x="20568" y="131419"/>
                </a:lnTo>
                <a:lnTo>
                  <a:pt x="21164" y="131125"/>
                </a:lnTo>
                <a:lnTo>
                  <a:pt x="21488" y="130824"/>
                </a:lnTo>
                <a:lnTo>
                  <a:pt x="21576" y="130668"/>
                </a:lnTo>
                <a:lnTo>
                  <a:pt x="21511" y="130310"/>
                </a:lnTo>
                <a:lnTo>
                  <a:pt x="21117" y="129755"/>
                </a:lnTo>
                <a:lnTo>
                  <a:pt x="20884" y="129324"/>
                </a:lnTo>
                <a:lnTo>
                  <a:pt x="20896" y="129156"/>
                </a:lnTo>
                <a:lnTo>
                  <a:pt x="21066" y="128899"/>
                </a:lnTo>
                <a:lnTo>
                  <a:pt x="21028" y="128642"/>
                </a:lnTo>
                <a:lnTo>
                  <a:pt x="20643" y="128377"/>
                </a:lnTo>
                <a:lnTo>
                  <a:pt x="20536" y="127575"/>
                </a:lnTo>
                <a:lnTo>
                  <a:pt x="20612" y="127441"/>
                </a:lnTo>
                <a:lnTo>
                  <a:pt x="20940" y="127209"/>
                </a:lnTo>
                <a:lnTo>
                  <a:pt x="21413" y="127138"/>
                </a:lnTo>
                <a:lnTo>
                  <a:pt x="21647" y="126949"/>
                </a:lnTo>
                <a:lnTo>
                  <a:pt x="21624" y="126740"/>
                </a:lnTo>
                <a:lnTo>
                  <a:pt x="21166" y="126303"/>
                </a:lnTo>
                <a:lnTo>
                  <a:pt x="21114" y="126124"/>
                </a:lnTo>
                <a:lnTo>
                  <a:pt x="21158" y="125919"/>
                </a:lnTo>
                <a:lnTo>
                  <a:pt x="21668" y="125012"/>
                </a:lnTo>
                <a:lnTo>
                  <a:pt x="21908" y="124814"/>
                </a:lnTo>
                <a:lnTo>
                  <a:pt x="22946" y="124570"/>
                </a:lnTo>
                <a:lnTo>
                  <a:pt x="23172" y="124333"/>
                </a:lnTo>
                <a:lnTo>
                  <a:pt x="23324" y="124035"/>
                </a:lnTo>
                <a:lnTo>
                  <a:pt x="23658" y="123635"/>
                </a:lnTo>
                <a:lnTo>
                  <a:pt x="23865" y="123427"/>
                </a:lnTo>
                <a:lnTo>
                  <a:pt x="24104" y="123300"/>
                </a:lnTo>
                <a:lnTo>
                  <a:pt x="24623" y="123229"/>
                </a:lnTo>
                <a:lnTo>
                  <a:pt x="24800" y="123283"/>
                </a:lnTo>
                <a:lnTo>
                  <a:pt x="25333" y="123594"/>
                </a:lnTo>
                <a:lnTo>
                  <a:pt x="25736" y="123552"/>
                </a:lnTo>
                <a:lnTo>
                  <a:pt x="25930" y="123366"/>
                </a:lnTo>
                <a:lnTo>
                  <a:pt x="25979" y="122783"/>
                </a:lnTo>
                <a:lnTo>
                  <a:pt x="26081" y="122477"/>
                </a:lnTo>
                <a:lnTo>
                  <a:pt x="26203" y="122295"/>
                </a:lnTo>
                <a:lnTo>
                  <a:pt x="26543" y="122072"/>
                </a:lnTo>
                <a:lnTo>
                  <a:pt x="26980" y="121897"/>
                </a:lnTo>
                <a:lnTo>
                  <a:pt x="27952" y="121727"/>
                </a:lnTo>
                <a:lnTo>
                  <a:pt x="28496" y="121376"/>
                </a:lnTo>
                <a:lnTo>
                  <a:pt x="29082" y="120677"/>
                </a:lnTo>
                <a:lnTo>
                  <a:pt x="29623" y="119853"/>
                </a:lnTo>
                <a:lnTo>
                  <a:pt x="29976" y="119469"/>
                </a:lnTo>
                <a:lnTo>
                  <a:pt x="30318" y="118789"/>
                </a:lnTo>
                <a:lnTo>
                  <a:pt x="30237" y="118263"/>
                </a:lnTo>
                <a:lnTo>
                  <a:pt x="30105" y="118058"/>
                </a:lnTo>
                <a:lnTo>
                  <a:pt x="30129" y="117928"/>
                </a:lnTo>
                <a:lnTo>
                  <a:pt x="30264" y="117801"/>
                </a:lnTo>
                <a:lnTo>
                  <a:pt x="30949" y="117494"/>
                </a:lnTo>
                <a:lnTo>
                  <a:pt x="31288" y="117159"/>
                </a:lnTo>
                <a:lnTo>
                  <a:pt x="31419" y="116870"/>
                </a:lnTo>
                <a:lnTo>
                  <a:pt x="31495" y="116250"/>
                </a:lnTo>
                <a:lnTo>
                  <a:pt x="31323" y="115132"/>
                </a:lnTo>
                <a:lnTo>
                  <a:pt x="31498" y="114164"/>
                </a:lnTo>
                <a:lnTo>
                  <a:pt x="32131" y="114052"/>
                </a:lnTo>
                <a:lnTo>
                  <a:pt x="32277" y="113856"/>
                </a:lnTo>
                <a:lnTo>
                  <a:pt x="32398" y="113504"/>
                </a:lnTo>
                <a:lnTo>
                  <a:pt x="32299" y="113308"/>
                </a:lnTo>
                <a:lnTo>
                  <a:pt x="31715" y="113102"/>
                </a:lnTo>
                <a:lnTo>
                  <a:pt x="31565" y="113003"/>
                </a:lnTo>
                <a:lnTo>
                  <a:pt x="31467" y="112768"/>
                </a:lnTo>
                <a:lnTo>
                  <a:pt x="31470" y="112625"/>
                </a:lnTo>
                <a:lnTo>
                  <a:pt x="31552" y="112342"/>
                </a:lnTo>
                <a:lnTo>
                  <a:pt x="31734" y="112094"/>
                </a:lnTo>
                <a:lnTo>
                  <a:pt x="32014" y="111859"/>
                </a:lnTo>
                <a:lnTo>
                  <a:pt x="32353" y="110979"/>
                </a:lnTo>
                <a:lnTo>
                  <a:pt x="32489" y="110883"/>
                </a:lnTo>
                <a:lnTo>
                  <a:pt x="33573" y="110385"/>
                </a:lnTo>
                <a:lnTo>
                  <a:pt x="33707" y="110315"/>
                </a:lnTo>
                <a:lnTo>
                  <a:pt x="34300" y="110346"/>
                </a:lnTo>
                <a:lnTo>
                  <a:pt x="35079" y="109845"/>
                </a:lnTo>
                <a:lnTo>
                  <a:pt x="35144" y="109579"/>
                </a:lnTo>
                <a:lnTo>
                  <a:pt x="35138" y="108801"/>
                </a:lnTo>
                <a:lnTo>
                  <a:pt x="35078" y="108522"/>
                </a:lnTo>
                <a:lnTo>
                  <a:pt x="35292" y="108082"/>
                </a:lnTo>
                <a:lnTo>
                  <a:pt x="35524" y="107907"/>
                </a:lnTo>
                <a:lnTo>
                  <a:pt x="35763" y="107730"/>
                </a:lnTo>
                <a:lnTo>
                  <a:pt x="36356" y="107377"/>
                </a:lnTo>
                <a:lnTo>
                  <a:pt x="36268" y="107120"/>
                </a:lnTo>
                <a:lnTo>
                  <a:pt x="35689" y="106855"/>
                </a:lnTo>
                <a:lnTo>
                  <a:pt x="35478" y="106676"/>
                </a:lnTo>
                <a:lnTo>
                  <a:pt x="35155" y="106188"/>
                </a:lnTo>
                <a:lnTo>
                  <a:pt x="34606" y="105950"/>
                </a:lnTo>
                <a:lnTo>
                  <a:pt x="34381" y="105763"/>
                </a:lnTo>
                <a:lnTo>
                  <a:pt x="34289" y="105540"/>
                </a:lnTo>
                <a:lnTo>
                  <a:pt x="34361" y="105348"/>
                </a:lnTo>
                <a:lnTo>
                  <a:pt x="34975" y="105211"/>
                </a:lnTo>
                <a:lnTo>
                  <a:pt x="35186" y="104924"/>
                </a:lnTo>
                <a:lnTo>
                  <a:pt x="35454" y="104083"/>
                </a:lnTo>
                <a:lnTo>
                  <a:pt x="35542" y="103627"/>
                </a:lnTo>
                <a:lnTo>
                  <a:pt x="35570" y="103277"/>
                </a:lnTo>
                <a:lnTo>
                  <a:pt x="35507" y="103081"/>
                </a:lnTo>
                <a:lnTo>
                  <a:pt x="35228" y="102792"/>
                </a:lnTo>
                <a:lnTo>
                  <a:pt x="33896" y="102284"/>
                </a:lnTo>
                <a:lnTo>
                  <a:pt x="32965" y="101841"/>
                </a:lnTo>
                <a:lnTo>
                  <a:pt x="32784" y="101638"/>
                </a:lnTo>
                <a:lnTo>
                  <a:pt x="32750" y="101421"/>
                </a:lnTo>
                <a:lnTo>
                  <a:pt x="32760" y="100938"/>
                </a:lnTo>
                <a:lnTo>
                  <a:pt x="32845" y="100538"/>
                </a:lnTo>
                <a:lnTo>
                  <a:pt x="32954" y="100337"/>
                </a:lnTo>
                <a:lnTo>
                  <a:pt x="33096" y="100221"/>
                </a:lnTo>
                <a:lnTo>
                  <a:pt x="34364" y="99965"/>
                </a:lnTo>
                <a:lnTo>
                  <a:pt x="34933" y="100055"/>
                </a:lnTo>
                <a:lnTo>
                  <a:pt x="35441" y="99848"/>
                </a:lnTo>
                <a:lnTo>
                  <a:pt x="35709" y="99653"/>
                </a:lnTo>
                <a:lnTo>
                  <a:pt x="35766" y="99449"/>
                </a:lnTo>
                <a:lnTo>
                  <a:pt x="35619" y="99079"/>
                </a:lnTo>
                <a:lnTo>
                  <a:pt x="35580" y="98838"/>
                </a:lnTo>
                <a:lnTo>
                  <a:pt x="35586" y="97879"/>
                </a:lnTo>
                <a:lnTo>
                  <a:pt x="35690" y="97524"/>
                </a:lnTo>
                <a:lnTo>
                  <a:pt x="35873" y="97506"/>
                </a:lnTo>
                <a:lnTo>
                  <a:pt x="36075" y="97606"/>
                </a:lnTo>
                <a:lnTo>
                  <a:pt x="36250" y="97634"/>
                </a:lnTo>
                <a:lnTo>
                  <a:pt x="36438" y="97484"/>
                </a:lnTo>
                <a:lnTo>
                  <a:pt x="36729" y="96980"/>
                </a:lnTo>
                <a:lnTo>
                  <a:pt x="36852" y="96652"/>
                </a:lnTo>
                <a:lnTo>
                  <a:pt x="36848" y="96182"/>
                </a:lnTo>
                <a:lnTo>
                  <a:pt x="36411" y="96052"/>
                </a:lnTo>
                <a:lnTo>
                  <a:pt x="35584" y="95946"/>
                </a:lnTo>
                <a:lnTo>
                  <a:pt x="35222" y="96017"/>
                </a:lnTo>
                <a:lnTo>
                  <a:pt x="35042" y="95770"/>
                </a:lnTo>
                <a:lnTo>
                  <a:pt x="34964" y="95455"/>
                </a:lnTo>
                <a:lnTo>
                  <a:pt x="34728" y="95141"/>
                </a:lnTo>
                <a:lnTo>
                  <a:pt x="34674" y="94886"/>
                </a:lnTo>
                <a:lnTo>
                  <a:pt x="34695" y="94663"/>
                </a:lnTo>
                <a:lnTo>
                  <a:pt x="34710" y="94414"/>
                </a:lnTo>
                <a:lnTo>
                  <a:pt x="34603" y="94122"/>
                </a:lnTo>
                <a:lnTo>
                  <a:pt x="34136" y="93305"/>
                </a:lnTo>
                <a:lnTo>
                  <a:pt x="33954" y="92440"/>
                </a:lnTo>
                <a:lnTo>
                  <a:pt x="34066" y="92241"/>
                </a:lnTo>
                <a:lnTo>
                  <a:pt x="34085" y="92076"/>
                </a:lnTo>
                <a:lnTo>
                  <a:pt x="34172" y="91928"/>
                </a:lnTo>
                <a:lnTo>
                  <a:pt x="33766" y="91455"/>
                </a:lnTo>
                <a:lnTo>
                  <a:pt x="32914" y="91053"/>
                </a:lnTo>
                <a:lnTo>
                  <a:pt x="32836" y="90788"/>
                </a:lnTo>
                <a:lnTo>
                  <a:pt x="33133" y="90621"/>
                </a:lnTo>
                <a:lnTo>
                  <a:pt x="33144" y="90403"/>
                </a:lnTo>
                <a:lnTo>
                  <a:pt x="33008" y="90110"/>
                </a:lnTo>
                <a:lnTo>
                  <a:pt x="32534" y="89496"/>
                </a:lnTo>
                <a:lnTo>
                  <a:pt x="32220" y="89254"/>
                </a:lnTo>
                <a:lnTo>
                  <a:pt x="31922" y="89247"/>
                </a:lnTo>
                <a:lnTo>
                  <a:pt x="31906" y="89513"/>
                </a:lnTo>
                <a:lnTo>
                  <a:pt x="31812" y="89676"/>
                </a:lnTo>
                <a:lnTo>
                  <a:pt x="31653" y="89737"/>
                </a:lnTo>
                <a:lnTo>
                  <a:pt x="31393" y="89783"/>
                </a:lnTo>
                <a:lnTo>
                  <a:pt x="31266" y="89640"/>
                </a:lnTo>
                <a:lnTo>
                  <a:pt x="31205" y="89508"/>
                </a:lnTo>
                <a:lnTo>
                  <a:pt x="31143" y="89203"/>
                </a:lnTo>
                <a:lnTo>
                  <a:pt x="30524" y="89265"/>
                </a:lnTo>
                <a:lnTo>
                  <a:pt x="30324" y="89170"/>
                </a:lnTo>
                <a:lnTo>
                  <a:pt x="30120" y="89016"/>
                </a:lnTo>
                <a:lnTo>
                  <a:pt x="30063" y="88823"/>
                </a:lnTo>
                <a:lnTo>
                  <a:pt x="30091" y="88504"/>
                </a:lnTo>
                <a:lnTo>
                  <a:pt x="30084" y="88271"/>
                </a:lnTo>
                <a:lnTo>
                  <a:pt x="29913" y="88025"/>
                </a:lnTo>
                <a:lnTo>
                  <a:pt x="29856" y="87832"/>
                </a:lnTo>
                <a:lnTo>
                  <a:pt x="29922" y="87692"/>
                </a:lnTo>
                <a:lnTo>
                  <a:pt x="30015" y="87402"/>
                </a:lnTo>
                <a:lnTo>
                  <a:pt x="30016" y="87237"/>
                </a:lnTo>
                <a:lnTo>
                  <a:pt x="29884" y="87108"/>
                </a:lnTo>
                <a:lnTo>
                  <a:pt x="29514" y="87205"/>
                </a:lnTo>
                <a:lnTo>
                  <a:pt x="29268" y="87198"/>
                </a:lnTo>
                <a:lnTo>
                  <a:pt x="28587" y="86867"/>
                </a:lnTo>
                <a:lnTo>
                  <a:pt x="28664" y="86591"/>
                </a:lnTo>
                <a:lnTo>
                  <a:pt x="28625" y="86322"/>
                </a:lnTo>
                <a:lnTo>
                  <a:pt x="28326" y="85993"/>
                </a:lnTo>
                <a:lnTo>
                  <a:pt x="27989" y="85350"/>
                </a:lnTo>
                <a:lnTo>
                  <a:pt x="28015" y="85071"/>
                </a:lnTo>
                <a:lnTo>
                  <a:pt x="27756" y="84750"/>
                </a:lnTo>
                <a:lnTo>
                  <a:pt x="27480" y="84470"/>
                </a:lnTo>
                <a:lnTo>
                  <a:pt x="27505" y="84068"/>
                </a:lnTo>
                <a:lnTo>
                  <a:pt x="27409" y="83911"/>
                </a:lnTo>
                <a:lnTo>
                  <a:pt x="26875" y="83703"/>
                </a:lnTo>
                <a:lnTo>
                  <a:pt x="25810" y="82628"/>
                </a:lnTo>
                <a:lnTo>
                  <a:pt x="25239" y="82323"/>
                </a:lnTo>
                <a:lnTo>
                  <a:pt x="25180" y="82172"/>
                </a:lnTo>
                <a:lnTo>
                  <a:pt x="25077" y="81558"/>
                </a:lnTo>
                <a:lnTo>
                  <a:pt x="24946" y="81550"/>
                </a:lnTo>
                <a:lnTo>
                  <a:pt x="24644" y="81830"/>
                </a:lnTo>
                <a:lnTo>
                  <a:pt x="24462" y="81724"/>
                </a:lnTo>
                <a:lnTo>
                  <a:pt x="24359" y="81590"/>
                </a:lnTo>
                <a:lnTo>
                  <a:pt x="24191" y="81027"/>
                </a:lnTo>
                <a:lnTo>
                  <a:pt x="24169" y="80772"/>
                </a:lnTo>
                <a:lnTo>
                  <a:pt x="23918" y="79959"/>
                </a:lnTo>
                <a:lnTo>
                  <a:pt x="23660" y="79618"/>
                </a:lnTo>
                <a:lnTo>
                  <a:pt x="23255" y="79548"/>
                </a:lnTo>
                <a:lnTo>
                  <a:pt x="23125" y="79374"/>
                </a:lnTo>
                <a:lnTo>
                  <a:pt x="23084" y="79011"/>
                </a:lnTo>
                <a:lnTo>
                  <a:pt x="23635" y="78606"/>
                </a:lnTo>
                <a:lnTo>
                  <a:pt x="24112" y="78369"/>
                </a:lnTo>
                <a:lnTo>
                  <a:pt x="24326" y="77948"/>
                </a:lnTo>
                <a:lnTo>
                  <a:pt x="24255" y="77716"/>
                </a:lnTo>
                <a:lnTo>
                  <a:pt x="24336" y="77213"/>
                </a:lnTo>
                <a:lnTo>
                  <a:pt x="24587" y="76970"/>
                </a:lnTo>
                <a:lnTo>
                  <a:pt x="24819" y="76634"/>
                </a:lnTo>
                <a:lnTo>
                  <a:pt x="24932" y="76043"/>
                </a:lnTo>
                <a:lnTo>
                  <a:pt x="25148" y="75290"/>
                </a:lnTo>
                <a:lnTo>
                  <a:pt x="25070" y="75111"/>
                </a:lnTo>
                <a:lnTo>
                  <a:pt x="25273" y="74563"/>
                </a:lnTo>
                <a:lnTo>
                  <a:pt x="25890" y="74000"/>
                </a:lnTo>
                <a:lnTo>
                  <a:pt x="26337" y="73825"/>
                </a:lnTo>
                <a:lnTo>
                  <a:pt x="26612" y="72995"/>
                </a:lnTo>
                <a:lnTo>
                  <a:pt x="26639" y="72607"/>
                </a:lnTo>
                <a:lnTo>
                  <a:pt x="26410" y="72273"/>
                </a:lnTo>
                <a:lnTo>
                  <a:pt x="26383" y="71337"/>
                </a:lnTo>
                <a:lnTo>
                  <a:pt x="26431" y="71095"/>
                </a:lnTo>
                <a:lnTo>
                  <a:pt x="26359" y="70888"/>
                </a:lnTo>
                <a:lnTo>
                  <a:pt x="25998" y="70793"/>
                </a:lnTo>
                <a:lnTo>
                  <a:pt x="25695" y="70472"/>
                </a:lnTo>
                <a:lnTo>
                  <a:pt x="25578" y="70186"/>
                </a:lnTo>
                <a:lnTo>
                  <a:pt x="25607" y="69917"/>
                </a:lnTo>
                <a:lnTo>
                  <a:pt x="25944" y="69076"/>
                </a:lnTo>
                <a:lnTo>
                  <a:pt x="26390" y="68841"/>
                </a:lnTo>
                <a:lnTo>
                  <a:pt x="26433" y="67568"/>
                </a:lnTo>
                <a:lnTo>
                  <a:pt x="26708" y="67275"/>
                </a:lnTo>
                <a:lnTo>
                  <a:pt x="26774" y="67035"/>
                </a:lnTo>
                <a:lnTo>
                  <a:pt x="26741" y="66860"/>
                </a:lnTo>
                <a:lnTo>
                  <a:pt x="26588" y="66540"/>
                </a:lnTo>
                <a:lnTo>
                  <a:pt x="26259" y="66162"/>
                </a:lnTo>
                <a:lnTo>
                  <a:pt x="26075" y="66071"/>
                </a:lnTo>
                <a:lnTo>
                  <a:pt x="26002" y="65842"/>
                </a:lnTo>
                <a:lnTo>
                  <a:pt x="26043" y="65606"/>
                </a:lnTo>
                <a:lnTo>
                  <a:pt x="26151" y="65371"/>
                </a:lnTo>
                <a:lnTo>
                  <a:pt x="26478" y="64835"/>
                </a:lnTo>
                <a:lnTo>
                  <a:pt x="26423" y="64660"/>
                </a:lnTo>
                <a:lnTo>
                  <a:pt x="26172" y="64407"/>
                </a:lnTo>
                <a:lnTo>
                  <a:pt x="26111" y="64161"/>
                </a:lnTo>
                <a:lnTo>
                  <a:pt x="26131" y="64028"/>
                </a:lnTo>
                <a:lnTo>
                  <a:pt x="26312" y="63518"/>
                </a:lnTo>
                <a:lnTo>
                  <a:pt x="26710" y="63080"/>
                </a:lnTo>
                <a:lnTo>
                  <a:pt x="27136" y="62815"/>
                </a:lnTo>
                <a:lnTo>
                  <a:pt x="27457" y="62223"/>
                </a:lnTo>
                <a:lnTo>
                  <a:pt x="27376" y="61698"/>
                </a:lnTo>
                <a:lnTo>
                  <a:pt x="27474" y="61505"/>
                </a:lnTo>
                <a:lnTo>
                  <a:pt x="27771" y="61196"/>
                </a:lnTo>
                <a:lnTo>
                  <a:pt x="28288" y="59828"/>
                </a:lnTo>
                <a:lnTo>
                  <a:pt x="28290" y="59656"/>
                </a:lnTo>
                <a:lnTo>
                  <a:pt x="28001" y="59345"/>
                </a:lnTo>
                <a:lnTo>
                  <a:pt x="28332" y="58854"/>
                </a:lnTo>
                <a:lnTo>
                  <a:pt x="28674" y="58106"/>
                </a:lnTo>
                <a:lnTo>
                  <a:pt x="28849" y="57790"/>
                </a:lnTo>
                <a:lnTo>
                  <a:pt x="29151" y="57674"/>
                </a:lnTo>
                <a:lnTo>
                  <a:pt x="29031" y="56826"/>
                </a:lnTo>
                <a:lnTo>
                  <a:pt x="28401" y="56665"/>
                </a:lnTo>
                <a:lnTo>
                  <a:pt x="27932" y="56220"/>
                </a:lnTo>
                <a:lnTo>
                  <a:pt x="27383" y="55820"/>
                </a:lnTo>
                <a:lnTo>
                  <a:pt x="26745" y="55508"/>
                </a:lnTo>
                <a:lnTo>
                  <a:pt x="26164" y="54085"/>
                </a:lnTo>
                <a:lnTo>
                  <a:pt x="26191" y="53929"/>
                </a:lnTo>
                <a:lnTo>
                  <a:pt x="26151" y="53597"/>
                </a:lnTo>
                <a:lnTo>
                  <a:pt x="25899" y="53147"/>
                </a:lnTo>
                <a:lnTo>
                  <a:pt x="25673" y="51777"/>
                </a:lnTo>
                <a:lnTo>
                  <a:pt x="25353" y="51121"/>
                </a:lnTo>
                <a:lnTo>
                  <a:pt x="24777" y="51068"/>
                </a:lnTo>
                <a:lnTo>
                  <a:pt x="24117" y="50314"/>
                </a:lnTo>
                <a:lnTo>
                  <a:pt x="23663" y="50146"/>
                </a:lnTo>
                <a:lnTo>
                  <a:pt x="22855" y="49318"/>
                </a:lnTo>
                <a:lnTo>
                  <a:pt x="22651" y="48878"/>
                </a:lnTo>
                <a:lnTo>
                  <a:pt x="22577" y="48128"/>
                </a:lnTo>
                <a:lnTo>
                  <a:pt x="22962" y="47309"/>
                </a:lnTo>
                <a:lnTo>
                  <a:pt x="23309" y="46919"/>
                </a:lnTo>
                <a:lnTo>
                  <a:pt x="23713" y="46747"/>
                </a:lnTo>
                <a:lnTo>
                  <a:pt x="24108" y="46416"/>
                </a:lnTo>
                <a:lnTo>
                  <a:pt x="25551" y="45999"/>
                </a:lnTo>
                <a:lnTo>
                  <a:pt x="26479" y="46103"/>
                </a:lnTo>
                <a:lnTo>
                  <a:pt x="27076" y="45672"/>
                </a:lnTo>
                <a:lnTo>
                  <a:pt x="27877" y="44268"/>
                </a:lnTo>
                <a:lnTo>
                  <a:pt x="27919" y="44039"/>
                </a:lnTo>
                <a:lnTo>
                  <a:pt x="24966" y="44840"/>
                </a:lnTo>
                <a:lnTo>
                  <a:pt x="24826" y="44646"/>
                </a:lnTo>
                <a:lnTo>
                  <a:pt x="24552" y="43403"/>
                </a:lnTo>
                <a:lnTo>
                  <a:pt x="24767" y="42306"/>
                </a:lnTo>
                <a:lnTo>
                  <a:pt x="24746" y="41355"/>
                </a:lnTo>
                <a:lnTo>
                  <a:pt x="24685" y="41129"/>
                </a:lnTo>
                <a:lnTo>
                  <a:pt x="24438" y="40931"/>
                </a:lnTo>
                <a:lnTo>
                  <a:pt x="24143" y="41172"/>
                </a:lnTo>
                <a:lnTo>
                  <a:pt x="23943" y="41219"/>
                </a:lnTo>
                <a:lnTo>
                  <a:pt x="23815" y="41201"/>
                </a:lnTo>
                <a:lnTo>
                  <a:pt x="23322" y="40873"/>
                </a:lnTo>
                <a:lnTo>
                  <a:pt x="23253" y="40431"/>
                </a:lnTo>
                <a:lnTo>
                  <a:pt x="23393" y="40357"/>
                </a:lnTo>
                <a:lnTo>
                  <a:pt x="23603" y="40383"/>
                </a:lnTo>
                <a:lnTo>
                  <a:pt x="23739" y="39981"/>
                </a:lnTo>
                <a:lnTo>
                  <a:pt x="23514" y="38717"/>
                </a:lnTo>
                <a:lnTo>
                  <a:pt x="23169" y="38110"/>
                </a:lnTo>
                <a:lnTo>
                  <a:pt x="23843" y="37689"/>
                </a:lnTo>
                <a:lnTo>
                  <a:pt x="23798" y="37540"/>
                </a:lnTo>
                <a:lnTo>
                  <a:pt x="23859" y="36886"/>
                </a:lnTo>
                <a:lnTo>
                  <a:pt x="24128" y="36724"/>
                </a:lnTo>
                <a:lnTo>
                  <a:pt x="24149" y="36149"/>
                </a:lnTo>
                <a:lnTo>
                  <a:pt x="24577" y="35910"/>
                </a:lnTo>
                <a:lnTo>
                  <a:pt x="24911" y="35841"/>
                </a:lnTo>
                <a:lnTo>
                  <a:pt x="25147" y="35429"/>
                </a:lnTo>
                <a:lnTo>
                  <a:pt x="25148" y="34633"/>
                </a:lnTo>
                <a:lnTo>
                  <a:pt x="25363" y="34505"/>
                </a:lnTo>
                <a:lnTo>
                  <a:pt x="25482" y="34272"/>
                </a:lnTo>
                <a:lnTo>
                  <a:pt x="25490" y="33787"/>
                </a:lnTo>
                <a:lnTo>
                  <a:pt x="25637" y="33402"/>
                </a:lnTo>
                <a:lnTo>
                  <a:pt x="25859" y="33230"/>
                </a:lnTo>
                <a:lnTo>
                  <a:pt x="26047" y="32885"/>
                </a:lnTo>
                <a:lnTo>
                  <a:pt x="25938" y="32341"/>
                </a:lnTo>
                <a:lnTo>
                  <a:pt x="26041" y="31748"/>
                </a:lnTo>
                <a:lnTo>
                  <a:pt x="26423" y="31493"/>
                </a:lnTo>
                <a:lnTo>
                  <a:pt x="26893" y="30582"/>
                </a:lnTo>
                <a:lnTo>
                  <a:pt x="27074" y="30086"/>
                </a:lnTo>
                <a:lnTo>
                  <a:pt x="27087" y="29634"/>
                </a:lnTo>
                <a:lnTo>
                  <a:pt x="27044" y="29349"/>
                </a:lnTo>
                <a:lnTo>
                  <a:pt x="26226" y="28532"/>
                </a:lnTo>
                <a:lnTo>
                  <a:pt x="25937" y="28391"/>
                </a:lnTo>
                <a:lnTo>
                  <a:pt x="25725" y="28110"/>
                </a:lnTo>
                <a:lnTo>
                  <a:pt x="25822" y="27201"/>
                </a:lnTo>
                <a:lnTo>
                  <a:pt x="26008" y="26848"/>
                </a:lnTo>
                <a:lnTo>
                  <a:pt x="26172" y="26699"/>
                </a:lnTo>
                <a:lnTo>
                  <a:pt x="26215" y="26557"/>
                </a:lnTo>
                <a:lnTo>
                  <a:pt x="26232" y="25774"/>
                </a:lnTo>
                <a:lnTo>
                  <a:pt x="26201" y="25551"/>
                </a:lnTo>
                <a:lnTo>
                  <a:pt x="25949" y="25010"/>
                </a:lnTo>
                <a:lnTo>
                  <a:pt x="26108" y="24754"/>
                </a:lnTo>
                <a:lnTo>
                  <a:pt x="26251" y="24326"/>
                </a:lnTo>
                <a:lnTo>
                  <a:pt x="26250" y="23443"/>
                </a:lnTo>
                <a:lnTo>
                  <a:pt x="26100" y="22719"/>
                </a:lnTo>
                <a:lnTo>
                  <a:pt x="26095" y="22514"/>
                </a:lnTo>
                <a:lnTo>
                  <a:pt x="26206" y="22305"/>
                </a:lnTo>
                <a:lnTo>
                  <a:pt x="26494" y="22001"/>
                </a:lnTo>
                <a:lnTo>
                  <a:pt x="26497" y="20961"/>
                </a:lnTo>
                <a:lnTo>
                  <a:pt x="26399" y="20719"/>
                </a:lnTo>
                <a:lnTo>
                  <a:pt x="26861" y="19884"/>
                </a:lnTo>
                <a:lnTo>
                  <a:pt x="26761" y="19605"/>
                </a:lnTo>
                <a:lnTo>
                  <a:pt x="26575" y="19316"/>
                </a:lnTo>
                <a:lnTo>
                  <a:pt x="25991" y="18623"/>
                </a:lnTo>
                <a:lnTo>
                  <a:pt x="25594" y="18553"/>
                </a:lnTo>
                <a:lnTo>
                  <a:pt x="25458" y="18620"/>
                </a:lnTo>
                <a:lnTo>
                  <a:pt x="24818" y="18589"/>
                </a:lnTo>
                <a:lnTo>
                  <a:pt x="24767" y="18448"/>
                </a:lnTo>
                <a:lnTo>
                  <a:pt x="24617" y="18266"/>
                </a:lnTo>
                <a:lnTo>
                  <a:pt x="24175" y="18044"/>
                </a:lnTo>
                <a:lnTo>
                  <a:pt x="23143" y="17744"/>
                </a:lnTo>
                <a:lnTo>
                  <a:pt x="22435" y="17436"/>
                </a:lnTo>
                <a:lnTo>
                  <a:pt x="22187" y="17224"/>
                </a:lnTo>
                <a:lnTo>
                  <a:pt x="21895" y="17249"/>
                </a:lnTo>
                <a:lnTo>
                  <a:pt x="21919" y="16844"/>
                </a:lnTo>
                <a:lnTo>
                  <a:pt x="22216" y="16697"/>
                </a:lnTo>
                <a:lnTo>
                  <a:pt x="22725" y="16720"/>
                </a:lnTo>
                <a:lnTo>
                  <a:pt x="24123" y="16573"/>
                </a:lnTo>
                <a:lnTo>
                  <a:pt x="24443" y="16059"/>
                </a:lnTo>
                <a:lnTo>
                  <a:pt x="24761" y="15618"/>
                </a:lnTo>
                <a:lnTo>
                  <a:pt x="25085" y="15383"/>
                </a:lnTo>
                <a:lnTo>
                  <a:pt x="25818" y="15342"/>
                </a:lnTo>
                <a:lnTo>
                  <a:pt x="26169" y="15753"/>
                </a:lnTo>
                <a:lnTo>
                  <a:pt x="26454" y="15951"/>
                </a:lnTo>
                <a:lnTo>
                  <a:pt x="26888" y="16037"/>
                </a:lnTo>
                <a:lnTo>
                  <a:pt x="26979" y="15810"/>
                </a:lnTo>
                <a:lnTo>
                  <a:pt x="27091" y="15267"/>
                </a:lnTo>
                <a:lnTo>
                  <a:pt x="27056" y="15051"/>
                </a:lnTo>
                <a:lnTo>
                  <a:pt x="27166" y="14465"/>
                </a:lnTo>
                <a:lnTo>
                  <a:pt x="27512" y="14177"/>
                </a:lnTo>
                <a:lnTo>
                  <a:pt x="27801" y="14061"/>
                </a:lnTo>
                <a:lnTo>
                  <a:pt x="28191" y="13735"/>
                </a:lnTo>
                <a:lnTo>
                  <a:pt x="28411" y="13321"/>
                </a:lnTo>
                <a:lnTo>
                  <a:pt x="28490" y="12985"/>
                </a:lnTo>
                <a:lnTo>
                  <a:pt x="28482" y="12802"/>
                </a:lnTo>
                <a:lnTo>
                  <a:pt x="28390" y="12520"/>
                </a:lnTo>
                <a:lnTo>
                  <a:pt x="27968" y="11936"/>
                </a:lnTo>
                <a:lnTo>
                  <a:pt x="27672" y="11759"/>
                </a:lnTo>
                <a:lnTo>
                  <a:pt x="27531" y="11583"/>
                </a:lnTo>
                <a:lnTo>
                  <a:pt x="27522" y="11433"/>
                </a:lnTo>
                <a:lnTo>
                  <a:pt x="27624" y="11117"/>
                </a:lnTo>
                <a:lnTo>
                  <a:pt x="28266" y="11073"/>
                </a:lnTo>
                <a:lnTo>
                  <a:pt x="28396" y="10969"/>
                </a:lnTo>
                <a:lnTo>
                  <a:pt x="28630" y="10522"/>
                </a:lnTo>
                <a:lnTo>
                  <a:pt x="28963" y="10546"/>
                </a:lnTo>
                <a:lnTo>
                  <a:pt x="29533" y="10132"/>
                </a:lnTo>
                <a:lnTo>
                  <a:pt x="29656" y="9806"/>
                </a:lnTo>
                <a:lnTo>
                  <a:pt x="29629" y="9626"/>
                </a:lnTo>
                <a:lnTo>
                  <a:pt x="29677" y="9199"/>
                </a:lnTo>
                <a:lnTo>
                  <a:pt x="29909" y="8980"/>
                </a:lnTo>
                <a:lnTo>
                  <a:pt x="30495" y="8652"/>
                </a:lnTo>
                <a:lnTo>
                  <a:pt x="30623" y="8313"/>
                </a:lnTo>
                <a:lnTo>
                  <a:pt x="30879" y="7930"/>
                </a:lnTo>
                <a:lnTo>
                  <a:pt x="31314" y="7774"/>
                </a:lnTo>
                <a:lnTo>
                  <a:pt x="31435" y="7529"/>
                </a:lnTo>
                <a:lnTo>
                  <a:pt x="31472" y="7055"/>
                </a:lnTo>
                <a:lnTo>
                  <a:pt x="31643" y="6474"/>
                </a:lnTo>
                <a:lnTo>
                  <a:pt x="31933" y="6049"/>
                </a:lnTo>
                <a:lnTo>
                  <a:pt x="32902" y="5400"/>
                </a:lnTo>
                <a:lnTo>
                  <a:pt x="33092" y="5691"/>
                </a:lnTo>
                <a:lnTo>
                  <a:pt x="33139" y="5907"/>
                </a:lnTo>
                <a:lnTo>
                  <a:pt x="33388" y="6130"/>
                </a:lnTo>
                <a:lnTo>
                  <a:pt x="33522" y="6117"/>
                </a:lnTo>
                <a:lnTo>
                  <a:pt x="34036" y="5742"/>
                </a:lnTo>
                <a:lnTo>
                  <a:pt x="34590" y="5848"/>
                </a:lnTo>
                <a:lnTo>
                  <a:pt x="34765" y="5943"/>
                </a:lnTo>
                <a:lnTo>
                  <a:pt x="34692" y="6250"/>
                </a:lnTo>
                <a:lnTo>
                  <a:pt x="35238" y="7183"/>
                </a:lnTo>
                <a:lnTo>
                  <a:pt x="35491" y="7794"/>
                </a:lnTo>
                <a:lnTo>
                  <a:pt x="35612" y="7926"/>
                </a:lnTo>
                <a:lnTo>
                  <a:pt x="35924" y="8201"/>
                </a:lnTo>
                <a:lnTo>
                  <a:pt x="36185" y="8111"/>
                </a:lnTo>
                <a:lnTo>
                  <a:pt x="36835" y="8450"/>
                </a:lnTo>
                <a:lnTo>
                  <a:pt x="37363" y="8428"/>
                </a:lnTo>
                <a:lnTo>
                  <a:pt x="38013" y="9034"/>
                </a:lnTo>
                <a:lnTo>
                  <a:pt x="38400" y="9121"/>
                </a:lnTo>
                <a:lnTo>
                  <a:pt x="38960" y="9840"/>
                </a:lnTo>
                <a:lnTo>
                  <a:pt x="38907" y="10104"/>
                </a:lnTo>
                <a:lnTo>
                  <a:pt x="39131" y="10274"/>
                </a:lnTo>
                <a:lnTo>
                  <a:pt x="39388" y="10200"/>
                </a:lnTo>
                <a:lnTo>
                  <a:pt x="39503" y="9907"/>
                </a:lnTo>
                <a:lnTo>
                  <a:pt x="39755" y="9593"/>
                </a:lnTo>
                <a:lnTo>
                  <a:pt x="39955" y="9845"/>
                </a:lnTo>
                <a:lnTo>
                  <a:pt x="40714" y="9703"/>
                </a:lnTo>
                <a:lnTo>
                  <a:pt x="41308" y="9030"/>
                </a:lnTo>
                <a:lnTo>
                  <a:pt x="41706" y="8916"/>
                </a:lnTo>
                <a:lnTo>
                  <a:pt x="41865" y="8954"/>
                </a:lnTo>
                <a:lnTo>
                  <a:pt x="42122" y="9274"/>
                </a:lnTo>
                <a:lnTo>
                  <a:pt x="42412" y="9293"/>
                </a:lnTo>
                <a:lnTo>
                  <a:pt x="42842" y="9421"/>
                </a:lnTo>
                <a:lnTo>
                  <a:pt x="43245" y="9657"/>
                </a:lnTo>
                <a:lnTo>
                  <a:pt x="43407" y="9894"/>
                </a:lnTo>
                <a:lnTo>
                  <a:pt x="43481" y="10084"/>
                </a:lnTo>
                <a:lnTo>
                  <a:pt x="43742" y="10121"/>
                </a:lnTo>
                <a:lnTo>
                  <a:pt x="43804" y="9946"/>
                </a:lnTo>
                <a:lnTo>
                  <a:pt x="43814" y="9654"/>
                </a:lnTo>
                <a:lnTo>
                  <a:pt x="44062" y="9229"/>
                </a:lnTo>
                <a:lnTo>
                  <a:pt x="44245" y="9201"/>
                </a:lnTo>
                <a:lnTo>
                  <a:pt x="44515" y="8946"/>
                </a:lnTo>
                <a:lnTo>
                  <a:pt x="44797" y="8494"/>
                </a:lnTo>
                <a:lnTo>
                  <a:pt x="45241" y="8566"/>
                </a:lnTo>
                <a:lnTo>
                  <a:pt x="45527" y="8774"/>
                </a:lnTo>
                <a:lnTo>
                  <a:pt x="46302" y="9064"/>
                </a:lnTo>
                <a:lnTo>
                  <a:pt x="46588" y="8999"/>
                </a:lnTo>
                <a:lnTo>
                  <a:pt x="47010" y="8780"/>
                </a:lnTo>
                <a:lnTo>
                  <a:pt x="47420" y="8501"/>
                </a:lnTo>
                <a:lnTo>
                  <a:pt x="47545" y="8302"/>
                </a:lnTo>
                <a:lnTo>
                  <a:pt x="47585" y="7226"/>
                </a:lnTo>
                <a:lnTo>
                  <a:pt x="47815" y="6951"/>
                </a:lnTo>
                <a:lnTo>
                  <a:pt x="47948" y="6006"/>
                </a:lnTo>
                <a:lnTo>
                  <a:pt x="47809" y="5602"/>
                </a:lnTo>
                <a:lnTo>
                  <a:pt x="47890" y="4729"/>
                </a:lnTo>
                <a:lnTo>
                  <a:pt x="48063" y="4350"/>
                </a:lnTo>
                <a:lnTo>
                  <a:pt x="48244" y="4218"/>
                </a:lnTo>
                <a:lnTo>
                  <a:pt x="48414" y="3760"/>
                </a:lnTo>
                <a:lnTo>
                  <a:pt x="48413" y="3259"/>
                </a:lnTo>
                <a:lnTo>
                  <a:pt x="48023" y="3312"/>
                </a:lnTo>
                <a:lnTo>
                  <a:pt x="47919" y="3140"/>
                </a:lnTo>
                <a:lnTo>
                  <a:pt x="47935" y="2569"/>
                </a:lnTo>
                <a:lnTo>
                  <a:pt x="48026" y="1810"/>
                </a:lnTo>
                <a:lnTo>
                  <a:pt x="48381" y="766"/>
                </a:lnTo>
                <a:lnTo>
                  <a:pt x="48976" y="241"/>
                </a:lnTo>
                <a:lnTo>
                  <a:pt x="49270" y="38"/>
                </a:lnTo>
                <a:lnTo>
                  <a:pt x="49407" y="0"/>
                </a:lnTo>
                <a:lnTo>
                  <a:pt x="52077" y="6745"/>
                </a:lnTo>
                <a:lnTo>
                  <a:pt x="54788" y="14438"/>
                </a:lnTo>
                <a:lnTo>
                  <a:pt x="56372" y="18720"/>
                </a:lnTo>
                <a:lnTo>
                  <a:pt x="62201" y="34911"/>
                </a:lnTo>
                <a:lnTo>
                  <a:pt x="62470" y="35458"/>
                </a:lnTo>
                <a:lnTo>
                  <a:pt x="65371" y="43512"/>
                </a:lnTo>
                <a:lnTo>
                  <a:pt x="69109" y="53456"/>
                </a:lnTo>
                <a:lnTo>
                  <a:pt x="72900" y="63854"/>
                </a:lnTo>
                <a:lnTo>
                  <a:pt x="73651" y="66093"/>
                </a:lnTo>
                <a:lnTo>
                  <a:pt x="77022" y="75535"/>
                </a:lnTo>
                <a:lnTo>
                  <a:pt x="80868" y="86935"/>
                </a:lnTo>
                <a:lnTo>
                  <a:pt x="83252" y="93713"/>
                </a:lnTo>
                <a:lnTo>
                  <a:pt x="84380" y="96770"/>
                </a:lnTo>
                <a:lnTo>
                  <a:pt x="88255" y="107945"/>
                </a:lnTo>
                <a:lnTo>
                  <a:pt x="89811" y="112295"/>
                </a:lnTo>
                <a:lnTo>
                  <a:pt x="91328" y="116864"/>
                </a:lnTo>
                <a:lnTo>
                  <a:pt x="92019" y="118844"/>
                </a:lnTo>
                <a:lnTo>
                  <a:pt x="93093" y="121935"/>
                </a:lnTo>
                <a:lnTo>
                  <a:pt x="93573" y="123462"/>
                </a:lnTo>
                <a:lnTo>
                  <a:pt x="99641" y="141329"/>
                </a:lnTo>
                <a:lnTo>
                  <a:pt x="101744" y="147387"/>
                </a:lnTo>
                <a:lnTo>
                  <a:pt x="106688" y="162014"/>
                </a:lnTo>
                <a:lnTo>
                  <a:pt x="107421" y="164379"/>
                </a:lnTo>
                <a:lnTo>
                  <a:pt x="109693" y="171054"/>
                </a:lnTo>
                <a:lnTo>
                  <a:pt x="111455" y="176603"/>
                </a:lnTo>
                <a:lnTo>
                  <a:pt x="113211" y="181132"/>
                </a:lnTo>
                <a:lnTo>
                  <a:pt x="114810" y="185549"/>
                </a:lnTo>
                <a:lnTo>
                  <a:pt x="114910" y="185929"/>
                </a:lnTo>
                <a:lnTo>
                  <a:pt x="115326" y="187212"/>
                </a:lnTo>
                <a:lnTo>
                  <a:pt x="118577" y="196031"/>
                </a:lnTo>
                <a:lnTo>
                  <a:pt x="120797" y="202442"/>
                </a:lnTo>
                <a:lnTo>
                  <a:pt x="121204" y="202499"/>
                </a:lnTo>
                <a:lnTo>
                  <a:pt x="121989" y="203023"/>
                </a:lnTo>
                <a:lnTo>
                  <a:pt x="122441" y="203093"/>
                </a:lnTo>
                <a:lnTo>
                  <a:pt x="122615" y="203243"/>
                </a:lnTo>
                <a:lnTo>
                  <a:pt x="122886" y="203878"/>
                </a:lnTo>
                <a:lnTo>
                  <a:pt x="123086" y="204014"/>
                </a:lnTo>
                <a:lnTo>
                  <a:pt x="123227" y="204033"/>
                </a:lnTo>
                <a:lnTo>
                  <a:pt x="123359" y="204150"/>
                </a:lnTo>
                <a:lnTo>
                  <a:pt x="123250" y="205359"/>
                </a:lnTo>
                <a:lnTo>
                  <a:pt x="122746" y="205627"/>
                </a:lnTo>
                <a:lnTo>
                  <a:pt x="122728" y="205904"/>
                </a:lnTo>
                <a:lnTo>
                  <a:pt x="122784" y="206168"/>
                </a:lnTo>
                <a:lnTo>
                  <a:pt x="122955" y="206432"/>
                </a:lnTo>
                <a:lnTo>
                  <a:pt x="123424" y="206642"/>
                </a:lnTo>
                <a:lnTo>
                  <a:pt x="123627" y="206948"/>
                </a:lnTo>
                <a:lnTo>
                  <a:pt x="123811" y="207477"/>
                </a:lnTo>
                <a:lnTo>
                  <a:pt x="124102" y="207596"/>
                </a:lnTo>
                <a:lnTo>
                  <a:pt x="124240" y="208047"/>
                </a:lnTo>
                <a:lnTo>
                  <a:pt x="124217" y="208839"/>
                </a:lnTo>
                <a:lnTo>
                  <a:pt x="124392" y="208962"/>
                </a:lnTo>
                <a:lnTo>
                  <a:pt x="124502" y="209130"/>
                </a:lnTo>
                <a:lnTo>
                  <a:pt x="124291" y="209422"/>
                </a:lnTo>
                <a:lnTo>
                  <a:pt x="124497" y="210482"/>
                </a:lnTo>
                <a:lnTo>
                  <a:pt x="124318" y="210743"/>
                </a:lnTo>
                <a:lnTo>
                  <a:pt x="124141" y="211633"/>
                </a:lnTo>
                <a:lnTo>
                  <a:pt x="124079" y="212308"/>
                </a:lnTo>
                <a:lnTo>
                  <a:pt x="124210" y="212557"/>
                </a:lnTo>
                <a:lnTo>
                  <a:pt x="124392" y="212673"/>
                </a:lnTo>
                <a:lnTo>
                  <a:pt x="124410" y="212907"/>
                </a:lnTo>
                <a:lnTo>
                  <a:pt x="123993" y="213468"/>
                </a:lnTo>
                <a:lnTo>
                  <a:pt x="124189" y="213719"/>
                </a:lnTo>
                <a:lnTo>
                  <a:pt x="124402" y="213799"/>
                </a:lnTo>
                <a:lnTo>
                  <a:pt x="124982" y="213704"/>
                </a:lnTo>
                <a:lnTo>
                  <a:pt x="125368" y="214050"/>
                </a:lnTo>
                <a:lnTo>
                  <a:pt x="125563" y="214392"/>
                </a:lnTo>
                <a:lnTo>
                  <a:pt x="125612" y="215648"/>
                </a:lnTo>
                <a:lnTo>
                  <a:pt x="125529" y="216077"/>
                </a:lnTo>
                <a:lnTo>
                  <a:pt x="125589" y="216469"/>
                </a:lnTo>
                <a:lnTo>
                  <a:pt x="125786" y="216784"/>
                </a:lnTo>
                <a:lnTo>
                  <a:pt x="126305" y="217210"/>
                </a:lnTo>
                <a:lnTo>
                  <a:pt x="126448" y="217498"/>
                </a:lnTo>
                <a:lnTo>
                  <a:pt x="126517" y="217756"/>
                </a:lnTo>
                <a:lnTo>
                  <a:pt x="125985" y="218360"/>
                </a:lnTo>
                <a:lnTo>
                  <a:pt x="126013" y="218631"/>
                </a:lnTo>
                <a:lnTo>
                  <a:pt x="126222" y="219013"/>
                </a:lnTo>
                <a:lnTo>
                  <a:pt x="126124" y="219517"/>
                </a:lnTo>
                <a:lnTo>
                  <a:pt x="125910" y="219916"/>
                </a:lnTo>
                <a:lnTo>
                  <a:pt x="125654" y="220132"/>
                </a:lnTo>
                <a:lnTo>
                  <a:pt x="125332" y="220568"/>
                </a:lnTo>
                <a:lnTo>
                  <a:pt x="125178" y="221269"/>
                </a:lnTo>
                <a:lnTo>
                  <a:pt x="125226" y="221565"/>
                </a:lnTo>
                <a:lnTo>
                  <a:pt x="125573" y="222535"/>
                </a:lnTo>
                <a:lnTo>
                  <a:pt x="125720" y="222739"/>
                </a:lnTo>
                <a:lnTo>
                  <a:pt x="126056" y="222935"/>
                </a:lnTo>
                <a:lnTo>
                  <a:pt x="126132" y="223110"/>
                </a:lnTo>
                <a:lnTo>
                  <a:pt x="126212" y="223470"/>
                </a:lnTo>
                <a:lnTo>
                  <a:pt x="125873" y="223747"/>
                </a:lnTo>
                <a:lnTo>
                  <a:pt x="125913" y="223986"/>
                </a:lnTo>
                <a:lnTo>
                  <a:pt x="125992" y="224220"/>
                </a:lnTo>
                <a:lnTo>
                  <a:pt x="126301" y="224485"/>
                </a:lnTo>
                <a:lnTo>
                  <a:pt x="126326" y="224801"/>
                </a:lnTo>
                <a:lnTo>
                  <a:pt x="126477" y="225300"/>
                </a:lnTo>
                <a:lnTo>
                  <a:pt x="126756" y="225719"/>
                </a:lnTo>
                <a:lnTo>
                  <a:pt x="127050" y="225923"/>
                </a:lnTo>
                <a:lnTo>
                  <a:pt x="127754" y="226561"/>
                </a:lnTo>
                <a:lnTo>
                  <a:pt x="128103" y="227017"/>
                </a:lnTo>
                <a:lnTo>
                  <a:pt x="128220" y="227622"/>
                </a:lnTo>
                <a:lnTo>
                  <a:pt x="129384" y="229103"/>
                </a:lnTo>
                <a:lnTo>
                  <a:pt x="129727" y="229244"/>
                </a:lnTo>
                <a:lnTo>
                  <a:pt x="130065" y="229250"/>
                </a:lnTo>
                <a:lnTo>
                  <a:pt x="130404" y="229570"/>
                </a:lnTo>
                <a:lnTo>
                  <a:pt x="130629" y="229900"/>
                </a:lnTo>
                <a:lnTo>
                  <a:pt x="130980" y="229979"/>
                </a:lnTo>
                <a:lnTo>
                  <a:pt x="131059" y="229772"/>
                </a:lnTo>
                <a:lnTo>
                  <a:pt x="132200" y="229078"/>
                </a:lnTo>
                <a:lnTo>
                  <a:pt x="132598" y="229036"/>
                </a:lnTo>
                <a:lnTo>
                  <a:pt x="132723" y="229282"/>
                </a:lnTo>
                <a:lnTo>
                  <a:pt x="132898" y="229687"/>
                </a:lnTo>
                <a:lnTo>
                  <a:pt x="133024" y="229836"/>
                </a:lnTo>
                <a:lnTo>
                  <a:pt x="133783" y="230226"/>
                </a:lnTo>
                <a:lnTo>
                  <a:pt x="134693" y="230585"/>
                </a:lnTo>
                <a:lnTo>
                  <a:pt x="134987" y="230500"/>
                </a:lnTo>
                <a:lnTo>
                  <a:pt x="135374" y="231658"/>
                </a:lnTo>
                <a:lnTo>
                  <a:pt x="135362" y="231877"/>
                </a:lnTo>
                <a:lnTo>
                  <a:pt x="135648" y="231998"/>
                </a:lnTo>
                <a:lnTo>
                  <a:pt x="135922" y="232160"/>
                </a:lnTo>
                <a:lnTo>
                  <a:pt x="136155" y="232024"/>
                </a:lnTo>
                <a:lnTo>
                  <a:pt x="136357" y="232016"/>
                </a:lnTo>
                <a:lnTo>
                  <a:pt x="136648" y="232382"/>
                </a:lnTo>
                <a:lnTo>
                  <a:pt x="136655" y="232715"/>
                </a:lnTo>
                <a:lnTo>
                  <a:pt x="136507" y="233003"/>
                </a:lnTo>
                <a:lnTo>
                  <a:pt x="136324" y="233485"/>
                </a:lnTo>
                <a:lnTo>
                  <a:pt x="136513" y="233674"/>
                </a:lnTo>
                <a:lnTo>
                  <a:pt x="137577" y="234178"/>
                </a:lnTo>
                <a:lnTo>
                  <a:pt x="138140" y="234149"/>
                </a:lnTo>
                <a:lnTo>
                  <a:pt x="138509" y="234218"/>
                </a:lnTo>
                <a:lnTo>
                  <a:pt x="138940" y="234772"/>
                </a:lnTo>
                <a:lnTo>
                  <a:pt x="139292" y="235311"/>
                </a:lnTo>
                <a:lnTo>
                  <a:pt x="140159" y="235348"/>
                </a:lnTo>
                <a:lnTo>
                  <a:pt x="141145" y="235702"/>
                </a:lnTo>
                <a:lnTo>
                  <a:pt x="141374" y="235885"/>
                </a:lnTo>
                <a:lnTo>
                  <a:pt x="141628" y="236245"/>
                </a:lnTo>
                <a:lnTo>
                  <a:pt x="141736" y="236525"/>
                </a:lnTo>
                <a:lnTo>
                  <a:pt x="141894" y="236613"/>
                </a:lnTo>
                <a:lnTo>
                  <a:pt x="142202" y="236661"/>
                </a:lnTo>
                <a:lnTo>
                  <a:pt x="142408" y="236389"/>
                </a:lnTo>
                <a:lnTo>
                  <a:pt x="143246" y="236456"/>
                </a:lnTo>
                <a:lnTo>
                  <a:pt x="143606" y="236944"/>
                </a:lnTo>
                <a:lnTo>
                  <a:pt x="143625" y="237073"/>
                </a:lnTo>
                <a:lnTo>
                  <a:pt x="144054" y="237682"/>
                </a:lnTo>
                <a:lnTo>
                  <a:pt x="144197" y="237718"/>
                </a:lnTo>
                <a:lnTo>
                  <a:pt x="144489" y="237558"/>
                </a:lnTo>
                <a:lnTo>
                  <a:pt x="145142" y="237562"/>
                </a:lnTo>
                <a:lnTo>
                  <a:pt x="145296" y="237563"/>
                </a:lnTo>
                <a:lnTo>
                  <a:pt x="145505" y="237595"/>
                </a:lnTo>
                <a:lnTo>
                  <a:pt x="146051" y="237788"/>
                </a:lnTo>
                <a:lnTo>
                  <a:pt x="146270" y="238033"/>
                </a:lnTo>
                <a:lnTo>
                  <a:pt x="146675" y="238678"/>
                </a:lnTo>
                <a:lnTo>
                  <a:pt x="146888" y="238710"/>
                </a:lnTo>
                <a:lnTo>
                  <a:pt x="147211" y="239095"/>
                </a:lnTo>
                <a:lnTo>
                  <a:pt x="147178" y="240050"/>
                </a:lnTo>
                <a:lnTo>
                  <a:pt x="146984" y="240313"/>
                </a:lnTo>
                <a:lnTo>
                  <a:pt x="146948" y="240463"/>
                </a:lnTo>
                <a:lnTo>
                  <a:pt x="147150" y="242318"/>
                </a:lnTo>
                <a:lnTo>
                  <a:pt x="147262" y="242562"/>
                </a:lnTo>
                <a:lnTo>
                  <a:pt x="147456" y="242822"/>
                </a:lnTo>
                <a:lnTo>
                  <a:pt x="147515" y="243078"/>
                </a:lnTo>
                <a:lnTo>
                  <a:pt x="147448" y="243276"/>
                </a:lnTo>
                <a:lnTo>
                  <a:pt x="147206" y="243426"/>
                </a:lnTo>
                <a:lnTo>
                  <a:pt x="146936" y="243817"/>
                </a:lnTo>
                <a:lnTo>
                  <a:pt x="146973" y="244065"/>
                </a:lnTo>
                <a:lnTo>
                  <a:pt x="147527" y="244801"/>
                </a:lnTo>
                <a:lnTo>
                  <a:pt x="147822" y="245370"/>
                </a:lnTo>
                <a:lnTo>
                  <a:pt x="147826" y="245537"/>
                </a:lnTo>
                <a:lnTo>
                  <a:pt x="147680" y="245737"/>
                </a:lnTo>
                <a:lnTo>
                  <a:pt x="147611" y="246159"/>
                </a:lnTo>
                <a:lnTo>
                  <a:pt x="147748" y="246453"/>
                </a:lnTo>
                <a:lnTo>
                  <a:pt x="147942" y="247493"/>
                </a:lnTo>
                <a:lnTo>
                  <a:pt x="147934" y="248917"/>
                </a:lnTo>
                <a:lnTo>
                  <a:pt x="148141" y="249320"/>
                </a:lnTo>
                <a:lnTo>
                  <a:pt x="148567" y="249823"/>
                </a:lnTo>
                <a:lnTo>
                  <a:pt x="148840" y="250503"/>
                </a:lnTo>
                <a:lnTo>
                  <a:pt x="149066" y="250874"/>
                </a:lnTo>
                <a:lnTo>
                  <a:pt x="149250" y="251076"/>
                </a:lnTo>
                <a:lnTo>
                  <a:pt x="149998" y="251430"/>
                </a:lnTo>
                <a:lnTo>
                  <a:pt x="151170" y="251787"/>
                </a:lnTo>
                <a:lnTo>
                  <a:pt x="152819" y="252623"/>
                </a:lnTo>
                <a:lnTo>
                  <a:pt x="153894" y="253050"/>
                </a:lnTo>
                <a:lnTo>
                  <a:pt x="154485" y="253514"/>
                </a:lnTo>
                <a:lnTo>
                  <a:pt x="155525" y="253494"/>
                </a:lnTo>
                <a:lnTo>
                  <a:pt x="155695" y="253558"/>
                </a:lnTo>
                <a:lnTo>
                  <a:pt x="156104" y="253847"/>
                </a:lnTo>
                <a:lnTo>
                  <a:pt x="156880" y="254722"/>
                </a:lnTo>
                <a:lnTo>
                  <a:pt x="157016" y="254797"/>
                </a:lnTo>
                <a:lnTo>
                  <a:pt x="158359" y="254723"/>
                </a:lnTo>
                <a:lnTo>
                  <a:pt x="158845" y="255078"/>
                </a:lnTo>
                <a:lnTo>
                  <a:pt x="159232" y="254986"/>
                </a:lnTo>
                <a:lnTo>
                  <a:pt x="160319" y="254473"/>
                </a:lnTo>
                <a:lnTo>
                  <a:pt x="161290" y="254136"/>
                </a:lnTo>
                <a:lnTo>
                  <a:pt x="161609" y="254285"/>
                </a:lnTo>
                <a:lnTo>
                  <a:pt x="161797" y="254499"/>
                </a:lnTo>
                <a:lnTo>
                  <a:pt x="162288" y="255825"/>
                </a:lnTo>
                <a:lnTo>
                  <a:pt x="161569" y="256506"/>
                </a:lnTo>
                <a:lnTo>
                  <a:pt x="161875" y="257672"/>
                </a:lnTo>
                <a:lnTo>
                  <a:pt x="162080" y="258151"/>
                </a:lnTo>
                <a:lnTo>
                  <a:pt x="161968" y="259444"/>
                </a:lnTo>
                <a:lnTo>
                  <a:pt x="161713" y="259917"/>
                </a:lnTo>
                <a:lnTo>
                  <a:pt x="161320" y="260257"/>
                </a:lnTo>
                <a:lnTo>
                  <a:pt x="161229" y="260570"/>
                </a:lnTo>
                <a:lnTo>
                  <a:pt x="161189" y="260967"/>
                </a:lnTo>
                <a:lnTo>
                  <a:pt x="161341" y="261632"/>
                </a:lnTo>
                <a:lnTo>
                  <a:pt x="161326" y="262103"/>
                </a:lnTo>
                <a:lnTo>
                  <a:pt x="161270" y="262263"/>
                </a:lnTo>
                <a:lnTo>
                  <a:pt x="160886" y="262514"/>
                </a:lnTo>
                <a:lnTo>
                  <a:pt x="160704" y="262976"/>
                </a:lnTo>
                <a:lnTo>
                  <a:pt x="160706" y="264600"/>
                </a:lnTo>
                <a:lnTo>
                  <a:pt x="160793" y="264934"/>
                </a:lnTo>
                <a:lnTo>
                  <a:pt x="160761" y="265072"/>
                </a:lnTo>
                <a:lnTo>
                  <a:pt x="160533" y="265198"/>
                </a:lnTo>
                <a:lnTo>
                  <a:pt x="160193" y="265291"/>
                </a:lnTo>
                <a:lnTo>
                  <a:pt x="160047" y="265576"/>
                </a:lnTo>
                <a:lnTo>
                  <a:pt x="159950" y="265967"/>
                </a:lnTo>
                <a:lnTo>
                  <a:pt x="159917" y="266815"/>
                </a:lnTo>
                <a:lnTo>
                  <a:pt x="160035" y="267407"/>
                </a:lnTo>
                <a:lnTo>
                  <a:pt x="159731" y="268442"/>
                </a:lnTo>
                <a:lnTo>
                  <a:pt x="159779" y="268635"/>
                </a:lnTo>
                <a:lnTo>
                  <a:pt x="160046" y="268817"/>
                </a:lnTo>
                <a:lnTo>
                  <a:pt x="159980" y="269237"/>
                </a:lnTo>
                <a:lnTo>
                  <a:pt x="159795" y="269825"/>
                </a:lnTo>
                <a:lnTo>
                  <a:pt x="159510" y="269965"/>
                </a:lnTo>
                <a:lnTo>
                  <a:pt x="159432" y="270119"/>
                </a:lnTo>
                <a:lnTo>
                  <a:pt x="159203" y="270836"/>
                </a:lnTo>
                <a:lnTo>
                  <a:pt x="159203" y="271278"/>
                </a:lnTo>
                <a:lnTo>
                  <a:pt x="159013" y="271931"/>
                </a:lnTo>
                <a:lnTo>
                  <a:pt x="158831" y="272360"/>
                </a:lnTo>
                <a:lnTo>
                  <a:pt x="158857" y="273626"/>
                </a:lnTo>
                <a:lnTo>
                  <a:pt x="158993" y="274328"/>
                </a:lnTo>
                <a:lnTo>
                  <a:pt x="159156" y="274713"/>
                </a:lnTo>
                <a:lnTo>
                  <a:pt x="158638" y="275436"/>
                </a:lnTo>
                <a:lnTo>
                  <a:pt x="158537" y="275954"/>
                </a:lnTo>
                <a:lnTo>
                  <a:pt x="158536" y="276372"/>
                </a:lnTo>
                <a:lnTo>
                  <a:pt x="158580" y="276704"/>
                </a:lnTo>
                <a:lnTo>
                  <a:pt x="159075" y="278429"/>
                </a:lnTo>
                <a:lnTo>
                  <a:pt x="158912" y="278816"/>
                </a:lnTo>
                <a:lnTo>
                  <a:pt x="158876" y="279282"/>
                </a:lnTo>
                <a:lnTo>
                  <a:pt x="159009" y="280067"/>
                </a:lnTo>
                <a:lnTo>
                  <a:pt x="159255" y="280971"/>
                </a:lnTo>
                <a:lnTo>
                  <a:pt x="158883" y="281137"/>
                </a:lnTo>
                <a:lnTo>
                  <a:pt x="158209" y="281726"/>
                </a:lnTo>
                <a:lnTo>
                  <a:pt x="157781" y="282363"/>
                </a:lnTo>
                <a:lnTo>
                  <a:pt x="156954" y="283139"/>
                </a:lnTo>
                <a:lnTo>
                  <a:pt x="152930" y="281562"/>
                </a:lnTo>
                <a:lnTo>
                  <a:pt x="151350" y="281535"/>
                </a:lnTo>
                <a:lnTo>
                  <a:pt x="150299" y="281846"/>
                </a:lnTo>
                <a:lnTo>
                  <a:pt x="149243" y="282330"/>
                </a:lnTo>
                <a:lnTo>
                  <a:pt x="148932" y="282571"/>
                </a:lnTo>
                <a:lnTo>
                  <a:pt x="147708" y="283989"/>
                </a:lnTo>
                <a:lnTo>
                  <a:pt x="146466" y="285283"/>
                </a:lnTo>
                <a:lnTo>
                  <a:pt x="141220" y="288149"/>
                </a:lnTo>
                <a:lnTo>
                  <a:pt x="140446" y="289713"/>
                </a:lnTo>
                <a:lnTo>
                  <a:pt x="140345" y="290351"/>
                </a:lnTo>
                <a:lnTo>
                  <a:pt x="140210" y="291813"/>
                </a:lnTo>
                <a:lnTo>
                  <a:pt x="140249" y="295263"/>
                </a:lnTo>
                <a:lnTo>
                  <a:pt x="135375" y="295259"/>
                </a:lnTo>
                <a:lnTo>
                  <a:pt x="133792" y="295258"/>
                </a:lnTo>
                <a:lnTo>
                  <a:pt x="132511" y="296404"/>
                </a:lnTo>
                <a:lnTo>
                  <a:pt x="131375" y="297624"/>
                </a:lnTo>
                <a:lnTo>
                  <a:pt x="131239" y="297833"/>
                </a:lnTo>
                <a:lnTo>
                  <a:pt x="130865" y="298694"/>
                </a:lnTo>
                <a:lnTo>
                  <a:pt x="130238" y="300290"/>
                </a:lnTo>
                <a:lnTo>
                  <a:pt x="132499" y="306468"/>
                </a:lnTo>
                <a:lnTo>
                  <a:pt x="129995" y="306480"/>
                </a:lnTo>
                <a:lnTo>
                  <a:pt x="128522" y="306486"/>
                </a:lnTo>
                <a:lnTo>
                  <a:pt x="127740" y="306875"/>
                </a:lnTo>
                <a:lnTo>
                  <a:pt x="126790" y="307537"/>
                </a:lnTo>
                <a:lnTo>
                  <a:pt x="126135" y="308530"/>
                </a:lnTo>
                <a:lnTo>
                  <a:pt x="125440" y="310094"/>
                </a:lnTo>
                <a:lnTo>
                  <a:pt x="125001" y="312114"/>
                </a:lnTo>
                <a:lnTo>
                  <a:pt x="124179" y="314201"/>
                </a:lnTo>
                <a:lnTo>
                  <a:pt x="121044" y="315111"/>
                </a:lnTo>
                <a:lnTo>
                  <a:pt x="119127" y="315558"/>
                </a:lnTo>
                <a:lnTo>
                  <a:pt x="94560" y="321978"/>
                </a:lnTo>
                <a:lnTo>
                  <a:pt x="94174" y="322079"/>
                </a:lnTo>
                <a:lnTo>
                  <a:pt x="84557" y="324594"/>
                </a:lnTo>
                <a:lnTo>
                  <a:pt x="71104" y="327989"/>
                </a:lnTo>
                <a:lnTo>
                  <a:pt x="68443" y="328657"/>
                </a:lnTo>
                <a:lnTo>
                  <a:pt x="63847" y="329856"/>
                </a:lnTo>
                <a:lnTo>
                  <a:pt x="55038" y="332014"/>
                </a:lnTo>
                <a:lnTo>
                  <a:pt x="51235" y="332942"/>
                </a:lnTo>
                <a:lnTo>
                  <a:pt x="37293" y="336441"/>
                </a:lnTo>
                <a:lnTo>
                  <a:pt x="37036" y="336505"/>
                </a:lnTo>
                <a:lnTo>
                  <a:pt x="21819" y="340171"/>
                </a:lnTo>
                <a:lnTo>
                  <a:pt x="21746" y="339904"/>
                </a:lnTo>
                <a:lnTo>
                  <a:pt x="21388" y="339476"/>
                </a:lnTo>
                <a:lnTo>
                  <a:pt x="20523" y="338693"/>
                </a:lnTo>
                <a:lnTo>
                  <a:pt x="19907" y="338263"/>
                </a:lnTo>
                <a:lnTo>
                  <a:pt x="19600" y="337731"/>
                </a:lnTo>
                <a:lnTo>
                  <a:pt x="19259" y="336931"/>
                </a:lnTo>
                <a:lnTo>
                  <a:pt x="18993" y="336551"/>
                </a:lnTo>
                <a:lnTo>
                  <a:pt x="18778" y="336371"/>
                </a:lnTo>
                <a:lnTo>
                  <a:pt x="18215" y="336220"/>
                </a:lnTo>
                <a:lnTo>
                  <a:pt x="18034" y="336086"/>
                </a:lnTo>
                <a:lnTo>
                  <a:pt x="17834" y="335834"/>
                </a:lnTo>
                <a:lnTo>
                  <a:pt x="17438" y="335550"/>
                </a:lnTo>
                <a:lnTo>
                  <a:pt x="17042" y="335556"/>
                </a:lnTo>
                <a:lnTo>
                  <a:pt x="16827" y="335664"/>
                </a:lnTo>
                <a:lnTo>
                  <a:pt x="16786" y="335797"/>
                </a:lnTo>
                <a:lnTo>
                  <a:pt x="16845" y="336156"/>
                </a:lnTo>
                <a:lnTo>
                  <a:pt x="16766" y="336358"/>
                </a:lnTo>
                <a:lnTo>
                  <a:pt x="16240" y="336924"/>
                </a:lnTo>
                <a:lnTo>
                  <a:pt x="16011" y="337074"/>
                </a:lnTo>
                <a:lnTo>
                  <a:pt x="15814" y="337121"/>
                </a:lnTo>
                <a:lnTo>
                  <a:pt x="15482" y="336941"/>
                </a:lnTo>
                <a:lnTo>
                  <a:pt x="15334" y="336634"/>
                </a:lnTo>
                <a:lnTo>
                  <a:pt x="15406" y="336258"/>
                </a:lnTo>
                <a:lnTo>
                  <a:pt x="15754" y="335930"/>
                </a:lnTo>
                <a:lnTo>
                  <a:pt x="15862" y="335720"/>
                </a:lnTo>
                <a:lnTo>
                  <a:pt x="15814" y="335442"/>
                </a:lnTo>
                <a:lnTo>
                  <a:pt x="15641" y="335101"/>
                </a:lnTo>
                <a:lnTo>
                  <a:pt x="15248" y="334673"/>
                </a:lnTo>
                <a:lnTo>
                  <a:pt x="14742" y="334245"/>
                </a:lnTo>
                <a:lnTo>
                  <a:pt x="14452" y="334058"/>
                </a:lnTo>
                <a:lnTo>
                  <a:pt x="12124" y="332894"/>
                </a:lnTo>
                <a:lnTo>
                  <a:pt x="11724" y="332538"/>
                </a:lnTo>
                <a:lnTo>
                  <a:pt x="10912" y="330781"/>
                </a:lnTo>
                <a:lnTo>
                  <a:pt x="10507" y="329782"/>
                </a:lnTo>
                <a:lnTo>
                  <a:pt x="10342" y="329188"/>
                </a:lnTo>
                <a:lnTo>
                  <a:pt x="10093" y="328688"/>
                </a:lnTo>
                <a:lnTo>
                  <a:pt x="9510" y="328250"/>
                </a:lnTo>
                <a:lnTo>
                  <a:pt x="8965" y="32759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3" name="pg253"/>
          <p:cNvSpPr/>
          <p:nvPr/>
        </p:nvSpPr>
        <p:spPr>
          <a:xfrm>
            <a:off x="6512693" y="3175346"/>
            <a:ext cx="131920" cy="296921"/>
          </a:xfrm>
          <a:custGeom>
            <a:avLst/>
            <a:gdLst/>
            <a:ahLst/>
            <a:cxnLst/>
            <a:rect l="0" t="0" r="0" b="0"/>
            <a:pathLst>
              <a:path w="131920" h="296921">
                <a:moveTo>
                  <a:pt x="1349" y="226923"/>
                </a:moveTo>
                <a:lnTo>
                  <a:pt x="1494" y="226238"/>
                </a:lnTo>
                <a:lnTo>
                  <a:pt x="1923" y="225751"/>
                </a:lnTo>
                <a:lnTo>
                  <a:pt x="2165" y="225359"/>
                </a:lnTo>
                <a:lnTo>
                  <a:pt x="2479" y="224584"/>
                </a:lnTo>
                <a:lnTo>
                  <a:pt x="2734" y="224509"/>
                </a:lnTo>
                <a:lnTo>
                  <a:pt x="3081" y="224284"/>
                </a:lnTo>
                <a:lnTo>
                  <a:pt x="3622" y="222980"/>
                </a:lnTo>
                <a:lnTo>
                  <a:pt x="3861" y="222361"/>
                </a:lnTo>
                <a:lnTo>
                  <a:pt x="4139" y="221898"/>
                </a:lnTo>
                <a:lnTo>
                  <a:pt x="4342" y="221250"/>
                </a:lnTo>
                <a:lnTo>
                  <a:pt x="4441" y="220500"/>
                </a:lnTo>
                <a:lnTo>
                  <a:pt x="4278" y="219039"/>
                </a:lnTo>
                <a:lnTo>
                  <a:pt x="4095" y="218015"/>
                </a:lnTo>
                <a:lnTo>
                  <a:pt x="4196" y="217678"/>
                </a:lnTo>
                <a:lnTo>
                  <a:pt x="4444" y="217445"/>
                </a:lnTo>
                <a:lnTo>
                  <a:pt x="5072" y="216896"/>
                </a:lnTo>
                <a:lnTo>
                  <a:pt x="5237" y="215621"/>
                </a:lnTo>
                <a:lnTo>
                  <a:pt x="5384" y="215111"/>
                </a:lnTo>
                <a:lnTo>
                  <a:pt x="5661" y="214918"/>
                </a:lnTo>
                <a:lnTo>
                  <a:pt x="5863" y="214907"/>
                </a:lnTo>
                <a:lnTo>
                  <a:pt x="6021" y="214991"/>
                </a:lnTo>
                <a:lnTo>
                  <a:pt x="6301" y="215015"/>
                </a:lnTo>
                <a:lnTo>
                  <a:pt x="6385" y="214842"/>
                </a:lnTo>
                <a:lnTo>
                  <a:pt x="6357" y="214426"/>
                </a:lnTo>
                <a:lnTo>
                  <a:pt x="6241" y="214171"/>
                </a:lnTo>
                <a:lnTo>
                  <a:pt x="6136" y="213669"/>
                </a:lnTo>
                <a:lnTo>
                  <a:pt x="6183" y="213148"/>
                </a:lnTo>
                <a:lnTo>
                  <a:pt x="6119" y="212865"/>
                </a:lnTo>
                <a:lnTo>
                  <a:pt x="6101" y="212308"/>
                </a:lnTo>
                <a:lnTo>
                  <a:pt x="6315" y="211219"/>
                </a:lnTo>
                <a:lnTo>
                  <a:pt x="6451" y="209314"/>
                </a:lnTo>
                <a:lnTo>
                  <a:pt x="6338" y="208973"/>
                </a:lnTo>
                <a:lnTo>
                  <a:pt x="6561" y="208332"/>
                </a:lnTo>
                <a:lnTo>
                  <a:pt x="7121" y="207787"/>
                </a:lnTo>
                <a:lnTo>
                  <a:pt x="7094" y="207023"/>
                </a:lnTo>
                <a:lnTo>
                  <a:pt x="7958" y="205621"/>
                </a:lnTo>
                <a:lnTo>
                  <a:pt x="10631" y="203434"/>
                </a:lnTo>
                <a:lnTo>
                  <a:pt x="9579" y="202991"/>
                </a:lnTo>
                <a:lnTo>
                  <a:pt x="10456" y="202062"/>
                </a:lnTo>
                <a:lnTo>
                  <a:pt x="11496" y="200747"/>
                </a:lnTo>
                <a:lnTo>
                  <a:pt x="12796" y="198924"/>
                </a:lnTo>
                <a:lnTo>
                  <a:pt x="14035" y="197050"/>
                </a:lnTo>
                <a:lnTo>
                  <a:pt x="15014" y="196022"/>
                </a:lnTo>
                <a:lnTo>
                  <a:pt x="15969" y="195412"/>
                </a:lnTo>
                <a:lnTo>
                  <a:pt x="16608" y="195152"/>
                </a:lnTo>
                <a:lnTo>
                  <a:pt x="17844" y="194798"/>
                </a:lnTo>
                <a:lnTo>
                  <a:pt x="19384" y="194594"/>
                </a:lnTo>
                <a:lnTo>
                  <a:pt x="21408" y="194006"/>
                </a:lnTo>
                <a:lnTo>
                  <a:pt x="23804" y="192753"/>
                </a:lnTo>
                <a:lnTo>
                  <a:pt x="24517" y="192319"/>
                </a:lnTo>
                <a:lnTo>
                  <a:pt x="25669" y="191458"/>
                </a:lnTo>
                <a:lnTo>
                  <a:pt x="26500" y="190639"/>
                </a:lnTo>
                <a:lnTo>
                  <a:pt x="27556" y="188961"/>
                </a:lnTo>
                <a:lnTo>
                  <a:pt x="27997" y="188380"/>
                </a:lnTo>
                <a:lnTo>
                  <a:pt x="28537" y="188079"/>
                </a:lnTo>
                <a:lnTo>
                  <a:pt x="31484" y="187253"/>
                </a:lnTo>
                <a:lnTo>
                  <a:pt x="31926" y="186951"/>
                </a:lnTo>
                <a:lnTo>
                  <a:pt x="32136" y="186618"/>
                </a:lnTo>
                <a:lnTo>
                  <a:pt x="32296" y="186317"/>
                </a:lnTo>
                <a:lnTo>
                  <a:pt x="32669" y="185236"/>
                </a:lnTo>
                <a:lnTo>
                  <a:pt x="32787" y="184697"/>
                </a:lnTo>
                <a:lnTo>
                  <a:pt x="32705" y="183239"/>
                </a:lnTo>
                <a:lnTo>
                  <a:pt x="32347" y="182666"/>
                </a:lnTo>
                <a:lnTo>
                  <a:pt x="31961" y="182177"/>
                </a:lnTo>
                <a:lnTo>
                  <a:pt x="31587" y="181544"/>
                </a:lnTo>
                <a:lnTo>
                  <a:pt x="31288" y="180778"/>
                </a:lnTo>
                <a:lnTo>
                  <a:pt x="30928" y="179186"/>
                </a:lnTo>
                <a:lnTo>
                  <a:pt x="30911" y="178260"/>
                </a:lnTo>
                <a:lnTo>
                  <a:pt x="31094" y="177666"/>
                </a:lnTo>
                <a:lnTo>
                  <a:pt x="31316" y="177305"/>
                </a:lnTo>
                <a:lnTo>
                  <a:pt x="31893" y="176612"/>
                </a:lnTo>
                <a:lnTo>
                  <a:pt x="32764" y="175769"/>
                </a:lnTo>
                <a:lnTo>
                  <a:pt x="33962" y="174946"/>
                </a:lnTo>
                <a:lnTo>
                  <a:pt x="34406" y="174733"/>
                </a:lnTo>
                <a:lnTo>
                  <a:pt x="35766" y="173703"/>
                </a:lnTo>
                <a:lnTo>
                  <a:pt x="36538" y="172106"/>
                </a:lnTo>
                <a:lnTo>
                  <a:pt x="36600" y="171976"/>
                </a:lnTo>
                <a:lnTo>
                  <a:pt x="36954" y="170358"/>
                </a:lnTo>
                <a:lnTo>
                  <a:pt x="37206" y="169734"/>
                </a:lnTo>
                <a:lnTo>
                  <a:pt x="37789" y="169064"/>
                </a:lnTo>
                <a:lnTo>
                  <a:pt x="38570" y="168542"/>
                </a:lnTo>
                <a:lnTo>
                  <a:pt x="39774" y="167736"/>
                </a:lnTo>
                <a:lnTo>
                  <a:pt x="40123" y="167418"/>
                </a:lnTo>
                <a:lnTo>
                  <a:pt x="40362" y="167129"/>
                </a:lnTo>
                <a:lnTo>
                  <a:pt x="41582" y="165011"/>
                </a:lnTo>
                <a:lnTo>
                  <a:pt x="41969" y="164225"/>
                </a:lnTo>
                <a:lnTo>
                  <a:pt x="42661" y="163261"/>
                </a:lnTo>
                <a:lnTo>
                  <a:pt x="44967" y="160853"/>
                </a:lnTo>
                <a:lnTo>
                  <a:pt x="45926" y="159948"/>
                </a:lnTo>
                <a:lnTo>
                  <a:pt x="46489" y="159512"/>
                </a:lnTo>
                <a:lnTo>
                  <a:pt x="46888" y="159360"/>
                </a:lnTo>
                <a:lnTo>
                  <a:pt x="47740" y="159297"/>
                </a:lnTo>
                <a:lnTo>
                  <a:pt x="47996" y="159194"/>
                </a:lnTo>
                <a:lnTo>
                  <a:pt x="49767" y="158031"/>
                </a:lnTo>
                <a:lnTo>
                  <a:pt x="50372" y="157495"/>
                </a:lnTo>
                <a:lnTo>
                  <a:pt x="51770" y="156707"/>
                </a:lnTo>
                <a:lnTo>
                  <a:pt x="51990" y="156460"/>
                </a:lnTo>
                <a:lnTo>
                  <a:pt x="52054" y="156290"/>
                </a:lnTo>
                <a:lnTo>
                  <a:pt x="52082" y="155786"/>
                </a:lnTo>
                <a:lnTo>
                  <a:pt x="52161" y="155447"/>
                </a:lnTo>
                <a:lnTo>
                  <a:pt x="52299" y="155182"/>
                </a:lnTo>
                <a:lnTo>
                  <a:pt x="52546" y="154890"/>
                </a:lnTo>
                <a:lnTo>
                  <a:pt x="53165" y="154375"/>
                </a:lnTo>
                <a:lnTo>
                  <a:pt x="53562" y="153866"/>
                </a:lnTo>
                <a:lnTo>
                  <a:pt x="53736" y="153440"/>
                </a:lnTo>
                <a:lnTo>
                  <a:pt x="53709" y="152452"/>
                </a:lnTo>
                <a:lnTo>
                  <a:pt x="53849" y="151319"/>
                </a:lnTo>
                <a:lnTo>
                  <a:pt x="53968" y="150829"/>
                </a:lnTo>
                <a:lnTo>
                  <a:pt x="54212" y="150410"/>
                </a:lnTo>
                <a:lnTo>
                  <a:pt x="54490" y="150237"/>
                </a:lnTo>
                <a:lnTo>
                  <a:pt x="54734" y="150163"/>
                </a:lnTo>
                <a:lnTo>
                  <a:pt x="55075" y="150165"/>
                </a:lnTo>
                <a:lnTo>
                  <a:pt x="56316" y="150372"/>
                </a:lnTo>
                <a:lnTo>
                  <a:pt x="57478" y="150382"/>
                </a:lnTo>
                <a:lnTo>
                  <a:pt x="57810" y="150311"/>
                </a:lnTo>
                <a:lnTo>
                  <a:pt x="58069" y="150181"/>
                </a:lnTo>
                <a:lnTo>
                  <a:pt x="58968" y="148888"/>
                </a:lnTo>
                <a:lnTo>
                  <a:pt x="59470" y="148327"/>
                </a:lnTo>
                <a:lnTo>
                  <a:pt x="59789" y="148055"/>
                </a:lnTo>
                <a:lnTo>
                  <a:pt x="60095" y="147891"/>
                </a:lnTo>
                <a:lnTo>
                  <a:pt x="60970" y="147731"/>
                </a:lnTo>
                <a:lnTo>
                  <a:pt x="61238" y="147637"/>
                </a:lnTo>
                <a:lnTo>
                  <a:pt x="61424" y="147488"/>
                </a:lnTo>
                <a:lnTo>
                  <a:pt x="62475" y="145907"/>
                </a:lnTo>
                <a:lnTo>
                  <a:pt x="62553" y="145693"/>
                </a:lnTo>
                <a:lnTo>
                  <a:pt x="62614" y="145242"/>
                </a:lnTo>
                <a:lnTo>
                  <a:pt x="62592" y="144816"/>
                </a:lnTo>
                <a:lnTo>
                  <a:pt x="62460" y="144263"/>
                </a:lnTo>
                <a:lnTo>
                  <a:pt x="62319" y="144018"/>
                </a:lnTo>
                <a:lnTo>
                  <a:pt x="60843" y="142621"/>
                </a:lnTo>
                <a:lnTo>
                  <a:pt x="60437" y="142329"/>
                </a:lnTo>
                <a:lnTo>
                  <a:pt x="59703" y="142083"/>
                </a:lnTo>
                <a:lnTo>
                  <a:pt x="58906" y="141966"/>
                </a:lnTo>
                <a:lnTo>
                  <a:pt x="58643" y="141818"/>
                </a:lnTo>
                <a:lnTo>
                  <a:pt x="58478" y="141669"/>
                </a:lnTo>
                <a:lnTo>
                  <a:pt x="58277" y="141375"/>
                </a:lnTo>
                <a:lnTo>
                  <a:pt x="57648" y="140324"/>
                </a:lnTo>
                <a:lnTo>
                  <a:pt x="56804" y="139416"/>
                </a:lnTo>
                <a:lnTo>
                  <a:pt x="56162" y="138599"/>
                </a:lnTo>
                <a:lnTo>
                  <a:pt x="55076" y="138096"/>
                </a:lnTo>
                <a:lnTo>
                  <a:pt x="53548" y="137478"/>
                </a:lnTo>
                <a:lnTo>
                  <a:pt x="51060" y="136950"/>
                </a:lnTo>
                <a:lnTo>
                  <a:pt x="50567" y="136693"/>
                </a:lnTo>
                <a:lnTo>
                  <a:pt x="49292" y="136417"/>
                </a:lnTo>
                <a:lnTo>
                  <a:pt x="48613" y="136041"/>
                </a:lnTo>
                <a:lnTo>
                  <a:pt x="47968" y="135147"/>
                </a:lnTo>
                <a:lnTo>
                  <a:pt x="47043" y="133991"/>
                </a:lnTo>
                <a:lnTo>
                  <a:pt x="46498" y="133147"/>
                </a:lnTo>
                <a:lnTo>
                  <a:pt x="45916" y="132380"/>
                </a:lnTo>
                <a:lnTo>
                  <a:pt x="45347" y="131746"/>
                </a:lnTo>
                <a:lnTo>
                  <a:pt x="44889" y="131285"/>
                </a:lnTo>
                <a:lnTo>
                  <a:pt x="43441" y="130326"/>
                </a:lnTo>
                <a:lnTo>
                  <a:pt x="42706" y="129913"/>
                </a:lnTo>
                <a:lnTo>
                  <a:pt x="42213" y="129694"/>
                </a:lnTo>
                <a:lnTo>
                  <a:pt x="41711" y="129553"/>
                </a:lnTo>
                <a:lnTo>
                  <a:pt x="41067" y="129653"/>
                </a:lnTo>
                <a:lnTo>
                  <a:pt x="40571" y="129612"/>
                </a:lnTo>
                <a:lnTo>
                  <a:pt x="39574" y="129163"/>
                </a:lnTo>
                <a:lnTo>
                  <a:pt x="38504" y="128541"/>
                </a:lnTo>
                <a:lnTo>
                  <a:pt x="37818" y="128243"/>
                </a:lnTo>
                <a:lnTo>
                  <a:pt x="37067" y="127808"/>
                </a:lnTo>
                <a:lnTo>
                  <a:pt x="36558" y="127356"/>
                </a:lnTo>
                <a:lnTo>
                  <a:pt x="36294" y="126814"/>
                </a:lnTo>
                <a:lnTo>
                  <a:pt x="35908" y="125640"/>
                </a:lnTo>
                <a:lnTo>
                  <a:pt x="35434" y="124808"/>
                </a:lnTo>
                <a:lnTo>
                  <a:pt x="34638" y="123567"/>
                </a:lnTo>
                <a:lnTo>
                  <a:pt x="33119" y="121506"/>
                </a:lnTo>
                <a:lnTo>
                  <a:pt x="32918" y="121291"/>
                </a:lnTo>
                <a:lnTo>
                  <a:pt x="32471" y="121093"/>
                </a:lnTo>
                <a:lnTo>
                  <a:pt x="31133" y="120836"/>
                </a:lnTo>
                <a:lnTo>
                  <a:pt x="30839" y="120719"/>
                </a:lnTo>
                <a:lnTo>
                  <a:pt x="30440" y="120458"/>
                </a:lnTo>
                <a:lnTo>
                  <a:pt x="29706" y="120419"/>
                </a:lnTo>
                <a:lnTo>
                  <a:pt x="29512" y="120524"/>
                </a:lnTo>
                <a:lnTo>
                  <a:pt x="29151" y="120900"/>
                </a:lnTo>
                <a:lnTo>
                  <a:pt x="27985" y="121604"/>
                </a:lnTo>
                <a:lnTo>
                  <a:pt x="27332" y="121919"/>
                </a:lnTo>
                <a:lnTo>
                  <a:pt x="26996" y="121949"/>
                </a:lnTo>
                <a:lnTo>
                  <a:pt x="26152" y="121790"/>
                </a:lnTo>
                <a:lnTo>
                  <a:pt x="25600" y="121534"/>
                </a:lnTo>
                <a:lnTo>
                  <a:pt x="25419" y="121362"/>
                </a:lnTo>
                <a:lnTo>
                  <a:pt x="25043" y="121178"/>
                </a:lnTo>
                <a:lnTo>
                  <a:pt x="24097" y="121126"/>
                </a:lnTo>
                <a:lnTo>
                  <a:pt x="23786" y="120949"/>
                </a:lnTo>
                <a:lnTo>
                  <a:pt x="23401" y="120436"/>
                </a:lnTo>
                <a:lnTo>
                  <a:pt x="22952" y="119202"/>
                </a:lnTo>
                <a:lnTo>
                  <a:pt x="22093" y="117517"/>
                </a:lnTo>
                <a:lnTo>
                  <a:pt x="21600" y="116768"/>
                </a:lnTo>
                <a:lnTo>
                  <a:pt x="21565" y="116626"/>
                </a:lnTo>
                <a:lnTo>
                  <a:pt x="21603" y="115520"/>
                </a:lnTo>
                <a:lnTo>
                  <a:pt x="21425" y="115102"/>
                </a:lnTo>
                <a:lnTo>
                  <a:pt x="21322" y="114586"/>
                </a:lnTo>
                <a:lnTo>
                  <a:pt x="21517" y="114032"/>
                </a:lnTo>
                <a:lnTo>
                  <a:pt x="21569" y="113432"/>
                </a:lnTo>
                <a:lnTo>
                  <a:pt x="21446" y="112830"/>
                </a:lnTo>
                <a:lnTo>
                  <a:pt x="21246" y="112201"/>
                </a:lnTo>
                <a:lnTo>
                  <a:pt x="20590" y="110709"/>
                </a:lnTo>
                <a:lnTo>
                  <a:pt x="20342" y="110002"/>
                </a:lnTo>
                <a:lnTo>
                  <a:pt x="20091" y="108946"/>
                </a:lnTo>
                <a:lnTo>
                  <a:pt x="19960" y="108131"/>
                </a:lnTo>
                <a:lnTo>
                  <a:pt x="19527" y="106915"/>
                </a:lnTo>
                <a:lnTo>
                  <a:pt x="19357" y="106569"/>
                </a:lnTo>
                <a:lnTo>
                  <a:pt x="19154" y="106284"/>
                </a:lnTo>
                <a:lnTo>
                  <a:pt x="18072" y="105781"/>
                </a:lnTo>
                <a:lnTo>
                  <a:pt x="16023" y="104242"/>
                </a:lnTo>
                <a:lnTo>
                  <a:pt x="15500" y="103939"/>
                </a:lnTo>
                <a:lnTo>
                  <a:pt x="14452" y="103837"/>
                </a:lnTo>
                <a:lnTo>
                  <a:pt x="13795" y="103678"/>
                </a:lnTo>
                <a:lnTo>
                  <a:pt x="11951" y="103819"/>
                </a:lnTo>
                <a:lnTo>
                  <a:pt x="11495" y="103992"/>
                </a:lnTo>
                <a:lnTo>
                  <a:pt x="11062" y="104370"/>
                </a:lnTo>
                <a:lnTo>
                  <a:pt x="10291" y="105566"/>
                </a:lnTo>
                <a:lnTo>
                  <a:pt x="9925" y="105809"/>
                </a:lnTo>
                <a:lnTo>
                  <a:pt x="9402" y="105938"/>
                </a:lnTo>
                <a:lnTo>
                  <a:pt x="8767" y="105984"/>
                </a:lnTo>
                <a:lnTo>
                  <a:pt x="7983" y="105880"/>
                </a:lnTo>
                <a:lnTo>
                  <a:pt x="7595" y="105715"/>
                </a:lnTo>
                <a:lnTo>
                  <a:pt x="6939" y="105261"/>
                </a:lnTo>
                <a:lnTo>
                  <a:pt x="6725" y="105059"/>
                </a:lnTo>
                <a:lnTo>
                  <a:pt x="6525" y="104672"/>
                </a:lnTo>
                <a:lnTo>
                  <a:pt x="6499" y="104391"/>
                </a:lnTo>
                <a:lnTo>
                  <a:pt x="6703" y="103716"/>
                </a:lnTo>
                <a:lnTo>
                  <a:pt x="6657" y="103279"/>
                </a:lnTo>
                <a:lnTo>
                  <a:pt x="6598" y="103130"/>
                </a:lnTo>
                <a:lnTo>
                  <a:pt x="6093" y="101850"/>
                </a:lnTo>
                <a:lnTo>
                  <a:pt x="5640" y="101439"/>
                </a:lnTo>
                <a:lnTo>
                  <a:pt x="5506" y="101244"/>
                </a:lnTo>
                <a:lnTo>
                  <a:pt x="5264" y="100933"/>
                </a:lnTo>
                <a:lnTo>
                  <a:pt x="4912" y="100621"/>
                </a:lnTo>
                <a:lnTo>
                  <a:pt x="4793" y="100325"/>
                </a:lnTo>
                <a:lnTo>
                  <a:pt x="4858" y="100160"/>
                </a:lnTo>
                <a:lnTo>
                  <a:pt x="5085" y="99979"/>
                </a:lnTo>
                <a:lnTo>
                  <a:pt x="5720" y="99740"/>
                </a:lnTo>
                <a:lnTo>
                  <a:pt x="5802" y="99524"/>
                </a:lnTo>
                <a:lnTo>
                  <a:pt x="5772" y="99132"/>
                </a:lnTo>
                <a:lnTo>
                  <a:pt x="5147" y="97587"/>
                </a:lnTo>
                <a:lnTo>
                  <a:pt x="4952" y="97275"/>
                </a:lnTo>
                <a:lnTo>
                  <a:pt x="4797" y="97126"/>
                </a:lnTo>
                <a:lnTo>
                  <a:pt x="4025" y="96730"/>
                </a:lnTo>
                <a:lnTo>
                  <a:pt x="3957" y="96451"/>
                </a:lnTo>
                <a:lnTo>
                  <a:pt x="4123" y="95657"/>
                </a:lnTo>
                <a:lnTo>
                  <a:pt x="4448" y="94707"/>
                </a:lnTo>
                <a:lnTo>
                  <a:pt x="4656" y="94417"/>
                </a:lnTo>
                <a:lnTo>
                  <a:pt x="5062" y="94040"/>
                </a:lnTo>
                <a:lnTo>
                  <a:pt x="5341" y="93126"/>
                </a:lnTo>
                <a:lnTo>
                  <a:pt x="5310" y="92736"/>
                </a:lnTo>
                <a:lnTo>
                  <a:pt x="5179" y="92512"/>
                </a:lnTo>
                <a:lnTo>
                  <a:pt x="4859" y="92383"/>
                </a:lnTo>
                <a:lnTo>
                  <a:pt x="4482" y="92400"/>
                </a:lnTo>
                <a:lnTo>
                  <a:pt x="3950" y="92609"/>
                </a:lnTo>
                <a:lnTo>
                  <a:pt x="3316" y="92522"/>
                </a:lnTo>
                <a:lnTo>
                  <a:pt x="2828" y="92109"/>
                </a:lnTo>
                <a:lnTo>
                  <a:pt x="2375" y="91457"/>
                </a:lnTo>
                <a:lnTo>
                  <a:pt x="2434" y="89684"/>
                </a:lnTo>
                <a:lnTo>
                  <a:pt x="2563" y="88540"/>
                </a:lnTo>
                <a:lnTo>
                  <a:pt x="2671" y="88276"/>
                </a:lnTo>
                <a:lnTo>
                  <a:pt x="2899" y="87952"/>
                </a:lnTo>
                <a:lnTo>
                  <a:pt x="2995" y="87164"/>
                </a:lnTo>
                <a:lnTo>
                  <a:pt x="3168" y="86362"/>
                </a:lnTo>
                <a:lnTo>
                  <a:pt x="3158" y="86160"/>
                </a:lnTo>
                <a:lnTo>
                  <a:pt x="3028" y="85921"/>
                </a:lnTo>
                <a:lnTo>
                  <a:pt x="2650" y="85555"/>
                </a:lnTo>
                <a:lnTo>
                  <a:pt x="1536" y="84787"/>
                </a:lnTo>
                <a:lnTo>
                  <a:pt x="1398" y="84610"/>
                </a:lnTo>
                <a:lnTo>
                  <a:pt x="1261" y="84267"/>
                </a:lnTo>
                <a:lnTo>
                  <a:pt x="1244" y="84075"/>
                </a:lnTo>
                <a:lnTo>
                  <a:pt x="1548" y="83464"/>
                </a:lnTo>
                <a:lnTo>
                  <a:pt x="2237" y="82844"/>
                </a:lnTo>
                <a:lnTo>
                  <a:pt x="2523" y="82447"/>
                </a:lnTo>
                <a:lnTo>
                  <a:pt x="2595" y="82132"/>
                </a:lnTo>
                <a:lnTo>
                  <a:pt x="2516" y="81579"/>
                </a:lnTo>
                <a:lnTo>
                  <a:pt x="2502" y="81047"/>
                </a:lnTo>
                <a:lnTo>
                  <a:pt x="2612" y="80611"/>
                </a:lnTo>
                <a:lnTo>
                  <a:pt x="2723" y="80377"/>
                </a:lnTo>
                <a:lnTo>
                  <a:pt x="2888" y="80243"/>
                </a:lnTo>
                <a:lnTo>
                  <a:pt x="3423" y="80120"/>
                </a:lnTo>
                <a:lnTo>
                  <a:pt x="4825" y="80228"/>
                </a:lnTo>
                <a:lnTo>
                  <a:pt x="5792" y="80137"/>
                </a:lnTo>
                <a:lnTo>
                  <a:pt x="6302" y="79943"/>
                </a:lnTo>
                <a:lnTo>
                  <a:pt x="6414" y="79682"/>
                </a:lnTo>
                <a:lnTo>
                  <a:pt x="6678" y="78586"/>
                </a:lnTo>
                <a:lnTo>
                  <a:pt x="6848" y="78197"/>
                </a:lnTo>
                <a:lnTo>
                  <a:pt x="7336" y="77743"/>
                </a:lnTo>
                <a:lnTo>
                  <a:pt x="7819" y="77551"/>
                </a:lnTo>
                <a:lnTo>
                  <a:pt x="8039" y="77344"/>
                </a:lnTo>
                <a:lnTo>
                  <a:pt x="8475" y="76125"/>
                </a:lnTo>
                <a:lnTo>
                  <a:pt x="8481" y="75948"/>
                </a:lnTo>
                <a:lnTo>
                  <a:pt x="8436" y="75726"/>
                </a:lnTo>
                <a:lnTo>
                  <a:pt x="8309" y="75441"/>
                </a:lnTo>
                <a:lnTo>
                  <a:pt x="8288" y="75180"/>
                </a:lnTo>
                <a:lnTo>
                  <a:pt x="8388" y="74809"/>
                </a:lnTo>
                <a:lnTo>
                  <a:pt x="8523" y="74530"/>
                </a:lnTo>
                <a:lnTo>
                  <a:pt x="8921" y="73958"/>
                </a:lnTo>
                <a:lnTo>
                  <a:pt x="9204" y="73115"/>
                </a:lnTo>
                <a:lnTo>
                  <a:pt x="9260" y="72782"/>
                </a:lnTo>
                <a:lnTo>
                  <a:pt x="9170" y="72379"/>
                </a:lnTo>
                <a:lnTo>
                  <a:pt x="8948" y="72144"/>
                </a:lnTo>
                <a:lnTo>
                  <a:pt x="7883" y="71517"/>
                </a:lnTo>
                <a:lnTo>
                  <a:pt x="7629" y="71296"/>
                </a:lnTo>
                <a:lnTo>
                  <a:pt x="7528" y="71113"/>
                </a:lnTo>
                <a:lnTo>
                  <a:pt x="7465" y="70865"/>
                </a:lnTo>
                <a:lnTo>
                  <a:pt x="7449" y="70661"/>
                </a:lnTo>
                <a:lnTo>
                  <a:pt x="7506" y="70339"/>
                </a:lnTo>
                <a:lnTo>
                  <a:pt x="7879" y="69977"/>
                </a:lnTo>
                <a:lnTo>
                  <a:pt x="9151" y="69570"/>
                </a:lnTo>
                <a:lnTo>
                  <a:pt x="9463" y="69611"/>
                </a:lnTo>
                <a:lnTo>
                  <a:pt x="9756" y="69735"/>
                </a:lnTo>
                <a:lnTo>
                  <a:pt x="10186" y="69601"/>
                </a:lnTo>
                <a:lnTo>
                  <a:pt x="10316" y="69473"/>
                </a:lnTo>
                <a:lnTo>
                  <a:pt x="10522" y="68824"/>
                </a:lnTo>
                <a:lnTo>
                  <a:pt x="10966" y="67835"/>
                </a:lnTo>
                <a:lnTo>
                  <a:pt x="10997" y="67093"/>
                </a:lnTo>
                <a:lnTo>
                  <a:pt x="10942" y="66800"/>
                </a:lnTo>
                <a:lnTo>
                  <a:pt x="10816" y="66557"/>
                </a:lnTo>
                <a:lnTo>
                  <a:pt x="10517" y="66194"/>
                </a:lnTo>
                <a:lnTo>
                  <a:pt x="9945" y="65828"/>
                </a:lnTo>
                <a:lnTo>
                  <a:pt x="9489" y="65352"/>
                </a:lnTo>
                <a:lnTo>
                  <a:pt x="9089" y="65020"/>
                </a:lnTo>
                <a:lnTo>
                  <a:pt x="8126" y="64433"/>
                </a:lnTo>
                <a:lnTo>
                  <a:pt x="7938" y="64228"/>
                </a:lnTo>
                <a:lnTo>
                  <a:pt x="7836" y="64058"/>
                </a:lnTo>
                <a:lnTo>
                  <a:pt x="7771" y="63505"/>
                </a:lnTo>
                <a:lnTo>
                  <a:pt x="7482" y="62700"/>
                </a:lnTo>
                <a:lnTo>
                  <a:pt x="7318" y="62379"/>
                </a:lnTo>
                <a:lnTo>
                  <a:pt x="6987" y="61951"/>
                </a:lnTo>
                <a:lnTo>
                  <a:pt x="5209" y="61089"/>
                </a:lnTo>
                <a:lnTo>
                  <a:pt x="4935" y="60835"/>
                </a:lnTo>
                <a:lnTo>
                  <a:pt x="3940" y="59859"/>
                </a:lnTo>
                <a:lnTo>
                  <a:pt x="3781" y="59468"/>
                </a:lnTo>
                <a:lnTo>
                  <a:pt x="3028" y="58581"/>
                </a:lnTo>
                <a:lnTo>
                  <a:pt x="2330" y="58130"/>
                </a:lnTo>
                <a:lnTo>
                  <a:pt x="2127" y="57755"/>
                </a:lnTo>
                <a:lnTo>
                  <a:pt x="1811" y="57035"/>
                </a:lnTo>
                <a:lnTo>
                  <a:pt x="1738" y="56875"/>
                </a:lnTo>
                <a:lnTo>
                  <a:pt x="1743" y="56557"/>
                </a:lnTo>
                <a:lnTo>
                  <a:pt x="1620" y="56351"/>
                </a:lnTo>
                <a:lnTo>
                  <a:pt x="1378" y="56185"/>
                </a:lnTo>
                <a:lnTo>
                  <a:pt x="828" y="56472"/>
                </a:lnTo>
                <a:lnTo>
                  <a:pt x="612" y="56488"/>
                </a:lnTo>
                <a:lnTo>
                  <a:pt x="343" y="56339"/>
                </a:lnTo>
                <a:lnTo>
                  <a:pt x="100" y="56039"/>
                </a:lnTo>
                <a:lnTo>
                  <a:pt x="9" y="55672"/>
                </a:lnTo>
                <a:lnTo>
                  <a:pt x="129" y="55219"/>
                </a:lnTo>
                <a:lnTo>
                  <a:pt x="146" y="54911"/>
                </a:lnTo>
                <a:lnTo>
                  <a:pt x="127" y="54616"/>
                </a:lnTo>
                <a:lnTo>
                  <a:pt x="0" y="54140"/>
                </a:lnTo>
                <a:lnTo>
                  <a:pt x="28" y="53853"/>
                </a:lnTo>
                <a:lnTo>
                  <a:pt x="247" y="53433"/>
                </a:lnTo>
                <a:lnTo>
                  <a:pt x="523" y="53087"/>
                </a:lnTo>
                <a:lnTo>
                  <a:pt x="1499" y="52071"/>
                </a:lnTo>
                <a:lnTo>
                  <a:pt x="1575" y="51806"/>
                </a:lnTo>
                <a:lnTo>
                  <a:pt x="2258" y="51302"/>
                </a:lnTo>
                <a:lnTo>
                  <a:pt x="2656" y="50927"/>
                </a:lnTo>
                <a:lnTo>
                  <a:pt x="2996" y="50277"/>
                </a:lnTo>
                <a:lnTo>
                  <a:pt x="3006" y="50115"/>
                </a:lnTo>
                <a:lnTo>
                  <a:pt x="3721" y="49644"/>
                </a:lnTo>
                <a:lnTo>
                  <a:pt x="4263" y="49470"/>
                </a:lnTo>
                <a:lnTo>
                  <a:pt x="4622" y="49190"/>
                </a:lnTo>
                <a:lnTo>
                  <a:pt x="6921" y="46937"/>
                </a:lnTo>
                <a:lnTo>
                  <a:pt x="7327" y="46197"/>
                </a:lnTo>
                <a:lnTo>
                  <a:pt x="7620" y="45912"/>
                </a:lnTo>
                <a:lnTo>
                  <a:pt x="8026" y="45517"/>
                </a:lnTo>
                <a:lnTo>
                  <a:pt x="7828" y="45091"/>
                </a:lnTo>
                <a:lnTo>
                  <a:pt x="7827" y="44831"/>
                </a:lnTo>
                <a:lnTo>
                  <a:pt x="8219" y="43905"/>
                </a:lnTo>
                <a:lnTo>
                  <a:pt x="8319" y="43558"/>
                </a:lnTo>
                <a:lnTo>
                  <a:pt x="8360" y="43201"/>
                </a:lnTo>
                <a:lnTo>
                  <a:pt x="8323" y="42827"/>
                </a:lnTo>
                <a:lnTo>
                  <a:pt x="8414" y="42158"/>
                </a:lnTo>
                <a:lnTo>
                  <a:pt x="8506" y="41976"/>
                </a:lnTo>
                <a:lnTo>
                  <a:pt x="8934" y="41865"/>
                </a:lnTo>
                <a:lnTo>
                  <a:pt x="9350" y="40944"/>
                </a:lnTo>
                <a:lnTo>
                  <a:pt x="9701" y="40523"/>
                </a:lnTo>
                <a:lnTo>
                  <a:pt x="10145" y="40186"/>
                </a:lnTo>
                <a:lnTo>
                  <a:pt x="10728" y="39930"/>
                </a:lnTo>
                <a:lnTo>
                  <a:pt x="11588" y="38932"/>
                </a:lnTo>
                <a:lnTo>
                  <a:pt x="11747" y="38572"/>
                </a:lnTo>
                <a:lnTo>
                  <a:pt x="11602" y="37648"/>
                </a:lnTo>
                <a:lnTo>
                  <a:pt x="11402" y="37604"/>
                </a:lnTo>
                <a:lnTo>
                  <a:pt x="11183" y="37724"/>
                </a:lnTo>
                <a:lnTo>
                  <a:pt x="10934" y="37977"/>
                </a:lnTo>
                <a:lnTo>
                  <a:pt x="10519" y="38619"/>
                </a:lnTo>
                <a:lnTo>
                  <a:pt x="10246" y="38856"/>
                </a:lnTo>
                <a:lnTo>
                  <a:pt x="9942" y="38974"/>
                </a:lnTo>
                <a:lnTo>
                  <a:pt x="9594" y="38945"/>
                </a:lnTo>
                <a:lnTo>
                  <a:pt x="9508" y="38565"/>
                </a:lnTo>
                <a:lnTo>
                  <a:pt x="9882" y="36435"/>
                </a:lnTo>
                <a:lnTo>
                  <a:pt x="10027" y="36121"/>
                </a:lnTo>
                <a:lnTo>
                  <a:pt x="10566" y="35614"/>
                </a:lnTo>
                <a:lnTo>
                  <a:pt x="10874" y="35467"/>
                </a:lnTo>
                <a:lnTo>
                  <a:pt x="11152" y="35422"/>
                </a:lnTo>
                <a:lnTo>
                  <a:pt x="11315" y="35309"/>
                </a:lnTo>
                <a:lnTo>
                  <a:pt x="12534" y="33699"/>
                </a:lnTo>
                <a:lnTo>
                  <a:pt x="12444" y="33486"/>
                </a:lnTo>
                <a:lnTo>
                  <a:pt x="12599" y="33094"/>
                </a:lnTo>
                <a:lnTo>
                  <a:pt x="13722" y="32257"/>
                </a:lnTo>
                <a:lnTo>
                  <a:pt x="14295" y="31505"/>
                </a:lnTo>
                <a:lnTo>
                  <a:pt x="15377" y="28996"/>
                </a:lnTo>
                <a:lnTo>
                  <a:pt x="15516" y="28230"/>
                </a:lnTo>
                <a:lnTo>
                  <a:pt x="15495" y="27919"/>
                </a:lnTo>
                <a:lnTo>
                  <a:pt x="15557" y="27608"/>
                </a:lnTo>
                <a:lnTo>
                  <a:pt x="16257" y="26484"/>
                </a:lnTo>
                <a:lnTo>
                  <a:pt x="16693" y="25451"/>
                </a:lnTo>
                <a:lnTo>
                  <a:pt x="16818" y="24568"/>
                </a:lnTo>
                <a:lnTo>
                  <a:pt x="16747" y="24205"/>
                </a:lnTo>
                <a:lnTo>
                  <a:pt x="16884" y="23143"/>
                </a:lnTo>
                <a:lnTo>
                  <a:pt x="17180" y="21765"/>
                </a:lnTo>
                <a:lnTo>
                  <a:pt x="17535" y="20564"/>
                </a:lnTo>
                <a:lnTo>
                  <a:pt x="17555" y="20352"/>
                </a:lnTo>
                <a:lnTo>
                  <a:pt x="17539" y="20174"/>
                </a:lnTo>
                <a:lnTo>
                  <a:pt x="17348" y="19992"/>
                </a:lnTo>
                <a:lnTo>
                  <a:pt x="16591" y="19488"/>
                </a:lnTo>
                <a:lnTo>
                  <a:pt x="16568" y="18937"/>
                </a:lnTo>
                <a:lnTo>
                  <a:pt x="16773" y="18186"/>
                </a:lnTo>
                <a:lnTo>
                  <a:pt x="16686" y="17702"/>
                </a:lnTo>
                <a:lnTo>
                  <a:pt x="16868" y="16712"/>
                </a:lnTo>
                <a:lnTo>
                  <a:pt x="17044" y="16471"/>
                </a:lnTo>
                <a:lnTo>
                  <a:pt x="17534" y="16259"/>
                </a:lnTo>
                <a:lnTo>
                  <a:pt x="17654" y="15958"/>
                </a:lnTo>
                <a:lnTo>
                  <a:pt x="17699" y="15739"/>
                </a:lnTo>
                <a:lnTo>
                  <a:pt x="17681" y="15346"/>
                </a:lnTo>
                <a:lnTo>
                  <a:pt x="17441" y="14958"/>
                </a:lnTo>
                <a:lnTo>
                  <a:pt x="17412" y="14774"/>
                </a:lnTo>
                <a:lnTo>
                  <a:pt x="17637" y="13708"/>
                </a:lnTo>
                <a:lnTo>
                  <a:pt x="17694" y="12889"/>
                </a:lnTo>
                <a:lnTo>
                  <a:pt x="17963" y="12332"/>
                </a:lnTo>
                <a:lnTo>
                  <a:pt x="18138" y="11511"/>
                </a:lnTo>
                <a:lnTo>
                  <a:pt x="18670" y="10528"/>
                </a:lnTo>
                <a:lnTo>
                  <a:pt x="19155" y="10110"/>
                </a:lnTo>
                <a:lnTo>
                  <a:pt x="19423" y="9785"/>
                </a:lnTo>
                <a:lnTo>
                  <a:pt x="19735" y="9068"/>
                </a:lnTo>
                <a:lnTo>
                  <a:pt x="20792" y="7845"/>
                </a:lnTo>
                <a:lnTo>
                  <a:pt x="20812" y="7711"/>
                </a:lnTo>
                <a:lnTo>
                  <a:pt x="20702" y="7426"/>
                </a:lnTo>
                <a:lnTo>
                  <a:pt x="20258" y="6975"/>
                </a:lnTo>
                <a:lnTo>
                  <a:pt x="20270" y="6730"/>
                </a:lnTo>
                <a:lnTo>
                  <a:pt x="20470" y="6416"/>
                </a:lnTo>
                <a:lnTo>
                  <a:pt x="20716" y="6250"/>
                </a:lnTo>
                <a:lnTo>
                  <a:pt x="21362" y="5964"/>
                </a:lnTo>
                <a:lnTo>
                  <a:pt x="21960" y="5799"/>
                </a:lnTo>
                <a:lnTo>
                  <a:pt x="22233" y="5633"/>
                </a:lnTo>
                <a:lnTo>
                  <a:pt x="22564" y="5105"/>
                </a:lnTo>
                <a:lnTo>
                  <a:pt x="22761" y="4671"/>
                </a:lnTo>
                <a:lnTo>
                  <a:pt x="22778" y="3548"/>
                </a:lnTo>
                <a:lnTo>
                  <a:pt x="23027" y="2894"/>
                </a:lnTo>
                <a:lnTo>
                  <a:pt x="23236" y="2691"/>
                </a:lnTo>
                <a:lnTo>
                  <a:pt x="24805" y="2240"/>
                </a:lnTo>
                <a:lnTo>
                  <a:pt x="25293" y="2184"/>
                </a:lnTo>
                <a:lnTo>
                  <a:pt x="26098" y="1799"/>
                </a:lnTo>
                <a:lnTo>
                  <a:pt x="27047" y="874"/>
                </a:lnTo>
                <a:lnTo>
                  <a:pt x="27373" y="623"/>
                </a:lnTo>
                <a:lnTo>
                  <a:pt x="27702" y="474"/>
                </a:lnTo>
                <a:lnTo>
                  <a:pt x="28123" y="0"/>
                </a:lnTo>
                <a:lnTo>
                  <a:pt x="33665" y="1713"/>
                </a:lnTo>
                <a:lnTo>
                  <a:pt x="37199" y="2734"/>
                </a:lnTo>
                <a:lnTo>
                  <a:pt x="48426" y="6282"/>
                </a:lnTo>
                <a:lnTo>
                  <a:pt x="52791" y="7596"/>
                </a:lnTo>
                <a:lnTo>
                  <a:pt x="61077" y="10459"/>
                </a:lnTo>
                <a:lnTo>
                  <a:pt x="62283" y="10826"/>
                </a:lnTo>
                <a:lnTo>
                  <a:pt x="67107" y="12289"/>
                </a:lnTo>
                <a:lnTo>
                  <a:pt x="69120" y="13017"/>
                </a:lnTo>
                <a:lnTo>
                  <a:pt x="76129" y="14990"/>
                </a:lnTo>
                <a:lnTo>
                  <a:pt x="78490" y="15573"/>
                </a:lnTo>
                <a:lnTo>
                  <a:pt x="81466" y="16307"/>
                </a:lnTo>
                <a:lnTo>
                  <a:pt x="90352" y="18805"/>
                </a:lnTo>
                <a:lnTo>
                  <a:pt x="90798" y="18931"/>
                </a:lnTo>
                <a:lnTo>
                  <a:pt x="96144" y="20438"/>
                </a:lnTo>
                <a:lnTo>
                  <a:pt x="109595" y="24268"/>
                </a:lnTo>
                <a:lnTo>
                  <a:pt x="110119" y="24490"/>
                </a:lnTo>
                <a:lnTo>
                  <a:pt x="110331" y="24547"/>
                </a:lnTo>
                <a:lnTo>
                  <a:pt x="110550" y="24526"/>
                </a:lnTo>
                <a:lnTo>
                  <a:pt x="111336" y="24330"/>
                </a:lnTo>
                <a:lnTo>
                  <a:pt x="111604" y="26243"/>
                </a:lnTo>
                <a:lnTo>
                  <a:pt x="111591" y="30110"/>
                </a:lnTo>
                <a:lnTo>
                  <a:pt x="111688" y="33489"/>
                </a:lnTo>
                <a:lnTo>
                  <a:pt x="111670" y="34184"/>
                </a:lnTo>
                <a:lnTo>
                  <a:pt x="111669" y="34443"/>
                </a:lnTo>
                <a:lnTo>
                  <a:pt x="111679" y="34952"/>
                </a:lnTo>
                <a:lnTo>
                  <a:pt x="111599" y="38032"/>
                </a:lnTo>
                <a:lnTo>
                  <a:pt x="111441" y="39034"/>
                </a:lnTo>
                <a:lnTo>
                  <a:pt x="111253" y="40027"/>
                </a:lnTo>
                <a:lnTo>
                  <a:pt x="110850" y="42220"/>
                </a:lnTo>
                <a:lnTo>
                  <a:pt x="110666" y="43599"/>
                </a:lnTo>
                <a:lnTo>
                  <a:pt x="110504" y="46341"/>
                </a:lnTo>
                <a:lnTo>
                  <a:pt x="110259" y="47200"/>
                </a:lnTo>
                <a:lnTo>
                  <a:pt x="110113" y="47797"/>
                </a:lnTo>
                <a:lnTo>
                  <a:pt x="109489" y="50357"/>
                </a:lnTo>
                <a:lnTo>
                  <a:pt x="108354" y="55009"/>
                </a:lnTo>
                <a:lnTo>
                  <a:pt x="108160" y="55955"/>
                </a:lnTo>
                <a:lnTo>
                  <a:pt x="108420" y="59620"/>
                </a:lnTo>
                <a:lnTo>
                  <a:pt x="108678" y="61851"/>
                </a:lnTo>
                <a:lnTo>
                  <a:pt x="107497" y="63355"/>
                </a:lnTo>
                <a:lnTo>
                  <a:pt x="107218" y="64663"/>
                </a:lnTo>
                <a:lnTo>
                  <a:pt x="106489" y="66370"/>
                </a:lnTo>
                <a:lnTo>
                  <a:pt x="106082" y="68754"/>
                </a:lnTo>
                <a:lnTo>
                  <a:pt x="105123" y="69203"/>
                </a:lnTo>
                <a:lnTo>
                  <a:pt x="104870" y="70254"/>
                </a:lnTo>
                <a:lnTo>
                  <a:pt x="103762" y="70987"/>
                </a:lnTo>
                <a:lnTo>
                  <a:pt x="102689" y="71359"/>
                </a:lnTo>
                <a:lnTo>
                  <a:pt x="101369" y="72159"/>
                </a:lnTo>
                <a:lnTo>
                  <a:pt x="100056" y="72729"/>
                </a:lnTo>
                <a:lnTo>
                  <a:pt x="98347" y="72911"/>
                </a:lnTo>
                <a:lnTo>
                  <a:pt x="97480" y="73004"/>
                </a:lnTo>
                <a:lnTo>
                  <a:pt x="96467" y="73118"/>
                </a:lnTo>
                <a:lnTo>
                  <a:pt x="95948" y="73490"/>
                </a:lnTo>
                <a:lnTo>
                  <a:pt x="95176" y="75229"/>
                </a:lnTo>
                <a:lnTo>
                  <a:pt x="95066" y="75476"/>
                </a:lnTo>
                <a:lnTo>
                  <a:pt x="95137" y="76205"/>
                </a:lnTo>
                <a:lnTo>
                  <a:pt x="95499" y="77197"/>
                </a:lnTo>
                <a:lnTo>
                  <a:pt x="95691" y="78418"/>
                </a:lnTo>
                <a:lnTo>
                  <a:pt x="96295" y="79120"/>
                </a:lnTo>
                <a:lnTo>
                  <a:pt x="96134" y="80081"/>
                </a:lnTo>
                <a:lnTo>
                  <a:pt x="96098" y="81362"/>
                </a:lnTo>
                <a:lnTo>
                  <a:pt x="96136" y="82973"/>
                </a:lnTo>
                <a:lnTo>
                  <a:pt x="96009" y="84469"/>
                </a:lnTo>
                <a:lnTo>
                  <a:pt x="95069" y="84790"/>
                </a:lnTo>
                <a:lnTo>
                  <a:pt x="94132" y="85581"/>
                </a:lnTo>
                <a:lnTo>
                  <a:pt x="93497" y="86859"/>
                </a:lnTo>
                <a:lnTo>
                  <a:pt x="93912" y="88288"/>
                </a:lnTo>
                <a:lnTo>
                  <a:pt x="94399" y="89270"/>
                </a:lnTo>
                <a:lnTo>
                  <a:pt x="94139" y="90221"/>
                </a:lnTo>
                <a:lnTo>
                  <a:pt x="93863" y="91726"/>
                </a:lnTo>
                <a:lnTo>
                  <a:pt x="93796" y="92229"/>
                </a:lnTo>
                <a:lnTo>
                  <a:pt x="93282" y="94053"/>
                </a:lnTo>
                <a:lnTo>
                  <a:pt x="94060" y="95420"/>
                </a:lnTo>
                <a:lnTo>
                  <a:pt x="94859" y="96773"/>
                </a:lnTo>
                <a:lnTo>
                  <a:pt x="97364" y="97000"/>
                </a:lnTo>
                <a:lnTo>
                  <a:pt x="98573" y="97264"/>
                </a:lnTo>
                <a:lnTo>
                  <a:pt x="100134" y="97604"/>
                </a:lnTo>
                <a:lnTo>
                  <a:pt x="100671" y="98320"/>
                </a:lnTo>
                <a:lnTo>
                  <a:pt x="101095" y="98434"/>
                </a:lnTo>
                <a:lnTo>
                  <a:pt x="101777" y="97993"/>
                </a:lnTo>
                <a:lnTo>
                  <a:pt x="102076" y="97269"/>
                </a:lnTo>
                <a:lnTo>
                  <a:pt x="102162" y="96368"/>
                </a:lnTo>
                <a:lnTo>
                  <a:pt x="102447" y="95646"/>
                </a:lnTo>
                <a:lnTo>
                  <a:pt x="102915" y="95515"/>
                </a:lnTo>
                <a:lnTo>
                  <a:pt x="103121" y="95836"/>
                </a:lnTo>
                <a:lnTo>
                  <a:pt x="103699" y="96181"/>
                </a:lnTo>
                <a:lnTo>
                  <a:pt x="104323" y="96375"/>
                </a:lnTo>
                <a:lnTo>
                  <a:pt x="104915" y="96329"/>
                </a:lnTo>
                <a:lnTo>
                  <a:pt x="105367" y="96147"/>
                </a:lnTo>
                <a:lnTo>
                  <a:pt x="105925" y="95464"/>
                </a:lnTo>
                <a:lnTo>
                  <a:pt x="106178" y="94935"/>
                </a:lnTo>
                <a:lnTo>
                  <a:pt x="106360" y="94749"/>
                </a:lnTo>
                <a:lnTo>
                  <a:pt x="106754" y="94668"/>
                </a:lnTo>
                <a:lnTo>
                  <a:pt x="108034" y="95234"/>
                </a:lnTo>
                <a:lnTo>
                  <a:pt x="109466" y="95616"/>
                </a:lnTo>
                <a:lnTo>
                  <a:pt x="111471" y="95775"/>
                </a:lnTo>
                <a:lnTo>
                  <a:pt x="112700" y="96053"/>
                </a:lnTo>
                <a:lnTo>
                  <a:pt x="114610" y="96955"/>
                </a:lnTo>
                <a:lnTo>
                  <a:pt x="115738" y="97144"/>
                </a:lnTo>
                <a:lnTo>
                  <a:pt x="119754" y="97080"/>
                </a:lnTo>
                <a:lnTo>
                  <a:pt x="120476" y="96914"/>
                </a:lnTo>
                <a:lnTo>
                  <a:pt x="120479" y="95818"/>
                </a:lnTo>
                <a:lnTo>
                  <a:pt x="120083" y="92925"/>
                </a:lnTo>
                <a:lnTo>
                  <a:pt x="118818" y="92546"/>
                </a:lnTo>
                <a:lnTo>
                  <a:pt x="118313" y="91256"/>
                </a:lnTo>
                <a:lnTo>
                  <a:pt x="116677" y="90202"/>
                </a:lnTo>
                <a:lnTo>
                  <a:pt x="116552" y="89380"/>
                </a:lnTo>
                <a:lnTo>
                  <a:pt x="118447" y="89040"/>
                </a:lnTo>
                <a:lnTo>
                  <a:pt x="120705" y="92036"/>
                </a:lnTo>
                <a:lnTo>
                  <a:pt x="121640" y="95344"/>
                </a:lnTo>
                <a:lnTo>
                  <a:pt x="122507" y="96683"/>
                </a:lnTo>
                <a:lnTo>
                  <a:pt x="124181" y="100947"/>
                </a:lnTo>
                <a:lnTo>
                  <a:pt x="124932" y="103779"/>
                </a:lnTo>
                <a:lnTo>
                  <a:pt x="125920" y="109738"/>
                </a:lnTo>
                <a:lnTo>
                  <a:pt x="126167" y="112226"/>
                </a:lnTo>
                <a:lnTo>
                  <a:pt x="126430" y="117495"/>
                </a:lnTo>
                <a:lnTo>
                  <a:pt x="126480" y="120139"/>
                </a:lnTo>
                <a:lnTo>
                  <a:pt x="126698" y="132112"/>
                </a:lnTo>
                <a:lnTo>
                  <a:pt x="126964" y="134561"/>
                </a:lnTo>
                <a:lnTo>
                  <a:pt x="127298" y="134802"/>
                </a:lnTo>
                <a:lnTo>
                  <a:pt x="127127" y="134978"/>
                </a:lnTo>
                <a:lnTo>
                  <a:pt x="127161" y="137280"/>
                </a:lnTo>
                <a:lnTo>
                  <a:pt x="127387" y="140257"/>
                </a:lnTo>
                <a:lnTo>
                  <a:pt x="128130" y="150102"/>
                </a:lnTo>
                <a:lnTo>
                  <a:pt x="129079" y="158566"/>
                </a:lnTo>
                <a:lnTo>
                  <a:pt x="131321" y="172165"/>
                </a:lnTo>
                <a:lnTo>
                  <a:pt x="131770" y="176154"/>
                </a:lnTo>
                <a:lnTo>
                  <a:pt x="131920" y="176830"/>
                </a:lnTo>
                <a:lnTo>
                  <a:pt x="131862" y="177192"/>
                </a:lnTo>
                <a:lnTo>
                  <a:pt x="131737" y="177655"/>
                </a:lnTo>
                <a:lnTo>
                  <a:pt x="131102" y="179797"/>
                </a:lnTo>
                <a:lnTo>
                  <a:pt x="130135" y="186605"/>
                </a:lnTo>
                <a:lnTo>
                  <a:pt x="127627" y="195482"/>
                </a:lnTo>
                <a:lnTo>
                  <a:pt x="125266" y="205070"/>
                </a:lnTo>
                <a:lnTo>
                  <a:pt x="124696" y="206102"/>
                </a:lnTo>
                <a:lnTo>
                  <a:pt x="123146" y="210841"/>
                </a:lnTo>
                <a:lnTo>
                  <a:pt x="122035" y="211944"/>
                </a:lnTo>
                <a:lnTo>
                  <a:pt x="120272" y="212530"/>
                </a:lnTo>
                <a:lnTo>
                  <a:pt x="120356" y="213382"/>
                </a:lnTo>
                <a:lnTo>
                  <a:pt x="120428" y="214129"/>
                </a:lnTo>
                <a:lnTo>
                  <a:pt x="121231" y="215188"/>
                </a:lnTo>
                <a:lnTo>
                  <a:pt x="121591" y="215222"/>
                </a:lnTo>
                <a:lnTo>
                  <a:pt x="121955" y="215639"/>
                </a:lnTo>
                <a:lnTo>
                  <a:pt x="121990" y="216586"/>
                </a:lnTo>
                <a:lnTo>
                  <a:pt x="120408" y="222035"/>
                </a:lnTo>
                <a:lnTo>
                  <a:pt x="118370" y="226394"/>
                </a:lnTo>
                <a:lnTo>
                  <a:pt x="115464" y="230277"/>
                </a:lnTo>
                <a:lnTo>
                  <a:pt x="115566" y="230710"/>
                </a:lnTo>
                <a:lnTo>
                  <a:pt x="115707" y="231803"/>
                </a:lnTo>
                <a:lnTo>
                  <a:pt x="115428" y="232418"/>
                </a:lnTo>
                <a:lnTo>
                  <a:pt x="111554" y="235439"/>
                </a:lnTo>
                <a:lnTo>
                  <a:pt x="106794" y="240651"/>
                </a:lnTo>
                <a:lnTo>
                  <a:pt x="105414" y="242716"/>
                </a:lnTo>
                <a:lnTo>
                  <a:pt x="104704" y="243778"/>
                </a:lnTo>
                <a:lnTo>
                  <a:pt x="104696" y="244625"/>
                </a:lnTo>
                <a:lnTo>
                  <a:pt x="104254" y="245790"/>
                </a:lnTo>
                <a:lnTo>
                  <a:pt x="102640" y="247208"/>
                </a:lnTo>
                <a:lnTo>
                  <a:pt x="101442" y="249043"/>
                </a:lnTo>
                <a:lnTo>
                  <a:pt x="100345" y="251136"/>
                </a:lnTo>
                <a:lnTo>
                  <a:pt x="99055" y="254506"/>
                </a:lnTo>
                <a:lnTo>
                  <a:pt x="98373" y="255808"/>
                </a:lnTo>
                <a:lnTo>
                  <a:pt x="98335" y="257530"/>
                </a:lnTo>
                <a:lnTo>
                  <a:pt x="97058" y="260252"/>
                </a:lnTo>
                <a:lnTo>
                  <a:pt x="94915" y="268452"/>
                </a:lnTo>
                <a:lnTo>
                  <a:pt x="94913" y="268823"/>
                </a:lnTo>
                <a:lnTo>
                  <a:pt x="95092" y="269066"/>
                </a:lnTo>
                <a:lnTo>
                  <a:pt x="96202" y="269646"/>
                </a:lnTo>
                <a:lnTo>
                  <a:pt x="96217" y="270269"/>
                </a:lnTo>
                <a:lnTo>
                  <a:pt x="94067" y="274416"/>
                </a:lnTo>
                <a:lnTo>
                  <a:pt x="91884" y="281558"/>
                </a:lnTo>
                <a:lnTo>
                  <a:pt x="91879" y="284486"/>
                </a:lnTo>
                <a:lnTo>
                  <a:pt x="91535" y="285610"/>
                </a:lnTo>
                <a:lnTo>
                  <a:pt x="90305" y="286693"/>
                </a:lnTo>
                <a:lnTo>
                  <a:pt x="89440" y="287747"/>
                </a:lnTo>
                <a:lnTo>
                  <a:pt x="87275" y="291467"/>
                </a:lnTo>
                <a:lnTo>
                  <a:pt x="86327" y="293377"/>
                </a:lnTo>
                <a:lnTo>
                  <a:pt x="85770" y="293250"/>
                </a:lnTo>
                <a:lnTo>
                  <a:pt x="84724" y="293743"/>
                </a:lnTo>
                <a:lnTo>
                  <a:pt x="82716" y="295496"/>
                </a:lnTo>
                <a:lnTo>
                  <a:pt x="81558" y="296154"/>
                </a:lnTo>
                <a:lnTo>
                  <a:pt x="80351" y="296538"/>
                </a:lnTo>
                <a:lnTo>
                  <a:pt x="77485" y="296921"/>
                </a:lnTo>
                <a:lnTo>
                  <a:pt x="77062" y="296745"/>
                </a:lnTo>
                <a:lnTo>
                  <a:pt x="76412" y="296023"/>
                </a:lnTo>
                <a:lnTo>
                  <a:pt x="76119" y="288340"/>
                </a:lnTo>
                <a:lnTo>
                  <a:pt x="76232" y="286479"/>
                </a:lnTo>
                <a:lnTo>
                  <a:pt x="76677" y="283876"/>
                </a:lnTo>
                <a:lnTo>
                  <a:pt x="78315" y="276803"/>
                </a:lnTo>
                <a:lnTo>
                  <a:pt x="78517" y="275302"/>
                </a:lnTo>
                <a:lnTo>
                  <a:pt x="78567" y="273458"/>
                </a:lnTo>
                <a:lnTo>
                  <a:pt x="78259" y="269656"/>
                </a:lnTo>
                <a:lnTo>
                  <a:pt x="77681" y="267866"/>
                </a:lnTo>
                <a:lnTo>
                  <a:pt x="75519" y="266359"/>
                </a:lnTo>
                <a:lnTo>
                  <a:pt x="74535" y="266276"/>
                </a:lnTo>
                <a:lnTo>
                  <a:pt x="69747" y="265870"/>
                </a:lnTo>
                <a:lnTo>
                  <a:pt x="68397" y="265952"/>
                </a:lnTo>
                <a:lnTo>
                  <a:pt x="66410" y="266583"/>
                </a:lnTo>
                <a:lnTo>
                  <a:pt x="63724" y="266959"/>
                </a:lnTo>
                <a:lnTo>
                  <a:pt x="63641" y="265556"/>
                </a:lnTo>
                <a:lnTo>
                  <a:pt x="63114" y="264618"/>
                </a:lnTo>
                <a:lnTo>
                  <a:pt x="61822" y="263864"/>
                </a:lnTo>
                <a:lnTo>
                  <a:pt x="61002" y="264892"/>
                </a:lnTo>
                <a:lnTo>
                  <a:pt x="57209" y="266408"/>
                </a:lnTo>
                <a:lnTo>
                  <a:pt x="55284" y="266680"/>
                </a:lnTo>
                <a:lnTo>
                  <a:pt x="54457" y="268529"/>
                </a:lnTo>
                <a:lnTo>
                  <a:pt x="54473" y="269774"/>
                </a:lnTo>
                <a:lnTo>
                  <a:pt x="53819" y="270942"/>
                </a:lnTo>
                <a:lnTo>
                  <a:pt x="52207" y="270312"/>
                </a:lnTo>
                <a:lnTo>
                  <a:pt x="50257" y="269201"/>
                </a:lnTo>
                <a:lnTo>
                  <a:pt x="50400" y="268048"/>
                </a:lnTo>
                <a:lnTo>
                  <a:pt x="49813" y="266762"/>
                </a:lnTo>
                <a:lnTo>
                  <a:pt x="48202" y="264596"/>
                </a:lnTo>
                <a:lnTo>
                  <a:pt x="46782" y="264575"/>
                </a:lnTo>
                <a:lnTo>
                  <a:pt x="44977" y="262871"/>
                </a:lnTo>
                <a:lnTo>
                  <a:pt x="44356" y="263008"/>
                </a:lnTo>
                <a:lnTo>
                  <a:pt x="41314" y="262323"/>
                </a:lnTo>
                <a:lnTo>
                  <a:pt x="40983" y="261948"/>
                </a:lnTo>
                <a:lnTo>
                  <a:pt x="41006" y="261575"/>
                </a:lnTo>
                <a:lnTo>
                  <a:pt x="40715" y="260994"/>
                </a:lnTo>
                <a:lnTo>
                  <a:pt x="39600" y="259462"/>
                </a:lnTo>
                <a:lnTo>
                  <a:pt x="37639" y="259425"/>
                </a:lnTo>
                <a:lnTo>
                  <a:pt x="36768" y="260276"/>
                </a:lnTo>
                <a:lnTo>
                  <a:pt x="36721" y="261159"/>
                </a:lnTo>
                <a:lnTo>
                  <a:pt x="36469" y="261560"/>
                </a:lnTo>
                <a:lnTo>
                  <a:pt x="34520" y="260497"/>
                </a:lnTo>
                <a:lnTo>
                  <a:pt x="33403" y="259644"/>
                </a:lnTo>
                <a:lnTo>
                  <a:pt x="31680" y="257286"/>
                </a:lnTo>
                <a:lnTo>
                  <a:pt x="31412" y="256487"/>
                </a:lnTo>
                <a:lnTo>
                  <a:pt x="30650" y="255904"/>
                </a:lnTo>
                <a:lnTo>
                  <a:pt x="29787" y="255690"/>
                </a:lnTo>
                <a:lnTo>
                  <a:pt x="28554" y="256107"/>
                </a:lnTo>
                <a:lnTo>
                  <a:pt x="27868" y="257096"/>
                </a:lnTo>
                <a:lnTo>
                  <a:pt x="25049" y="255646"/>
                </a:lnTo>
                <a:lnTo>
                  <a:pt x="24487" y="255086"/>
                </a:lnTo>
                <a:lnTo>
                  <a:pt x="24182" y="254188"/>
                </a:lnTo>
                <a:lnTo>
                  <a:pt x="23559" y="253312"/>
                </a:lnTo>
                <a:lnTo>
                  <a:pt x="22746" y="253199"/>
                </a:lnTo>
                <a:lnTo>
                  <a:pt x="21239" y="252990"/>
                </a:lnTo>
                <a:lnTo>
                  <a:pt x="20189" y="252600"/>
                </a:lnTo>
                <a:lnTo>
                  <a:pt x="18892" y="251562"/>
                </a:lnTo>
                <a:lnTo>
                  <a:pt x="15695" y="247688"/>
                </a:lnTo>
                <a:lnTo>
                  <a:pt x="14693" y="248037"/>
                </a:lnTo>
                <a:lnTo>
                  <a:pt x="13938" y="247879"/>
                </a:lnTo>
                <a:lnTo>
                  <a:pt x="11535" y="246930"/>
                </a:lnTo>
                <a:lnTo>
                  <a:pt x="11101" y="246248"/>
                </a:lnTo>
                <a:lnTo>
                  <a:pt x="8462" y="246714"/>
                </a:lnTo>
                <a:lnTo>
                  <a:pt x="7572" y="245675"/>
                </a:lnTo>
                <a:lnTo>
                  <a:pt x="7166" y="244609"/>
                </a:lnTo>
                <a:lnTo>
                  <a:pt x="6821" y="242535"/>
                </a:lnTo>
                <a:lnTo>
                  <a:pt x="8127" y="242018"/>
                </a:lnTo>
                <a:lnTo>
                  <a:pt x="8156" y="241756"/>
                </a:lnTo>
                <a:lnTo>
                  <a:pt x="7917" y="241673"/>
                </a:lnTo>
                <a:lnTo>
                  <a:pt x="7724" y="241193"/>
                </a:lnTo>
                <a:lnTo>
                  <a:pt x="7578" y="240536"/>
                </a:lnTo>
                <a:lnTo>
                  <a:pt x="7419" y="238562"/>
                </a:lnTo>
                <a:lnTo>
                  <a:pt x="7265" y="237989"/>
                </a:lnTo>
                <a:lnTo>
                  <a:pt x="7070" y="237548"/>
                </a:lnTo>
                <a:lnTo>
                  <a:pt x="6664" y="237451"/>
                </a:lnTo>
                <a:lnTo>
                  <a:pt x="6324" y="237041"/>
                </a:lnTo>
                <a:lnTo>
                  <a:pt x="6403" y="236694"/>
                </a:lnTo>
                <a:lnTo>
                  <a:pt x="6835" y="235925"/>
                </a:lnTo>
                <a:lnTo>
                  <a:pt x="7276" y="234937"/>
                </a:lnTo>
                <a:lnTo>
                  <a:pt x="7458" y="233974"/>
                </a:lnTo>
                <a:lnTo>
                  <a:pt x="7572" y="233310"/>
                </a:lnTo>
                <a:lnTo>
                  <a:pt x="7192" y="232082"/>
                </a:lnTo>
                <a:lnTo>
                  <a:pt x="6880" y="231808"/>
                </a:lnTo>
                <a:lnTo>
                  <a:pt x="6399" y="231609"/>
                </a:lnTo>
                <a:lnTo>
                  <a:pt x="6222" y="231672"/>
                </a:lnTo>
                <a:lnTo>
                  <a:pt x="5817" y="231650"/>
                </a:lnTo>
                <a:lnTo>
                  <a:pt x="5197" y="231301"/>
                </a:lnTo>
                <a:lnTo>
                  <a:pt x="4817" y="231089"/>
                </a:lnTo>
                <a:lnTo>
                  <a:pt x="4489" y="230844"/>
                </a:lnTo>
                <a:lnTo>
                  <a:pt x="4194" y="230733"/>
                </a:lnTo>
                <a:lnTo>
                  <a:pt x="3775" y="230630"/>
                </a:lnTo>
                <a:lnTo>
                  <a:pt x="3619" y="230569"/>
                </a:lnTo>
                <a:lnTo>
                  <a:pt x="2717" y="230126"/>
                </a:lnTo>
                <a:lnTo>
                  <a:pt x="2280" y="229637"/>
                </a:lnTo>
                <a:lnTo>
                  <a:pt x="2136" y="229355"/>
                </a:lnTo>
                <a:lnTo>
                  <a:pt x="2106" y="228985"/>
                </a:lnTo>
                <a:lnTo>
                  <a:pt x="1810" y="228403"/>
                </a:lnTo>
                <a:lnTo>
                  <a:pt x="1499" y="22759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4" name="pg254"/>
          <p:cNvSpPr/>
          <p:nvPr/>
        </p:nvSpPr>
        <p:spPr>
          <a:xfrm>
            <a:off x="3200404" y="3866413"/>
            <a:ext cx="697832" cy="699816"/>
          </a:xfrm>
          <a:custGeom>
            <a:avLst/>
            <a:gdLst/>
            <a:ahLst/>
            <a:cxnLst/>
            <a:rect l="0" t="0" r="0" b="0"/>
            <a:pathLst>
              <a:path w="697832" h="699816">
                <a:moveTo>
                  <a:pt x="2673" y="669127"/>
                </a:moveTo>
                <a:lnTo>
                  <a:pt x="3067" y="666779"/>
                </a:lnTo>
                <a:lnTo>
                  <a:pt x="5640" y="650269"/>
                </a:lnTo>
                <a:lnTo>
                  <a:pt x="8547" y="630980"/>
                </a:lnTo>
                <a:lnTo>
                  <a:pt x="8852" y="629271"/>
                </a:lnTo>
                <a:lnTo>
                  <a:pt x="9417" y="625293"/>
                </a:lnTo>
                <a:lnTo>
                  <a:pt x="9775" y="623167"/>
                </a:lnTo>
                <a:lnTo>
                  <a:pt x="9965" y="622035"/>
                </a:lnTo>
                <a:lnTo>
                  <a:pt x="12570" y="604799"/>
                </a:lnTo>
                <a:lnTo>
                  <a:pt x="12821" y="603044"/>
                </a:lnTo>
                <a:lnTo>
                  <a:pt x="13887" y="596302"/>
                </a:lnTo>
                <a:lnTo>
                  <a:pt x="13980" y="595696"/>
                </a:lnTo>
                <a:lnTo>
                  <a:pt x="20208" y="554983"/>
                </a:lnTo>
                <a:lnTo>
                  <a:pt x="24862" y="524170"/>
                </a:lnTo>
                <a:lnTo>
                  <a:pt x="24953" y="523572"/>
                </a:lnTo>
                <a:lnTo>
                  <a:pt x="25021" y="523129"/>
                </a:lnTo>
                <a:lnTo>
                  <a:pt x="25084" y="522712"/>
                </a:lnTo>
                <a:lnTo>
                  <a:pt x="26680" y="512523"/>
                </a:lnTo>
                <a:lnTo>
                  <a:pt x="31978" y="477248"/>
                </a:lnTo>
                <a:lnTo>
                  <a:pt x="32453" y="474413"/>
                </a:lnTo>
                <a:lnTo>
                  <a:pt x="33267" y="468957"/>
                </a:lnTo>
                <a:lnTo>
                  <a:pt x="34553" y="460367"/>
                </a:lnTo>
                <a:lnTo>
                  <a:pt x="35281" y="455390"/>
                </a:lnTo>
                <a:lnTo>
                  <a:pt x="37453" y="441417"/>
                </a:lnTo>
                <a:lnTo>
                  <a:pt x="37507" y="440966"/>
                </a:lnTo>
                <a:lnTo>
                  <a:pt x="37586" y="440560"/>
                </a:lnTo>
                <a:lnTo>
                  <a:pt x="37662" y="440274"/>
                </a:lnTo>
                <a:lnTo>
                  <a:pt x="38222" y="436058"/>
                </a:lnTo>
                <a:lnTo>
                  <a:pt x="42229" y="409998"/>
                </a:lnTo>
                <a:lnTo>
                  <a:pt x="44285" y="396065"/>
                </a:lnTo>
                <a:lnTo>
                  <a:pt x="45006" y="391437"/>
                </a:lnTo>
                <a:lnTo>
                  <a:pt x="46832" y="379712"/>
                </a:lnTo>
                <a:lnTo>
                  <a:pt x="49064" y="364552"/>
                </a:lnTo>
                <a:lnTo>
                  <a:pt x="58729" y="301189"/>
                </a:lnTo>
                <a:lnTo>
                  <a:pt x="59773" y="294303"/>
                </a:lnTo>
                <a:lnTo>
                  <a:pt x="63298" y="271031"/>
                </a:lnTo>
                <a:lnTo>
                  <a:pt x="63635" y="269295"/>
                </a:lnTo>
                <a:lnTo>
                  <a:pt x="63828" y="267514"/>
                </a:lnTo>
                <a:lnTo>
                  <a:pt x="64138" y="265791"/>
                </a:lnTo>
                <a:lnTo>
                  <a:pt x="64356" y="264043"/>
                </a:lnTo>
                <a:lnTo>
                  <a:pt x="66788" y="248107"/>
                </a:lnTo>
                <a:lnTo>
                  <a:pt x="70732" y="221902"/>
                </a:lnTo>
                <a:lnTo>
                  <a:pt x="72095" y="212846"/>
                </a:lnTo>
                <a:lnTo>
                  <a:pt x="74110" y="199031"/>
                </a:lnTo>
                <a:lnTo>
                  <a:pt x="77499" y="176809"/>
                </a:lnTo>
                <a:lnTo>
                  <a:pt x="78767" y="168567"/>
                </a:lnTo>
                <a:lnTo>
                  <a:pt x="78809" y="168292"/>
                </a:lnTo>
                <a:lnTo>
                  <a:pt x="83677" y="136273"/>
                </a:lnTo>
                <a:lnTo>
                  <a:pt x="83838" y="135187"/>
                </a:lnTo>
                <a:lnTo>
                  <a:pt x="84526" y="130665"/>
                </a:lnTo>
                <a:lnTo>
                  <a:pt x="85943" y="121321"/>
                </a:lnTo>
                <a:lnTo>
                  <a:pt x="88070" y="107412"/>
                </a:lnTo>
                <a:lnTo>
                  <a:pt x="89216" y="99528"/>
                </a:lnTo>
                <a:lnTo>
                  <a:pt x="95147" y="60794"/>
                </a:lnTo>
                <a:lnTo>
                  <a:pt x="102055" y="15117"/>
                </a:lnTo>
                <a:lnTo>
                  <a:pt x="103811" y="3606"/>
                </a:lnTo>
                <a:lnTo>
                  <a:pt x="104358" y="0"/>
                </a:lnTo>
                <a:lnTo>
                  <a:pt x="112799" y="1292"/>
                </a:lnTo>
                <a:lnTo>
                  <a:pt x="113235" y="1359"/>
                </a:lnTo>
                <a:lnTo>
                  <a:pt x="145980" y="6165"/>
                </a:lnTo>
                <a:lnTo>
                  <a:pt x="169507" y="9543"/>
                </a:lnTo>
                <a:lnTo>
                  <a:pt x="175267" y="10361"/>
                </a:lnTo>
                <a:lnTo>
                  <a:pt x="178438" y="10805"/>
                </a:lnTo>
                <a:lnTo>
                  <a:pt x="182220" y="11409"/>
                </a:lnTo>
                <a:lnTo>
                  <a:pt x="206593" y="14703"/>
                </a:lnTo>
                <a:lnTo>
                  <a:pt x="257432" y="21599"/>
                </a:lnTo>
                <a:lnTo>
                  <a:pt x="263395" y="22387"/>
                </a:lnTo>
                <a:lnTo>
                  <a:pt x="316709" y="29228"/>
                </a:lnTo>
                <a:lnTo>
                  <a:pt x="317326" y="30263"/>
                </a:lnTo>
                <a:lnTo>
                  <a:pt x="329024" y="31717"/>
                </a:lnTo>
                <a:lnTo>
                  <a:pt x="336391" y="32544"/>
                </a:lnTo>
                <a:lnTo>
                  <a:pt x="337794" y="32702"/>
                </a:lnTo>
                <a:lnTo>
                  <a:pt x="341002" y="33103"/>
                </a:lnTo>
                <a:lnTo>
                  <a:pt x="342127" y="33267"/>
                </a:lnTo>
                <a:lnTo>
                  <a:pt x="353582" y="34561"/>
                </a:lnTo>
                <a:lnTo>
                  <a:pt x="355970" y="34840"/>
                </a:lnTo>
                <a:lnTo>
                  <a:pt x="369047" y="36359"/>
                </a:lnTo>
                <a:lnTo>
                  <a:pt x="373938" y="36983"/>
                </a:lnTo>
                <a:lnTo>
                  <a:pt x="378419" y="37466"/>
                </a:lnTo>
                <a:lnTo>
                  <a:pt x="382958" y="38018"/>
                </a:lnTo>
                <a:lnTo>
                  <a:pt x="402143" y="40096"/>
                </a:lnTo>
                <a:lnTo>
                  <a:pt x="403013" y="40187"/>
                </a:lnTo>
                <a:lnTo>
                  <a:pt x="403142" y="40202"/>
                </a:lnTo>
                <a:lnTo>
                  <a:pt x="430432" y="43242"/>
                </a:lnTo>
                <a:lnTo>
                  <a:pt x="430628" y="43263"/>
                </a:lnTo>
                <a:lnTo>
                  <a:pt x="435715" y="43827"/>
                </a:lnTo>
                <a:lnTo>
                  <a:pt x="439373" y="44256"/>
                </a:lnTo>
                <a:lnTo>
                  <a:pt x="448570" y="45244"/>
                </a:lnTo>
                <a:lnTo>
                  <a:pt x="450676" y="45487"/>
                </a:lnTo>
                <a:lnTo>
                  <a:pt x="451036" y="45512"/>
                </a:lnTo>
                <a:lnTo>
                  <a:pt x="455329" y="45967"/>
                </a:lnTo>
                <a:lnTo>
                  <a:pt x="457091" y="46156"/>
                </a:lnTo>
                <a:lnTo>
                  <a:pt x="457563" y="46210"/>
                </a:lnTo>
                <a:lnTo>
                  <a:pt x="459837" y="46473"/>
                </a:lnTo>
                <a:lnTo>
                  <a:pt x="476352" y="48274"/>
                </a:lnTo>
                <a:lnTo>
                  <a:pt x="479374" y="48648"/>
                </a:lnTo>
                <a:lnTo>
                  <a:pt x="485814" y="49306"/>
                </a:lnTo>
                <a:lnTo>
                  <a:pt x="489183" y="49648"/>
                </a:lnTo>
                <a:lnTo>
                  <a:pt x="498155" y="50917"/>
                </a:lnTo>
                <a:lnTo>
                  <a:pt x="500982" y="51143"/>
                </a:lnTo>
                <a:lnTo>
                  <a:pt x="527401" y="53806"/>
                </a:lnTo>
                <a:lnTo>
                  <a:pt x="535961" y="54666"/>
                </a:lnTo>
                <a:lnTo>
                  <a:pt x="537988" y="54743"/>
                </a:lnTo>
                <a:lnTo>
                  <a:pt x="548343" y="55835"/>
                </a:lnTo>
                <a:lnTo>
                  <a:pt x="566099" y="57577"/>
                </a:lnTo>
                <a:lnTo>
                  <a:pt x="574804" y="58266"/>
                </a:lnTo>
                <a:lnTo>
                  <a:pt x="598717" y="60292"/>
                </a:lnTo>
                <a:lnTo>
                  <a:pt x="625780" y="62506"/>
                </a:lnTo>
                <a:lnTo>
                  <a:pt x="682683" y="67063"/>
                </a:lnTo>
                <a:lnTo>
                  <a:pt x="689563" y="67629"/>
                </a:lnTo>
                <a:lnTo>
                  <a:pt x="697832" y="68301"/>
                </a:lnTo>
                <a:lnTo>
                  <a:pt x="696960" y="79175"/>
                </a:lnTo>
                <a:lnTo>
                  <a:pt x="696969" y="79424"/>
                </a:lnTo>
                <a:lnTo>
                  <a:pt x="695084" y="102777"/>
                </a:lnTo>
                <a:lnTo>
                  <a:pt x="694619" y="108207"/>
                </a:lnTo>
                <a:lnTo>
                  <a:pt x="694077" y="115332"/>
                </a:lnTo>
                <a:lnTo>
                  <a:pt x="693942" y="117109"/>
                </a:lnTo>
                <a:lnTo>
                  <a:pt x="693159" y="126453"/>
                </a:lnTo>
                <a:lnTo>
                  <a:pt x="692916" y="129669"/>
                </a:lnTo>
                <a:lnTo>
                  <a:pt x="688996" y="129351"/>
                </a:lnTo>
                <a:lnTo>
                  <a:pt x="687220" y="151804"/>
                </a:lnTo>
                <a:lnTo>
                  <a:pt x="684725" y="183996"/>
                </a:lnTo>
                <a:lnTo>
                  <a:pt x="682537" y="210675"/>
                </a:lnTo>
                <a:lnTo>
                  <a:pt x="682326" y="212198"/>
                </a:lnTo>
                <a:lnTo>
                  <a:pt x="682264" y="213568"/>
                </a:lnTo>
                <a:lnTo>
                  <a:pt x="682070" y="215729"/>
                </a:lnTo>
                <a:lnTo>
                  <a:pt x="682100" y="216331"/>
                </a:lnTo>
                <a:lnTo>
                  <a:pt x="681574" y="222724"/>
                </a:lnTo>
                <a:lnTo>
                  <a:pt x="680396" y="237060"/>
                </a:lnTo>
                <a:lnTo>
                  <a:pt x="676654" y="282695"/>
                </a:lnTo>
                <a:lnTo>
                  <a:pt x="676526" y="283772"/>
                </a:lnTo>
                <a:lnTo>
                  <a:pt x="676266" y="287373"/>
                </a:lnTo>
                <a:lnTo>
                  <a:pt x="675988" y="291042"/>
                </a:lnTo>
                <a:lnTo>
                  <a:pt x="675949" y="291451"/>
                </a:lnTo>
                <a:lnTo>
                  <a:pt x="675743" y="293809"/>
                </a:lnTo>
                <a:lnTo>
                  <a:pt x="675585" y="295594"/>
                </a:lnTo>
                <a:lnTo>
                  <a:pt x="675577" y="295836"/>
                </a:lnTo>
                <a:lnTo>
                  <a:pt x="675514" y="296715"/>
                </a:lnTo>
                <a:lnTo>
                  <a:pt x="675336" y="297999"/>
                </a:lnTo>
                <a:lnTo>
                  <a:pt x="675250" y="299859"/>
                </a:lnTo>
                <a:lnTo>
                  <a:pt x="673729" y="318936"/>
                </a:lnTo>
                <a:lnTo>
                  <a:pt x="673196" y="325621"/>
                </a:lnTo>
                <a:lnTo>
                  <a:pt x="672686" y="331654"/>
                </a:lnTo>
                <a:lnTo>
                  <a:pt x="672117" y="338757"/>
                </a:lnTo>
                <a:lnTo>
                  <a:pt x="671677" y="344248"/>
                </a:lnTo>
                <a:lnTo>
                  <a:pt x="670923" y="353570"/>
                </a:lnTo>
                <a:lnTo>
                  <a:pt x="670699" y="355780"/>
                </a:lnTo>
                <a:lnTo>
                  <a:pt x="670394" y="359859"/>
                </a:lnTo>
                <a:lnTo>
                  <a:pt x="668799" y="379078"/>
                </a:lnTo>
                <a:lnTo>
                  <a:pt x="668770" y="379444"/>
                </a:lnTo>
                <a:lnTo>
                  <a:pt x="668731" y="379934"/>
                </a:lnTo>
                <a:lnTo>
                  <a:pt x="668243" y="386075"/>
                </a:lnTo>
                <a:lnTo>
                  <a:pt x="668192" y="386659"/>
                </a:lnTo>
                <a:lnTo>
                  <a:pt x="668154" y="387096"/>
                </a:lnTo>
                <a:lnTo>
                  <a:pt x="668123" y="387511"/>
                </a:lnTo>
                <a:lnTo>
                  <a:pt x="668088" y="387911"/>
                </a:lnTo>
                <a:lnTo>
                  <a:pt x="668071" y="388127"/>
                </a:lnTo>
                <a:lnTo>
                  <a:pt x="668030" y="388615"/>
                </a:lnTo>
                <a:lnTo>
                  <a:pt x="668013" y="388750"/>
                </a:lnTo>
                <a:lnTo>
                  <a:pt x="667964" y="389074"/>
                </a:lnTo>
                <a:lnTo>
                  <a:pt x="667947" y="389240"/>
                </a:lnTo>
                <a:lnTo>
                  <a:pt x="667289" y="397410"/>
                </a:lnTo>
                <a:lnTo>
                  <a:pt x="667193" y="398653"/>
                </a:lnTo>
                <a:lnTo>
                  <a:pt x="667087" y="400262"/>
                </a:lnTo>
                <a:lnTo>
                  <a:pt x="666775" y="404242"/>
                </a:lnTo>
                <a:lnTo>
                  <a:pt x="665369" y="421856"/>
                </a:lnTo>
                <a:lnTo>
                  <a:pt x="665126" y="424898"/>
                </a:lnTo>
                <a:lnTo>
                  <a:pt x="665048" y="425946"/>
                </a:lnTo>
                <a:lnTo>
                  <a:pt x="664870" y="427937"/>
                </a:lnTo>
                <a:lnTo>
                  <a:pt x="664736" y="429537"/>
                </a:lnTo>
                <a:lnTo>
                  <a:pt x="664670" y="430324"/>
                </a:lnTo>
                <a:lnTo>
                  <a:pt x="664650" y="430569"/>
                </a:lnTo>
                <a:lnTo>
                  <a:pt x="664611" y="431088"/>
                </a:lnTo>
                <a:lnTo>
                  <a:pt x="664586" y="431649"/>
                </a:lnTo>
                <a:lnTo>
                  <a:pt x="664444" y="433446"/>
                </a:lnTo>
                <a:lnTo>
                  <a:pt x="664295" y="435203"/>
                </a:lnTo>
                <a:lnTo>
                  <a:pt x="663976" y="438745"/>
                </a:lnTo>
                <a:lnTo>
                  <a:pt x="663595" y="442282"/>
                </a:lnTo>
                <a:lnTo>
                  <a:pt x="663126" y="447080"/>
                </a:lnTo>
                <a:lnTo>
                  <a:pt x="663085" y="447662"/>
                </a:lnTo>
                <a:lnTo>
                  <a:pt x="662453" y="453912"/>
                </a:lnTo>
                <a:lnTo>
                  <a:pt x="662156" y="457039"/>
                </a:lnTo>
                <a:lnTo>
                  <a:pt x="661207" y="466602"/>
                </a:lnTo>
                <a:lnTo>
                  <a:pt x="661071" y="467637"/>
                </a:lnTo>
                <a:lnTo>
                  <a:pt x="660664" y="472004"/>
                </a:lnTo>
                <a:lnTo>
                  <a:pt x="660334" y="475612"/>
                </a:lnTo>
                <a:lnTo>
                  <a:pt x="660138" y="477344"/>
                </a:lnTo>
                <a:lnTo>
                  <a:pt x="660016" y="478280"/>
                </a:lnTo>
                <a:lnTo>
                  <a:pt x="659950" y="479324"/>
                </a:lnTo>
                <a:lnTo>
                  <a:pt x="659797" y="480843"/>
                </a:lnTo>
                <a:lnTo>
                  <a:pt x="659121" y="488029"/>
                </a:lnTo>
                <a:lnTo>
                  <a:pt x="656916" y="510233"/>
                </a:lnTo>
                <a:lnTo>
                  <a:pt x="656251" y="517419"/>
                </a:lnTo>
                <a:lnTo>
                  <a:pt x="656073" y="519154"/>
                </a:lnTo>
                <a:lnTo>
                  <a:pt x="655391" y="525837"/>
                </a:lnTo>
                <a:lnTo>
                  <a:pt x="655301" y="526334"/>
                </a:lnTo>
                <a:lnTo>
                  <a:pt x="654898" y="530850"/>
                </a:lnTo>
                <a:lnTo>
                  <a:pt x="652764" y="552429"/>
                </a:lnTo>
                <a:lnTo>
                  <a:pt x="652723" y="552838"/>
                </a:lnTo>
                <a:lnTo>
                  <a:pt x="652396" y="556298"/>
                </a:lnTo>
                <a:lnTo>
                  <a:pt x="652276" y="557564"/>
                </a:lnTo>
                <a:lnTo>
                  <a:pt x="651921" y="561895"/>
                </a:lnTo>
                <a:lnTo>
                  <a:pt x="651872" y="562538"/>
                </a:lnTo>
                <a:lnTo>
                  <a:pt x="651302" y="569743"/>
                </a:lnTo>
                <a:lnTo>
                  <a:pt x="651085" y="572260"/>
                </a:lnTo>
                <a:lnTo>
                  <a:pt x="650960" y="573601"/>
                </a:lnTo>
                <a:lnTo>
                  <a:pt x="650846" y="574952"/>
                </a:lnTo>
                <a:lnTo>
                  <a:pt x="650771" y="575915"/>
                </a:lnTo>
                <a:lnTo>
                  <a:pt x="650577" y="578578"/>
                </a:lnTo>
                <a:lnTo>
                  <a:pt x="650146" y="583932"/>
                </a:lnTo>
                <a:lnTo>
                  <a:pt x="650073" y="584699"/>
                </a:lnTo>
                <a:lnTo>
                  <a:pt x="649574" y="590874"/>
                </a:lnTo>
                <a:lnTo>
                  <a:pt x="649401" y="593060"/>
                </a:lnTo>
                <a:lnTo>
                  <a:pt x="649226" y="595245"/>
                </a:lnTo>
                <a:lnTo>
                  <a:pt x="649139" y="596233"/>
                </a:lnTo>
                <a:lnTo>
                  <a:pt x="648808" y="600649"/>
                </a:lnTo>
                <a:lnTo>
                  <a:pt x="648575" y="603314"/>
                </a:lnTo>
                <a:lnTo>
                  <a:pt x="648358" y="606077"/>
                </a:lnTo>
                <a:lnTo>
                  <a:pt x="648341" y="606255"/>
                </a:lnTo>
                <a:lnTo>
                  <a:pt x="648222" y="607768"/>
                </a:lnTo>
                <a:lnTo>
                  <a:pt x="647584" y="615783"/>
                </a:lnTo>
                <a:lnTo>
                  <a:pt x="643918" y="661707"/>
                </a:lnTo>
                <a:lnTo>
                  <a:pt x="643711" y="664380"/>
                </a:lnTo>
                <a:lnTo>
                  <a:pt x="643359" y="668760"/>
                </a:lnTo>
                <a:lnTo>
                  <a:pt x="642504" y="679287"/>
                </a:lnTo>
                <a:lnTo>
                  <a:pt x="640236" y="679110"/>
                </a:lnTo>
                <a:lnTo>
                  <a:pt x="639937" y="679088"/>
                </a:lnTo>
                <a:lnTo>
                  <a:pt x="626523" y="677987"/>
                </a:lnTo>
                <a:lnTo>
                  <a:pt x="621019" y="677556"/>
                </a:lnTo>
                <a:lnTo>
                  <a:pt x="620736" y="677533"/>
                </a:lnTo>
                <a:lnTo>
                  <a:pt x="619877" y="677450"/>
                </a:lnTo>
                <a:lnTo>
                  <a:pt x="614807" y="677034"/>
                </a:lnTo>
                <a:lnTo>
                  <a:pt x="572931" y="673458"/>
                </a:lnTo>
                <a:lnTo>
                  <a:pt x="570244" y="673222"/>
                </a:lnTo>
                <a:lnTo>
                  <a:pt x="556819" y="671981"/>
                </a:lnTo>
                <a:lnTo>
                  <a:pt x="545757" y="671031"/>
                </a:lnTo>
                <a:lnTo>
                  <a:pt x="541074" y="670617"/>
                </a:lnTo>
                <a:lnTo>
                  <a:pt x="487516" y="665507"/>
                </a:lnTo>
                <a:lnTo>
                  <a:pt x="476017" y="664366"/>
                </a:lnTo>
                <a:lnTo>
                  <a:pt x="475742" y="664333"/>
                </a:lnTo>
                <a:lnTo>
                  <a:pt x="454198" y="662169"/>
                </a:lnTo>
                <a:lnTo>
                  <a:pt x="446749" y="661408"/>
                </a:lnTo>
                <a:lnTo>
                  <a:pt x="430013" y="659671"/>
                </a:lnTo>
                <a:lnTo>
                  <a:pt x="429848" y="659660"/>
                </a:lnTo>
                <a:lnTo>
                  <a:pt x="425688" y="659231"/>
                </a:lnTo>
                <a:lnTo>
                  <a:pt x="424283" y="659079"/>
                </a:lnTo>
                <a:lnTo>
                  <a:pt x="424120" y="659063"/>
                </a:lnTo>
                <a:lnTo>
                  <a:pt x="422504" y="658898"/>
                </a:lnTo>
                <a:lnTo>
                  <a:pt x="422286" y="658873"/>
                </a:lnTo>
                <a:lnTo>
                  <a:pt x="421897" y="658832"/>
                </a:lnTo>
                <a:lnTo>
                  <a:pt x="396974" y="656166"/>
                </a:lnTo>
                <a:lnTo>
                  <a:pt x="393110" y="655745"/>
                </a:lnTo>
                <a:lnTo>
                  <a:pt x="392874" y="655727"/>
                </a:lnTo>
                <a:lnTo>
                  <a:pt x="361050" y="652103"/>
                </a:lnTo>
                <a:lnTo>
                  <a:pt x="359039" y="651799"/>
                </a:lnTo>
                <a:lnTo>
                  <a:pt x="348133" y="650553"/>
                </a:lnTo>
                <a:lnTo>
                  <a:pt x="344746" y="650215"/>
                </a:lnTo>
                <a:lnTo>
                  <a:pt x="343226" y="650026"/>
                </a:lnTo>
                <a:lnTo>
                  <a:pt x="332969" y="648824"/>
                </a:lnTo>
                <a:lnTo>
                  <a:pt x="319540" y="647245"/>
                </a:lnTo>
                <a:lnTo>
                  <a:pt x="313603" y="646611"/>
                </a:lnTo>
                <a:lnTo>
                  <a:pt x="311614" y="646410"/>
                </a:lnTo>
                <a:lnTo>
                  <a:pt x="311064" y="646348"/>
                </a:lnTo>
                <a:lnTo>
                  <a:pt x="299752" y="645043"/>
                </a:lnTo>
                <a:lnTo>
                  <a:pt x="293023" y="644283"/>
                </a:lnTo>
                <a:lnTo>
                  <a:pt x="291225" y="644030"/>
                </a:lnTo>
                <a:lnTo>
                  <a:pt x="289456" y="643837"/>
                </a:lnTo>
                <a:lnTo>
                  <a:pt x="273134" y="641936"/>
                </a:lnTo>
                <a:lnTo>
                  <a:pt x="270827" y="641656"/>
                </a:lnTo>
                <a:lnTo>
                  <a:pt x="270053" y="641558"/>
                </a:lnTo>
                <a:lnTo>
                  <a:pt x="269656" y="641515"/>
                </a:lnTo>
                <a:lnTo>
                  <a:pt x="267612" y="641294"/>
                </a:lnTo>
                <a:lnTo>
                  <a:pt x="267425" y="641980"/>
                </a:lnTo>
                <a:lnTo>
                  <a:pt x="266936" y="642379"/>
                </a:lnTo>
                <a:lnTo>
                  <a:pt x="266117" y="642425"/>
                </a:lnTo>
                <a:lnTo>
                  <a:pt x="265498" y="642852"/>
                </a:lnTo>
                <a:lnTo>
                  <a:pt x="265098" y="643463"/>
                </a:lnTo>
                <a:lnTo>
                  <a:pt x="265187" y="643908"/>
                </a:lnTo>
                <a:lnTo>
                  <a:pt x="265954" y="644686"/>
                </a:lnTo>
                <a:lnTo>
                  <a:pt x="266330" y="644802"/>
                </a:lnTo>
                <a:lnTo>
                  <a:pt x="266415" y="645997"/>
                </a:lnTo>
                <a:lnTo>
                  <a:pt x="266232" y="646414"/>
                </a:lnTo>
                <a:lnTo>
                  <a:pt x="266232" y="646776"/>
                </a:lnTo>
                <a:lnTo>
                  <a:pt x="266450" y="647005"/>
                </a:lnTo>
                <a:lnTo>
                  <a:pt x="266252" y="647888"/>
                </a:lnTo>
                <a:lnTo>
                  <a:pt x="266318" y="648467"/>
                </a:lnTo>
                <a:lnTo>
                  <a:pt x="266283" y="648984"/>
                </a:lnTo>
                <a:lnTo>
                  <a:pt x="266214" y="649192"/>
                </a:lnTo>
                <a:lnTo>
                  <a:pt x="265848" y="649738"/>
                </a:lnTo>
                <a:lnTo>
                  <a:pt x="265330" y="650103"/>
                </a:lnTo>
                <a:lnTo>
                  <a:pt x="265401" y="650475"/>
                </a:lnTo>
                <a:lnTo>
                  <a:pt x="265808" y="651703"/>
                </a:lnTo>
                <a:lnTo>
                  <a:pt x="265518" y="651889"/>
                </a:lnTo>
                <a:lnTo>
                  <a:pt x="264668" y="652085"/>
                </a:lnTo>
                <a:lnTo>
                  <a:pt x="263835" y="652621"/>
                </a:lnTo>
                <a:lnTo>
                  <a:pt x="263258" y="653279"/>
                </a:lnTo>
                <a:lnTo>
                  <a:pt x="263221" y="653743"/>
                </a:lnTo>
                <a:lnTo>
                  <a:pt x="263445" y="654007"/>
                </a:lnTo>
                <a:lnTo>
                  <a:pt x="263926" y="654222"/>
                </a:lnTo>
                <a:lnTo>
                  <a:pt x="264335" y="654577"/>
                </a:lnTo>
                <a:lnTo>
                  <a:pt x="264635" y="654955"/>
                </a:lnTo>
                <a:lnTo>
                  <a:pt x="264753" y="655300"/>
                </a:lnTo>
                <a:lnTo>
                  <a:pt x="264524" y="655766"/>
                </a:lnTo>
                <a:lnTo>
                  <a:pt x="264017" y="656346"/>
                </a:lnTo>
                <a:lnTo>
                  <a:pt x="263867" y="656692"/>
                </a:lnTo>
                <a:lnTo>
                  <a:pt x="263784" y="657330"/>
                </a:lnTo>
                <a:lnTo>
                  <a:pt x="264556" y="658118"/>
                </a:lnTo>
                <a:lnTo>
                  <a:pt x="264708" y="658667"/>
                </a:lnTo>
                <a:lnTo>
                  <a:pt x="265069" y="659132"/>
                </a:lnTo>
                <a:lnTo>
                  <a:pt x="265736" y="659996"/>
                </a:lnTo>
                <a:lnTo>
                  <a:pt x="266718" y="660188"/>
                </a:lnTo>
                <a:lnTo>
                  <a:pt x="267033" y="660411"/>
                </a:lnTo>
                <a:lnTo>
                  <a:pt x="266973" y="660993"/>
                </a:lnTo>
                <a:lnTo>
                  <a:pt x="266449" y="662366"/>
                </a:lnTo>
                <a:lnTo>
                  <a:pt x="266675" y="662749"/>
                </a:lnTo>
                <a:lnTo>
                  <a:pt x="267612" y="662878"/>
                </a:lnTo>
                <a:lnTo>
                  <a:pt x="268180" y="663291"/>
                </a:lnTo>
                <a:lnTo>
                  <a:pt x="268706" y="664166"/>
                </a:lnTo>
                <a:lnTo>
                  <a:pt x="268766" y="664370"/>
                </a:lnTo>
                <a:lnTo>
                  <a:pt x="269147" y="664847"/>
                </a:lnTo>
                <a:lnTo>
                  <a:pt x="269809" y="664952"/>
                </a:lnTo>
                <a:lnTo>
                  <a:pt x="270288" y="664629"/>
                </a:lnTo>
                <a:lnTo>
                  <a:pt x="270636" y="664758"/>
                </a:lnTo>
                <a:lnTo>
                  <a:pt x="270667" y="664946"/>
                </a:lnTo>
                <a:lnTo>
                  <a:pt x="271131" y="665088"/>
                </a:lnTo>
                <a:lnTo>
                  <a:pt x="272278" y="665609"/>
                </a:lnTo>
                <a:lnTo>
                  <a:pt x="272490" y="666005"/>
                </a:lnTo>
                <a:lnTo>
                  <a:pt x="272735" y="666298"/>
                </a:lnTo>
                <a:lnTo>
                  <a:pt x="273343" y="666807"/>
                </a:lnTo>
                <a:lnTo>
                  <a:pt x="273422" y="667124"/>
                </a:lnTo>
                <a:lnTo>
                  <a:pt x="273599" y="667660"/>
                </a:lnTo>
                <a:lnTo>
                  <a:pt x="273810" y="667663"/>
                </a:lnTo>
                <a:lnTo>
                  <a:pt x="274071" y="668061"/>
                </a:lnTo>
                <a:lnTo>
                  <a:pt x="274000" y="668320"/>
                </a:lnTo>
                <a:lnTo>
                  <a:pt x="273957" y="668555"/>
                </a:lnTo>
                <a:lnTo>
                  <a:pt x="273918" y="668776"/>
                </a:lnTo>
                <a:lnTo>
                  <a:pt x="273561" y="668639"/>
                </a:lnTo>
                <a:lnTo>
                  <a:pt x="250465" y="665809"/>
                </a:lnTo>
                <a:lnTo>
                  <a:pt x="224822" y="662621"/>
                </a:lnTo>
                <a:lnTo>
                  <a:pt x="224327" y="662560"/>
                </a:lnTo>
                <a:lnTo>
                  <a:pt x="224080" y="662548"/>
                </a:lnTo>
                <a:lnTo>
                  <a:pt x="192836" y="658499"/>
                </a:lnTo>
                <a:lnTo>
                  <a:pt x="179584" y="656782"/>
                </a:lnTo>
                <a:lnTo>
                  <a:pt x="156539" y="653699"/>
                </a:lnTo>
                <a:lnTo>
                  <a:pt x="134702" y="650746"/>
                </a:lnTo>
                <a:lnTo>
                  <a:pt x="113318" y="647798"/>
                </a:lnTo>
                <a:lnTo>
                  <a:pt x="96780" y="645477"/>
                </a:lnTo>
                <a:lnTo>
                  <a:pt x="93912" y="666022"/>
                </a:lnTo>
                <a:lnTo>
                  <a:pt x="91922" y="679744"/>
                </a:lnTo>
                <a:lnTo>
                  <a:pt x="89088" y="699816"/>
                </a:lnTo>
                <a:lnTo>
                  <a:pt x="60836" y="695777"/>
                </a:lnTo>
                <a:lnTo>
                  <a:pt x="36239" y="692222"/>
                </a:lnTo>
                <a:lnTo>
                  <a:pt x="27647" y="691055"/>
                </a:lnTo>
                <a:lnTo>
                  <a:pt x="21043" y="690082"/>
                </a:lnTo>
                <a:lnTo>
                  <a:pt x="19993" y="689924"/>
                </a:lnTo>
                <a:lnTo>
                  <a:pt x="0" y="68690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5" name="pg255"/>
          <p:cNvSpPr/>
          <p:nvPr/>
        </p:nvSpPr>
        <p:spPr>
          <a:xfrm>
            <a:off x="6061615" y="2707537"/>
            <a:ext cx="742656" cy="547555"/>
          </a:xfrm>
          <a:custGeom>
            <a:avLst/>
            <a:gdLst/>
            <a:ahLst/>
            <a:cxnLst/>
            <a:rect l="0" t="0" r="0" b="0"/>
            <a:pathLst>
              <a:path w="742656" h="547555">
                <a:moveTo>
                  <a:pt x="434" y="462109"/>
                </a:moveTo>
                <a:lnTo>
                  <a:pt x="0" y="459861"/>
                </a:lnTo>
                <a:lnTo>
                  <a:pt x="3603" y="457290"/>
                </a:lnTo>
                <a:lnTo>
                  <a:pt x="9361" y="452272"/>
                </a:lnTo>
                <a:lnTo>
                  <a:pt x="13341" y="448215"/>
                </a:lnTo>
                <a:lnTo>
                  <a:pt x="17093" y="444734"/>
                </a:lnTo>
                <a:lnTo>
                  <a:pt x="19793" y="441813"/>
                </a:lnTo>
                <a:lnTo>
                  <a:pt x="22505" y="438516"/>
                </a:lnTo>
                <a:lnTo>
                  <a:pt x="24241" y="437307"/>
                </a:lnTo>
                <a:lnTo>
                  <a:pt x="26008" y="434786"/>
                </a:lnTo>
                <a:lnTo>
                  <a:pt x="27523" y="431346"/>
                </a:lnTo>
                <a:lnTo>
                  <a:pt x="29304" y="429327"/>
                </a:lnTo>
                <a:lnTo>
                  <a:pt x="30742" y="427313"/>
                </a:lnTo>
                <a:lnTo>
                  <a:pt x="31437" y="426075"/>
                </a:lnTo>
                <a:lnTo>
                  <a:pt x="32282" y="425813"/>
                </a:lnTo>
                <a:lnTo>
                  <a:pt x="32956" y="425848"/>
                </a:lnTo>
                <a:lnTo>
                  <a:pt x="33263" y="425692"/>
                </a:lnTo>
                <a:lnTo>
                  <a:pt x="33874" y="424849"/>
                </a:lnTo>
                <a:lnTo>
                  <a:pt x="34227" y="424137"/>
                </a:lnTo>
                <a:lnTo>
                  <a:pt x="37019" y="422149"/>
                </a:lnTo>
                <a:lnTo>
                  <a:pt x="38401" y="420368"/>
                </a:lnTo>
                <a:lnTo>
                  <a:pt x="40130" y="418938"/>
                </a:lnTo>
                <a:lnTo>
                  <a:pt x="41780" y="418061"/>
                </a:lnTo>
                <a:lnTo>
                  <a:pt x="44212" y="416338"/>
                </a:lnTo>
                <a:lnTo>
                  <a:pt x="47988" y="414596"/>
                </a:lnTo>
                <a:lnTo>
                  <a:pt x="48629" y="413105"/>
                </a:lnTo>
                <a:lnTo>
                  <a:pt x="48665" y="412438"/>
                </a:lnTo>
                <a:lnTo>
                  <a:pt x="48805" y="409870"/>
                </a:lnTo>
                <a:lnTo>
                  <a:pt x="49078" y="409674"/>
                </a:lnTo>
                <a:lnTo>
                  <a:pt x="49384" y="409197"/>
                </a:lnTo>
                <a:lnTo>
                  <a:pt x="49827" y="407623"/>
                </a:lnTo>
                <a:lnTo>
                  <a:pt x="49856" y="406688"/>
                </a:lnTo>
                <a:lnTo>
                  <a:pt x="52103" y="402865"/>
                </a:lnTo>
                <a:lnTo>
                  <a:pt x="52594" y="402779"/>
                </a:lnTo>
                <a:lnTo>
                  <a:pt x="53322" y="402026"/>
                </a:lnTo>
                <a:lnTo>
                  <a:pt x="52876" y="399138"/>
                </a:lnTo>
                <a:lnTo>
                  <a:pt x="53557" y="396375"/>
                </a:lnTo>
                <a:lnTo>
                  <a:pt x="55918" y="394332"/>
                </a:lnTo>
                <a:lnTo>
                  <a:pt x="56973" y="393739"/>
                </a:lnTo>
                <a:lnTo>
                  <a:pt x="58286" y="393371"/>
                </a:lnTo>
                <a:lnTo>
                  <a:pt x="61804" y="389298"/>
                </a:lnTo>
                <a:lnTo>
                  <a:pt x="63981" y="388185"/>
                </a:lnTo>
                <a:lnTo>
                  <a:pt x="67566" y="383286"/>
                </a:lnTo>
                <a:lnTo>
                  <a:pt x="68566" y="381352"/>
                </a:lnTo>
                <a:lnTo>
                  <a:pt x="68558" y="380368"/>
                </a:lnTo>
                <a:lnTo>
                  <a:pt x="67895" y="379431"/>
                </a:lnTo>
                <a:lnTo>
                  <a:pt x="67628" y="379435"/>
                </a:lnTo>
                <a:lnTo>
                  <a:pt x="67367" y="378895"/>
                </a:lnTo>
                <a:lnTo>
                  <a:pt x="66939" y="378011"/>
                </a:lnTo>
                <a:lnTo>
                  <a:pt x="66422" y="376387"/>
                </a:lnTo>
                <a:lnTo>
                  <a:pt x="66676" y="375280"/>
                </a:lnTo>
                <a:lnTo>
                  <a:pt x="66609" y="374505"/>
                </a:lnTo>
                <a:lnTo>
                  <a:pt x="65792" y="373284"/>
                </a:lnTo>
                <a:lnTo>
                  <a:pt x="65181" y="373289"/>
                </a:lnTo>
                <a:lnTo>
                  <a:pt x="63920" y="371786"/>
                </a:lnTo>
                <a:lnTo>
                  <a:pt x="62678" y="369820"/>
                </a:lnTo>
                <a:lnTo>
                  <a:pt x="60794" y="369989"/>
                </a:lnTo>
                <a:lnTo>
                  <a:pt x="61055" y="368244"/>
                </a:lnTo>
                <a:lnTo>
                  <a:pt x="60485" y="365406"/>
                </a:lnTo>
                <a:lnTo>
                  <a:pt x="59930" y="364270"/>
                </a:lnTo>
                <a:lnTo>
                  <a:pt x="58735" y="362797"/>
                </a:lnTo>
                <a:lnTo>
                  <a:pt x="57318" y="361950"/>
                </a:lnTo>
                <a:lnTo>
                  <a:pt x="54670" y="362250"/>
                </a:lnTo>
                <a:lnTo>
                  <a:pt x="53222" y="361156"/>
                </a:lnTo>
                <a:lnTo>
                  <a:pt x="49587" y="359812"/>
                </a:lnTo>
                <a:lnTo>
                  <a:pt x="48610" y="358811"/>
                </a:lnTo>
                <a:lnTo>
                  <a:pt x="48046" y="356461"/>
                </a:lnTo>
                <a:lnTo>
                  <a:pt x="48494" y="354519"/>
                </a:lnTo>
                <a:lnTo>
                  <a:pt x="48632" y="352207"/>
                </a:lnTo>
                <a:lnTo>
                  <a:pt x="48357" y="350979"/>
                </a:lnTo>
                <a:lnTo>
                  <a:pt x="47732" y="350202"/>
                </a:lnTo>
                <a:lnTo>
                  <a:pt x="46886" y="350133"/>
                </a:lnTo>
                <a:lnTo>
                  <a:pt x="41753" y="349714"/>
                </a:lnTo>
                <a:lnTo>
                  <a:pt x="41605" y="349077"/>
                </a:lnTo>
                <a:lnTo>
                  <a:pt x="41920" y="348355"/>
                </a:lnTo>
                <a:lnTo>
                  <a:pt x="42235" y="347680"/>
                </a:lnTo>
                <a:lnTo>
                  <a:pt x="42338" y="346160"/>
                </a:lnTo>
                <a:lnTo>
                  <a:pt x="42092" y="345451"/>
                </a:lnTo>
                <a:lnTo>
                  <a:pt x="41938" y="344945"/>
                </a:lnTo>
                <a:lnTo>
                  <a:pt x="41771" y="344370"/>
                </a:lnTo>
                <a:lnTo>
                  <a:pt x="41861" y="343769"/>
                </a:lnTo>
                <a:lnTo>
                  <a:pt x="42114" y="343458"/>
                </a:lnTo>
                <a:lnTo>
                  <a:pt x="42398" y="342739"/>
                </a:lnTo>
                <a:lnTo>
                  <a:pt x="42557" y="342334"/>
                </a:lnTo>
                <a:lnTo>
                  <a:pt x="42960" y="341873"/>
                </a:lnTo>
                <a:lnTo>
                  <a:pt x="42973" y="341164"/>
                </a:lnTo>
                <a:lnTo>
                  <a:pt x="42794" y="340507"/>
                </a:lnTo>
                <a:lnTo>
                  <a:pt x="42543" y="340040"/>
                </a:lnTo>
                <a:lnTo>
                  <a:pt x="42143" y="338973"/>
                </a:lnTo>
                <a:lnTo>
                  <a:pt x="41919" y="338728"/>
                </a:lnTo>
                <a:lnTo>
                  <a:pt x="41293" y="337719"/>
                </a:lnTo>
                <a:lnTo>
                  <a:pt x="41091" y="336498"/>
                </a:lnTo>
                <a:lnTo>
                  <a:pt x="40914" y="334797"/>
                </a:lnTo>
                <a:lnTo>
                  <a:pt x="40404" y="333349"/>
                </a:lnTo>
                <a:lnTo>
                  <a:pt x="40122" y="331849"/>
                </a:lnTo>
                <a:lnTo>
                  <a:pt x="39453" y="329903"/>
                </a:lnTo>
                <a:lnTo>
                  <a:pt x="38653" y="328450"/>
                </a:lnTo>
                <a:lnTo>
                  <a:pt x="37581" y="327266"/>
                </a:lnTo>
                <a:lnTo>
                  <a:pt x="41763" y="325002"/>
                </a:lnTo>
                <a:lnTo>
                  <a:pt x="45800" y="323226"/>
                </a:lnTo>
                <a:lnTo>
                  <a:pt x="49121" y="321035"/>
                </a:lnTo>
                <a:lnTo>
                  <a:pt x="54965" y="317607"/>
                </a:lnTo>
                <a:lnTo>
                  <a:pt x="56810" y="316282"/>
                </a:lnTo>
                <a:lnTo>
                  <a:pt x="57026" y="316351"/>
                </a:lnTo>
                <a:lnTo>
                  <a:pt x="61740" y="314183"/>
                </a:lnTo>
                <a:lnTo>
                  <a:pt x="64243" y="312721"/>
                </a:lnTo>
                <a:lnTo>
                  <a:pt x="68496" y="310997"/>
                </a:lnTo>
                <a:lnTo>
                  <a:pt x="73578" y="307877"/>
                </a:lnTo>
                <a:lnTo>
                  <a:pt x="80914" y="304845"/>
                </a:lnTo>
                <a:lnTo>
                  <a:pt x="85921" y="303139"/>
                </a:lnTo>
                <a:lnTo>
                  <a:pt x="86486" y="303063"/>
                </a:lnTo>
                <a:lnTo>
                  <a:pt x="87405" y="303327"/>
                </a:lnTo>
                <a:lnTo>
                  <a:pt x="88061" y="303137"/>
                </a:lnTo>
                <a:lnTo>
                  <a:pt x="96290" y="300741"/>
                </a:lnTo>
                <a:lnTo>
                  <a:pt x="97364" y="300833"/>
                </a:lnTo>
                <a:lnTo>
                  <a:pt x="106928" y="299204"/>
                </a:lnTo>
                <a:lnTo>
                  <a:pt x="108468" y="299104"/>
                </a:lnTo>
                <a:lnTo>
                  <a:pt x="116058" y="296673"/>
                </a:lnTo>
                <a:lnTo>
                  <a:pt x="119624" y="295896"/>
                </a:lnTo>
                <a:lnTo>
                  <a:pt x="126953" y="295469"/>
                </a:lnTo>
                <a:lnTo>
                  <a:pt x="129511" y="295085"/>
                </a:lnTo>
                <a:lnTo>
                  <a:pt x="131023" y="294266"/>
                </a:lnTo>
                <a:lnTo>
                  <a:pt x="132033" y="294188"/>
                </a:lnTo>
                <a:lnTo>
                  <a:pt x="133232" y="294511"/>
                </a:lnTo>
                <a:lnTo>
                  <a:pt x="136050" y="294724"/>
                </a:lnTo>
                <a:lnTo>
                  <a:pt x="137619" y="294385"/>
                </a:lnTo>
                <a:lnTo>
                  <a:pt x="140397" y="294707"/>
                </a:lnTo>
                <a:lnTo>
                  <a:pt x="145714" y="294324"/>
                </a:lnTo>
                <a:lnTo>
                  <a:pt x="146425" y="294357"/>
                </a:lnTo>
                <a:lnTo>
                  <a:pt x="147490" y="294406"/>
                </a:lnTo>
                <a:lnTo>
                  <a:pt x="148580" y="294244"/>
                </a:lnTo>
                <a:lnTo>
                  <a:pt x="150713" y="293539"/>
                </a:lnTo>
                <a:lnTo>
                  <a:pt x="151103" y="293935"/>
                </a:lnTo>
                <a:lnTo>
                  <a:pt x="153599" y="294301"/>
                </a:lnTo>
                <a:lnTo>
                  <a:pt x="155220" y="294782"/>
                </a:lnTo>
                <a:lnTo>
                  <a:pt x="156738" y="296387"/>
                </a:lnTo>
                <a:lnTo>
                  <a:pt x="161010" y="298649"/>
                </a:lnTo>
                <a:lnTo>
                  <a:pt x="161682" y="298946"/>
                </a:lnTo>
                <a:lnTo>
                  <a:pt x="164132" y="299444"/>
                </a:lnTo>
                <a:lnTo>
                  <a:pt x="169361" y="301844"/>
                </a:lnTo>
                <a:lnTo>
                  <a:pt x="171860" y="302242"/>
                </a:lnTo>
                <a:lnTo>
                  <a:pt x="173370" y="302060"/>
                </a:lnTo>
                <a:lnTo>
                  <a:pt x="175868" y="299507"/>
                </a:lnTo>
                <a:lnTo>
                  <a:pt x="177887" y="298533"/>
                </a:lnTo>
                <a:lnTo>
                  <a:pt x="181079" y="296408"/>
                </a:lnTo>
                <a:lnTo>
                  <a:pt x="182941" y="295543"/>
                </a:lnTo>
                <a:lnTo>
                  <a:pt x="184811" y="294228"/>
                </a:lnTo>
                <a:lnTo>
                  <a:pt x="186089" y="293779"/>
                </a:lnTo>
                <a:lnTo>
                  <a:pt x="189072" y="292733"/>
                </a:lnTo>
                <a:lnTo>
                  <a:pt x="191383" y="292169"/>
                </a:lnTo>
                <a:lnTo>
                  <a:pt x="192393" y="292308"/>
                </a:lnTo>
                <a:lnTo>
                  <a:pt x="195903" y="291622"/>
                </a:lnTo>
                <a:lnTo>
                  <a:pt x="200113" y="289821"/>
                </a:lnTo>
                <a:lnTo>
                  <a:pt x="203774" y="289327"/>
                </a:lnTo>
                <a:lnTo>
                  <a:pt x="206209" y="288010"/>
                </a:lnTo>
                <a:lnTo>
                  <a:pt x="207399" y="287986"/>
                </a:lnTo>
                <a:lnTo>
                  <a:pt x="208963" y="287339"/>
                </a:lnTo>
                <a:lnTo>
                  <a:pt x="213058" y="287301"/>
                </a:lnTo>
                <a:lnTo>
                  <a:pt x="216252" y="287809"/>
                </a:lnTo>
                <a:lnTo>
                  <a:pt x="219240" y="287099"/>
                </a:lnTo>
                <a:lnTo>
                  <a:pt x="220142" y="286508"/>
                </a:lnTo>
                <a:lnTo>
                  <a:pt x="222897" y="286450"/>
                </a:lnTo>
                <a:lnTo>
                  <a:pt x="223424" y="286243"/>
                </a:lnTo>
                <a:lnTo>
                  <a:pt x="225641" y="283921"/>
                </a:lnTo>
                <a:lnTo>
                  <a:pt x="227035" y="282739"/>
                </a:lnTo>
                <a:lnTo>
                  <a:pt x="228499" y="282141"/>
                </a:lnTo>
                <a:lnTo>
                  <a:pt x="229359" y="282066"/>
                </a:lnTo>
                <a:lnTo>
                  <a:pt x="231169" y="280951"/>
                </a:lnTo>
                <a:lnTo>
                  <a:pt x="232141" y="279846"/>
                </a:lnTo>
                <a:lnTo>
                  <a:pt x="236134" y="278392"/>
                </a:lnTo>
                <a:lnTo>
                  <a:pt x="238136" y="276811"/>
                </a:lnTo>
                <a:lnTo>
                  <a:pt x="239695" y="274799"/>
                </a:lnTo>
                <a:lnTo>
                  <a:pt x="240764" y="273037"/>
                </a:lnTo>
                <a:lnTo>
                  <a:pt x="241503" y="272832"/>
                </a:lnTo>
                <a:lnTo>
                  <a:pt x="243593" y="272254"/>
                </a:lnTo>
                <a:lnTo>
                  <a:pt x="244544" y="270987"/>
                </a:lnTo>
                <a:lnTo>
                  <a:pt x="245489" y="269012"/>
                </a:lnTo>
                <a:lnTo>
                  <a:pt x="246875" y="264284"/>
                </a:lnTo>
                <a:lnTo>
                  <a:pt x="247575" y="262583"/>
                </a:lnTo>
                <a:lnTo>
                  <a:pt x="248606" y="261610"/>
                </a:lnTo>
                <a:lnTo>
                  <a:pt x="249362" y="260897"/>
                </a:lnTo>
                <a:lnTo>
                  <a:pt x="252520" y="256967"/>
                </a:lnTo>
                <a:lnTo>
                  <a:pt x="254896" y="254920"/>
                </a:lnTo>
                <a:lnTo>
                  <a:pt x="255518" y="253719"/>
                </a:lnTo>
                <a:lnTo>
                  <a:pt x="255981" y="253291"/>
                </a:lnTo>
                <a:lnTo>
                  <a:pt x="256824" y="253349"/>
                </a:lnTo>
                <a:lnTo>
                  <a:pt x="258384" y="252194"/>
                </a:lnTo>
                <a:lnTo>
                  <a:pt x="259154" y="249801"/>
                </a:lnTo>
                <a:lnTo>
                  <a:pt x="261743" y="247107"/>
                </a:lnTo>
                <a:lnTo>
                  <a:pt x="263135" y="245248"/>
                </a:lnTo>
                <a:lnTo>
                  <a:pt x="263687" y="244880"/>
                </a:lnTo>
                <a:lnTo>
                  <a:pt x="267075" y="243762"/>
                </a:lnTo>
                <a:lnTo>
                  <a:pt x="267252" y="243704"/>
                </a:lnTo>
                <a:lnTo>
                  <a:pt x="269637" y="244716"/>
                </a:lnTo>
                <a:lnTo>
                  <a:pt x="270948" y="244592"/>
                </a:lnTo>
                <a:lnTo>
                  <a:pt x="273868" y="243790"/>
                </a:lnTo>
                <a:lnTo>
                  <a:pt x="276774" y="241597"/>
                </a:lnTo>
                <a:lnTo>
                  <a:pt x="278736" y="240557"/>
                </a:lnTo>
                <a:lnTo>
                  <a:pt x="279251" y="239961"/>
                </a:lnTo>
                <a:lnTo>
                  <a:pt x="279839" y="238275"/>
                </a:lnTo>
                <a:lnTo>
                  <a:pt x="280117" y="236305"/>
                </a:lnTo>
                <a:lnTo>
                  <a:pt x="280248" y="234388"/>
                </a:lnTo>
                <a:lnTo>
                  <a:pt x="279898" y="231233"/>
                </a:lnTo>
                <a:lnTo>
                  <a:pt x="278711" y="225249"/>
                </a:lnTo>
                <a:lnTo>
                  <a:pt x="277501" y="221664"/>
                </a:lnTo>
                <a:lnTo>
                  <a:pt x="275973" y="217131"/>
                </a:lnTo>
                <a:lnTo>
                  <a:pt x="274307" y="213109"/>
                </a:lnTo>
                <a:lnTo>
                  <a:pt x="271471" y="207349"/>
                </a:lnTo>
                <a:lnTo>
                  <a:pt x="264444" y="204645"/>
                </a:lnTo>
                <a:lnTo>
                  <a:pt x="264116" y="202363"/>
                </a:lnTo>
                <a:lnTo>
                  <a:pt x="264735" y="200818"/>
                </a:lnTo>
                <a:lnTo>
                  <a:pt x="266569" y="198632"/>
                </a:lnTo>
                <a:lnTo>
                  <a:pt x="269206" y="197402"/>
                </a:lnTo>
                <a:lnTo>
                  <a:pt x="270073" y="195470"/>
                </a:lnTo>
                <a:lnTo>
                  <a:pt x="270767" y="196533"/>
                </a:lnTo>
                <a:lnTo>
                  <a:pt x="270511" y="199913"/>
                </a:lnTo>
                <a:lnTo>
                  <a:pt x="272099" y="199732"/>
                </a:lnTo>
                <a:lnTo>
                  <a:pt x="275595" y="195394"/>
                </a:lnTo>
                <a:lnTo>
                  <a:pt x="276309" y="195457"/>
                </a:lnTo>
                <a:lnTo>
                  <a:pt x="277622" y="193974"/>
                </a:lnTo>
                <a:lnTo>
                  <a:pt x="277002" y="191721"/>
                </a:lnTo>
                <a:lnTo>
                  <a:pt x="275760" y="189753"/>
                </a:lnTo>
                <a:lnTo>
                  <a:pt x="274645" y="189151"/>
                </a:lnTo>
                <a:lnTo>
                  <a:pt x="272226" y="187528"/>
                </a:lnTo>
                <a:lnTo>
                  <a:pt x="269309" y="187050"/>
                </a:lnTo>
                <a:lnTo>
                  <a:pt x="268445" y="186318"/>
                </a:lnTo>
                <a:lnTo>
                  <a:pt x="264664" y="188369"/>
                </a:lnTo>
                <a:lnTo>
                  <a:pt x="263312" y="189381"/>
                </a:lnTo>
                <a:lnTo>
                  <a:pt x="262251" y="189392"/>
                </a:lnTo>
                <a:lnTo>
                  <a:pt x="262346" y="188123"/>
                </a:lnTo>
                <a:lnTo>
                  <a:pt x="262842" y="186124"/>
                </a:lnTo>
                <a:lnTo>
                  <a:pt x="262363" y="184475"/>
                </a:lnTo>
                <a:lnTo>
                  <a:pt x="261076" y="183760"/>
                </a:lnTo>
                <a:lnTo>
                  <a:pt x="259838" y="184140"/>
                </a:lnTo>
                <a:lnTo>
                  <a:pt x="259231" y="183655"/>
                </a:lnTo>
                <a:lnTo>
                  <a:pt x="258395" y="182348"/>
                </a:lnTo>
                <a:lnTo>
                  <a:pt x="257049" y="181912"/>
                </a:lnTo>
                <a:lnTo>
                  <a:pt x="253505" y="182520"/>
                </a:lnTo>
                <a:lnTo>
                  <a:pt x="252353" y="182976"/>
                </a:lnTo>
                <a:lnTo>
                  <a:pt x="251516" y="182433"/>
                </a:lnTo>
                <a:lnTo>
                  <a:pt x="251409" y="181220"/>
                </a:lnTo>
                <a:lnTo>
                  <a:pt x="252246" y="180399"/>
                </a:lnTo>
                <a:lnTo>
                  <a:pt x="252372" y="177741"/>
                </a:lnTo>
                <a:lnTo>
                  <a:pt x="252039" y="175925"/>
                </a:lnTo>
                <a:lnTo>
                  <a:pt x="250820" y="174579"/>
                </a:lnTo>
                <a:lnTo>
                  <a:pt x="251189" y="170332"/>
                </a:lnTo>
                <a:lnTo>
                  <a:pt x="251359" y="169788"/>
                </a:lnTo>
                <a:lnTo>
                  <a:pt x="253032" y="161543"/>
                </a:lnTo>
                <a:lnTo>
                  <a:pt x="255146" y="160443"/>
                </a:lnTo>
                <a:lnTo>
                  <a:pt x="258311" y="159644"/>
                </a:lnTo>
                <a:lnTo>
                  <a:pt x="258685" y="159620"/>
                </a:lnTo>
                <a:lnTo>
                  <a:pt x="261708" y="157522"/>
                </a:lnTo>
                <a:lnTo>
                  <a:pt x="262846" y="156400"/>
                </a:lnTo>
                <a:lnTo>
                  <a:pt x="264651" y="153639"/>
                </a:lnTo>
                <a:lnTo>
                  <a:pt x="263683" y="148638"/>
                </a:lnTo>
                <a:lnTo>
                  <a:pt x="265889" y="146098"/>
                </a:lnTo>
                <a:lnTo>
                  <a:pt x="266320" y="146257"/>
                </a:lnTo>
                <a:lnTo>
                  <a:pt x="267036" y="146052"/>
                </a:lnTo>
                <a:lnTo>
                  <a:pt x="267479" y="145542"/>
                </a:lnTo>
                <a:lnTo>
                  <a:pt x="268688" y="145061"/>
                </a:lnTo>
                <a:lnTo>
                  <a:pt x="272242" y="140123"/>
                </a:lnTo>
                <a:lnTo>
                  <a:pt x="275059" y="137907"/>
                </a:lnTo>
                <a:lnTo>
                  <a:pt x="275585" y="137313"/>
                </a:lnTo>
                <a:lnTo>
                  <a:pt x="277186" y="136945"/>
                </a:lnTo>
                <a:lnTo>
                  <a:pt x="277554" y="136924"/>
                </a:lnTo>
                <a:lnTo>
                  <a:pt x="277870" y="136938"/>
                </a:lnTo>
                <a:lnTo>
                  <a:pt x="278097" y="137206"/>
                </a:lnTo>
                <a:lnTo>
                  <a:pt x="278366" y="137243"/>
                </a:lnTo>
                <a:lnTo>
                  <a:pt x="279956" y="136061"/>
                </a:lnTo>
                <a:lnTo>
                  <a:pt x="280623" y="135104"/>
                </a:lnTo>
                <a:lnTo>
                  <a:pt x="281377" y="134388"/>
                </a:lnTo>
                <a:lnTo>
                  <a:pt x="281820" y="133508"/>
                </a:lnTo>
                <a:lnTo>
                  <a:pt x="282545" y="133028"/>
                </a:lnTo>
                <a:lnTo>
                  <a:pt x="285329" y="128955"/>
                </a:lnTo>
                <a:lnTo>
                  <a:pt x="286065" y="127704"/>
                </a:lnTo>
                <a:lnTo>
                  <a:pt x="288586" y="123412"/>
                </a:lnTo>
                <a:lnTo>
                  <a:pt x="288559" y="118409"/>
                </a:lnTo>
                <a:lnTo>
                  <a:pt x="290828" y="112237"/>
                </a:lnTo>
                <a:lnTo>
                  <a:pt x="293392" y="108186"/>
                </a:lnTo>
                <a:lnTo>
                  <a:pt x="295273" y="104577"/>
                </a:lnTo>
                <a:lnTo>
                  <a:pt x="297483" y="100942"/>
                </a:lnTo>
                <a:lnTo>
                  <a:pt x="300430" y="96698"/>
                </a:lnTo>
                <a:lnTo>
                  <a:pt x="302779" y="92449"/>
                </a:lnTo>
                <a:lnTo>
                  <a:pt x="307510" y="84091"/>
                </a:lnTo>
                <a:lnTo>
                  <a:pt x="309471" y="81682"/>
                </a:lnTo>
                <a:lnTo>
                  <a:pt x="312976" y="76223"/>
                </a:lnTo>
                <a:lnTo>
                  <a:pt x="313461" y="74505"/>
                </a:lnTo>
                <a:lnTo>
                  <a:pt x="314761" y="73600"/>
                </a:lnTo>
                <a:lnTo>
                  <a:pt x="315387" y="72611"/>
                </a:lnTo>
                <a:lnTo>
                  <a:pt x="316574" y="71925"/>
                </a:lnTo>
                <a:lnTo>
                  <a:pt x="316894" y="71036"/>
                </a:lnTo>
                <a:lnTo>
                  <a:pt x="318103" y="68688"/>
                </a:lnTo>
                <a:lnTo>
                  <a:pt x="319166" y="68321"/>
                </a:lnTo>
                <a:lnTo>
                  <a:pt x="320896" y="65375"/>
                </a:lnTo>
                <a:lnTo>
                  <a:pt x="320481" y="64120"/>
                </a:lnTo>
                <a:lnTo>
                  <a:pt x="322195" y="62123"/>
                </a:lnTo>
                <a:lnTo>
                  <a:pt x="323282" y="61094"/>
                </a:lnTo>
                <a:lnTo>
                  <a:pt x="324288" y="60521"/>
                </a:lnTo>
                <a:lnTo>
                  <a:pt x="325218" y="59104"/>
                </a:lnTo>
                <a:lnTo>
                  <a:pt x="326265" y="58723"/>
                </a:lnTo>
                <a:lnTo>
                  <a:pt x="326894" y="57594"/>
                </a:lnTo>
                <a:lnTo>
                  <a:pt x="328153" y="57024"/>
                </a:lnTo>
                <a:lnTo>
                  <a:pt x="328615" y="56422"/>
                </a:lnTo>
                <a:lnTo>
                  <a:pt x="329234" y="56032"/>
                </a:lnTo>
                <a:lnTo>
                  <a:pt x="330897" y="54329"/>
                </a:lnTo>
                <a:lnTo>
                  <a:pt x="332571" y="53030"/>
                </a:lnTo>
                <a:lnTo>
                  <a:pt x="332985" y="51449"/>
                </a:lnTo>
                <a:lnTo>
                  <a:pt x="334012" y="50429"/>
                </a:lnTo>
                <a:lnTo>
                  <a:pt x="335149" y="49715"/>
                </a:lnTo>
                <a:lnTo>
                  <a:pt x="335694" y="48830"/>
                </a:lnTo>
                <a:lnTo>
                  <a:pt x="338180" y="47810"/>
                </a:lnTo>
                <a:lnTo>
                  <a:pt x="338580" y="47149"/>
                </a:lnTo>
                <a:lnTo>
                  <a:pt x="341003" y="45011"/>
                </a:lnTo>
                <a:lnTo>
                  <a:pt x="342508" y="43125"/>
                </a:lnTo>
                <a:lnTo>
                  <a:pt x="342747" y="42106"/>
                </a:lnTo>
                <a:lnTo>
                  <a:pt x="342607" y="41413"/>
                </a:lnTo>
                <a:lnTo>
                  <a:pt x="342983" y="40578"/>
                </a:lnTo>
                <a:lnTo>
                  <a:pt x="344522" y="39431"/>
                </a:lnTo>
                <a:lnTo>
                  <a:pt x="346668" y="38728"/>
                </a:lnTo>
                <a:lnTo>
                  <a:pt x="349988" y="38054"/>
                </a:lnTo>
                <a:lnTo>
                  <a:pt x="350314" y="36775"/>
                </a:lnTo>
                <a:lnTo>
                  <a:pt x="351185" y="35625"/>
                </a:lnTo>
                <a:lnTo>
                  <a:pt x="352043" y="35239"/>
                </a:lnTo>
                <a:lnTo>
                  <a:pt x="352771" y="35066"/>
                </a:lnTo>
                <a:lnTo>
                  <a:pt x="353296" y="34742"/>
                </a:lnTo>
                <a:lnTo>
                  <a:pt x="353850" y="34267"/>
                </a:lnTo>
                <a:lnTo>
                  <a:pt x="354400" y="33503"/>
                </a:lnTo>
                <a:lnTo>
                  <a:pt x="355241" y="32729"/>
                </a:lnTo>
                <a:lnTo>
                  <a:pt x="355890" y="32416"/>
                </a:lnTo>
                <a:lnTo>
                  <a:pt x="356567" y="32623"/>
                </a:lnTo>
                <a:lnTo>
                  <a:pt x="357087" y="32405"/>
                </a:lnTo>
                <a:lnTo>
                  <a:pt x="357828" y="32540"/>
                </a:lnTo>
                <a:lnTo>
                  <a:pt x="358392" y="32635"/>
                </a:lnTo>
                <a:lnTo>
                  <a:pt x="359060" y="33037"/>
                </a:lnTo>
                <a:lnTo>
                  <a:pt x="361148" y="32600"/>
                </a:lnTo>
                <a:lnTo>
                  <a:pt x="362144" y="33487"/>
                </a:lnTo>
                <a:lnTo>
                  <a:pt x="363596" y="33674"/>
                </a:lnTo>
                <a:lnTo>
                  <a:pt x="364729" y="33404"/>
                </a:lnTo>
                <a:lnTo>
                  <a:pt x="365023" y="32762"/>
                </a:lnTo>
                <a:lnTo>
                  <a:pt x="365234" y="32301"/>
                </a:lnTo>
                <a:lnTo>
                  <a:pt x="366813" y="31226"/>
                </a:lnTo>
                <a:lnTo>
                  <a:pt x="368451" y="31270"/>
                </a:lnTo>
                <a:lnTo>
                  <a:pt x="368909" y="31107"/>
                </a:lnTo>
                <a:lnTo>
                  <a:pt x="369337" y="30883"/>
                </a:lnTo>
                <a:lnTo>
                  <a:pt x="369799" y="30675"/>
                </a:lnTo>
                <a:lnTo>
                  <a:pt x="370357" y="30794"/>
                </a:lnTo>
                <a:lnTo>
                  <a:pt x="379898" y="28455"/>
                </a:lnTo>
                <a:lnTo>
                  <a:pt x="387687" y="26656"/>
                </a:lnTo>
                <a:lnTo>
                  <a:pt x="398191" y="24582"/>
                </a:lnTo>
                <a:lnTo>
                  <a:pt x="406725" y="22324"/>
                </a:lnTo>
                <a:lnTo>
                  <a:pt x="414124" y="20466"/>
                </a:lnTo>
                <a:lnTo>
                  <a:pt x="424077" y="17298"/>
                </a:lnTo>
                <a:lnTo>
                  <a:pt x="436805" y="13225"/>
                </a:lnTo>
                <a:lnTo>
                  <a:pt x="446159" y="10471"/>
                </a:lnTo>
                <a:lnTo>
                  <a:pt x="453554" y="8531"/>
                </a:lnTo>
                <a:lnTo>
                  <a:pt x="456551" y="7654"/>
                </a:lnTo>
                <a:lnTo>
                  <a:pt x="473426" y="2357"/>
                </a:lnTo>
                <a:lnTo>
                  <a:pt x="481314" y="0"/>
                </a:lnTo>
                <a:lnTo>
                  <a:pt x="481256" y="2132"/>
                </a:lnTo>
                <a:lnTo>
                  <a:pt x="481118" y="2700"/>
                </a:lnTo>
                <a:lnTo>
                  <a:pt x="481108" y="3063"/>
                </a:lnTo>
                <a:lnTo>
                  <a:pt x="481258" y="3443"/>
                </a:lnTo>
                <a:lnTo>
                  <a:pt x="481473" y="3822"/>
                </a:lnTo>
                <a:lnTo>
                  <a:pt x="481841" y="4288"/>
                </a:lnTo>
                <a:lnTo>
                  <a:pt x="482490" y="4848"/>
                </a:lnTo>
                <a:lnTo>
                  <a:pt x="483224" y="5380"/>
                </a:lnTo>
                <a:lnTo>
                  <a:pt x="483389" y="5874"/>
                </a:lnTo>
                <a:lnTo>
                  <a:pt x="483805" y="7959"/>
                </a:lnTo>
                <a:lnTo>
                  <a:pt x="484525" y="10228"/>
                </a:lnTo>
                <a:lnTo>
                  <a:pt x="484693" y="11006"/>
                </a:lnTo>
                <a:lnTo>
                  <a:pt x="484612" y="11419"/>
                </a:lnTo>
                <a:lnTo>
                  <a:pt x="484152" y="11970"/>
                </a:lnTo>
                <a:lnTo>
                  <a:pt x="483790" y="12576"/>
                </a:lnTo>
                <a:lnTo>
                  <a:pt x="483667" y="12975"/>
                </a:lnTo>
                <a:lnTo>
                  <a:pt x="483612" y="13395"/>
                </a:lnTo>
                <a:lnTo>
                  <a:pt x="483556" y="13934"/>
                </a:lnTo>
                <a:lnTo>
                  <a:pt x="483583" y="14666"/>
                </a:lnTo>
                <a:lnTo>
                  <a:pt x="483759" y="16721"/>
                </a:lnTo>
                <a:lnTo>
                  <a:pt x="483807" y="17778"/>
                </a:lnTo>
                <a:lnTo>
                  <a:pt x="483704" y="18353"/>
                </a:lnTo>
                <a:lnTo>
                  <a:pt x="483442" y="18638"/>
                </a:lnTo>
                <a:lnTo>
                  <a:pt x="483215" y="19174"/>
                </a:lnTo>
                <a:lnTo>
                  <a:pt x="483349" y="20192"/>
                </a:lnTo>
                <a:lnTo>
                  <a:pt x="483475" y="20642"/>
                </a:lnTo>
                <a:lnTo>
                  <a:pt x="483947" y="21495"/>
                </a:lnTo>
                <a:lnTo>
                  <a:pt x="484266" y="21542"/>
                </a:lnTo>
                <a:lnTo>
                  <a:pt x="484786" y="22113"/>
                </a:lnTo>
                <a:lnTo>
                  <a:pt x="484981" y="22266"/>
                </a:lnTo>
                <a:lnTo>
                  <a:pt x="485403" y="22495"/>
                </a:lnTo>
                <a:lnTo>
                  <a:pt x="486148" y="22694"/>
                </a:lnTo>
                <a:lnTo>
                  <a:pt x="486471" y="22838"/>
                </a:lnTo>
                <a:lnTo>
                  <a:pt x="486632" y="22936"/>
                </a:lnTo>
                <a:lnTo>
                  <a:pt x="487038" y="23337"/>
                </a:lnTo>
                <a:lnTo>
                  <a:pt x="488669" y="24402"/>
                </a:lnTo>
                <a:lnTo>
                  <a:pt x="488833" y="24666"/>
                </a:lnTo>
                <a:lnTo>
                  <a:pt x="488973" y="25011"/>
                </a:lnTo>
                <a:lnTo>
                  <a:pt x="489378" y="26237"/>
                </a:lnTo>
                <a:lnTo>
                  <a:pt x="489442" y="26677"/>
                </a:lnTo>
                <a:lnTo>
                  <a:pt x="489379" y="27092"/>
                </a:lnTo>
                <a:lnTo>
                  <a:pt x="488845" y="27981"/>
                </a:lnTo>
                <a:lnTo>
                  <a:pt x="488714" y="28438"/>
                </a:lnTo>
                <a:lnTo>
                  <a:pt x="488731" y="29041"/>
                </a:lnTo>
                <a:lnTo>
                  <a:pt x="488673" y="30715"/>
                </a:lnTo>
                <a:lnTo>
                  <a:pt x="488532" y="31302"/>
                </a:lnTo>
                <a:lnTo>
                  <a:pt x="488201" y="32130"/>
                </a:lnTo>
                <a:lnTo>
                  <a:pt x="488164" y="32584"/>
                </a:lnTo>
                <a:lnTo>
                  <a:pt x="488730" y="34497"/>
                </a:lnTo>
                <a:lnTo>
                  <a:pt x="489512" y="37530"/>
                </a:lnTo>
                <a:lnTo>
                  <a:pt x="490060" y="38120"/>
                </a:lnTo>
                <a:lnTo>
                  <a:pt x="489949" y="39044"/>
                </a:lnTo>
                <a:lnTo>
                  <a:pt x="489700" y="39597"/>
                </a:lnTo>
                <a:lnTo>
                  <a:pt x="489972" y="39839"/>
                </a:lnTo>
                <a:lnTo>
                  <a:pt x="490080" y="40165"/>
                </a:lnTo>
                <a:lnTo>
                  <a:pt x="489738" y="40458"/>
                </a:lnTo>
                <a:lnTo>
                  <a:pt x="489931" y="41458"/>
                </a:lnTo>
                <a:lnTo>
                  <a:pt x="490242" y="41714"/>
                </a:lnTo>
                <a:lnTo>
                  <a:pt x="490360" y="42014"/>
                </a:lnTo>
                <a:lnTo>
                  <a:pt x="490313" y="42150"/>
                </a:lnTo>
                <a:lnTo>
                  <a:pt x="490019" y="42253"/>
                </a:lnTo>
                <a:lnTo>
                  <a:pt x="489781" y="43031"/>
                </a:lnTo>
                <a:lnTo>
                  <a:pt x="489841" y="43218"/>
                </a:lnTo>
                <a:lnTo>
                  <a:pt x="489999" y="43465"/>
                </a:lnTo>
                <a:lnTo>
                  <a:pt x="489792" y="44438"/>
                </a:lnTo>
                <a:lnTo>
                  <a:pt x="490321" y="44843"/>
                </a:lnTo>
                <a:lnTo>
                  <a:pt x="490257" y="45003"/>
                </a:lnTo>
                <a:lnTo>
                  <a:pt x="489784" y="45749"/>
                </a:lnTo>
                <a:lnTo>
                  <a:pt x="490038" y="46256"/>
                </a:lnTo>
                <a:lnTo>
                  <a:pt x="490121" y="46761"/>
                </a:lnTo>
                <a:lnTo>
                  <a:pt x="490154" y="47168"/>
                </a:lnTo>
                <a:lnTo>
                  <a:pt x="490064" y="47712"/>
                </a:lnTo>
                <a:lnTo>
                  <a:pt x="490154" y="47996"/>
                </a:lnTo>
                <a:lnTo>
                  <a:pt x="490902" y="48436"/>
                </a:lnTo>
                <a:lnTo>
                  <a:pt x="491314" y="49213"/>
                </a:lnTo>
                <a:lnTo>
                  <a:pt x="491826" y="49796"/>
                </a:lnTo>
                <a:lnTo>
                  <a:pt x="491947" y="50068"/>
                </a:lnTo>
                <a:lnTo>
                  <a:pt x="491964" y="50289"/>
                </a:lnTo>
                <a:lnTo>
                  <a:pt x="491924" y="50506"/>
                </a:lnTo>
                <a:lnTo>
                  <a:pt x="491713" y="50982"/>
                </a:lnTo>
                <a:lnTo>
                  <a:pt x="491736" y="51138"/>
                </a:lnTo>
                <a:lnTo>
                  <a:pt x="492216" y="51543"/>
                </a:lnTo>
                <a:lnTo>
                  <a:pt x="492497" y="51862"/>
                </a:lnTo>
                <a:lnTo>
                  <a:pt x="492819" y="52618"/>
                </a:lnTo>
                <a:lnTo>
                  <a:pt x="493680" y="53396"/>
                </a:lnTo>
                <a:lnTo>
                  <a:pt x="494302" y="53742"/>
                </a:lnTo>
                <a:lnTo>
                  <a:pt x="494452" y="53826"/>
                </a:lnTo>
                <a:lnTo>
                  <a:pt x="494883" y="54301"/>
                </a:lnTo>
                <a:lnTo>
                  <a:pt x="495051" y="54384"/>
                </a:lnTo>
                <a:lnTo>
                  <a:pt x="495539" y="54446"/>
                </a:lnTo>
                <a:lnTo>
                  <a:pt x="496254" y="54697"/>
                </a:lnTo>
                <a:lnTo>
                  <a:pt x="496735" y="55061"/>
                </a:lnTo>
                <a:lnTo>
                  <a:pt x="496784" y="55201"/>
                </a:lnTo>
                <a:lnTo>
                  <a:pt x="496805" y="55499"/>
                </a:lnTo>
                <a:lnTo>
                  <a:pt x="496869" y="55632"/>
                </a:lnTo>
                <a:lnTo>
                  <a:pt x="497737" y="56340"/>
                </a:lnTo>
                <a:lnTo>
                  <a:pt x="497850" y="56521"/>
                </a:lnTo>
                <a:lnTo>
                  <a:pt x="497982" y="56900"/>
                </a:lnTo>
                <a:lnTo>
                  <a:pt x="498241" y="57156"/>
                </a:lnTo>
                <a:lnTo>
                  <a:pt x="498674" y="57212"/>
                </a:lnTo>
                <a:lnTo>
                  <a:pt x="498896" y="57386"/>
                </a:lnTo>
                <a:lnTo>
                  <a:pt x="499150" y="58012"/>
                </a:lnTo>
                <a:lnTo>
                  <a:pt x="499235" y="58425"/>
                </a:lnTo>
                <a:lnTo>
                  <a:pt x="499376" y="58748"/>
                </a:lnTo>
                <a:lnTo>
                  <a:pt x="499564" y="58911"/>
                </a:lnTo>
                <a:lnTo>
                  <a:pt x="500261" y="59325"/>
                </a:lnTo>
                <a:lnTo>
                  <a:pt x="501010" y="60005"/>
                </a:lnTo>
                <a:lnTo>
                  <a:pt x="501426" y="60933"/>
                </a:lnTo>
                <a:lnTo>
                  <a:pt x="501679" y="61692"/>
                </a:lnTo>
                <a:lnTo>
                  <a:pt x="502361" y="62670"/>
                </a:lnTo>
                <a:lnTo>
                  <a:pt x="502615" y="63286"/>
                </a:lnTo>
                <a:lnTo>
                  <a:pt x="502873" y="64157"/>
                </a:lnTo>
                <a:lnTo>
                  <a:pt x="503056" y="65291"/>
                </a:lnTo>
                <a:lnTo>
                  <a:pt x="503760" y="66229"/>
                </a:lnTo>
                <a:lnTo>
                  <a:pt x="504070" y="66827"/>
                </a:lnTo>
                <a:lnTo>
                  <a:pt x="504148" y="67191"/>
                </a:lnTo>
                <a:lnTo>
                  <a:pt x="504263" y="68340"/>
                </a:lnTo>
                <a:lnTo>
                  <a:pt x="503872" y="71745"/>
                </a:lnTo>
                <a:lnTo>
                  <a:pt x="503965" y="72730"/>
                </a:lnTo>
                <a:lnTo>
                  <a:pt x="503945" y="73529"/>
                </a:lnTo>
                <a:lnTo>
                  <a:pt x="503857" y="73878"/>
                </a:lnTo>
                <a:lnTo>
                  <a:pt x="503630" y="74364"/>
                </a:lnTo>
                <a:lnTo>
                  <a:pt x="503046" y="75380"/>
                </a:lnTo>
                <a:lnTo>
                  <a:pt x="502894" y="75895"/>
                </a:lnTo>
                <a:lnTo>
                  <a:pt x="503033" y="76862"/>
                </a:lnTo>
                <a:lnTo>
                  <a:pt x="503305" y="77757"/>
                </a:lnTo>
                <a:lnTo>
                  <a:pt x="504334" y="79079"/>
                </a:lnTo>
                <a:lnTo>
                  <a:pt x="504712" y="79723"/>
                </a:lnTo>
                <a:lnTo>
                  <a:pt x="504961" y="80256"/>
                </a:lnTo>
                <a:lnTo>
                  <a:pt x="505249" y="81257"/>
                </a:lnTo>
                <a:lnTo>
                  <a:pt x="505389" y="82009"/>
                </a:lnTo>
                <a:lnTo>
                  <a:pt x="505717" y="83102"/>
                </a:lnTo>
                <a:lnTo>
                  <a:pt x="506161" y="84070"/>
                </a:lnTo>
                <a:lnTo>
                  <a:pt x="507074" y="85593"/>
                </a:lnTo>
                <a:lnTo>
                  <a:pt x="507711" y="86401"/>
                </a:lnTo>
                <a:lnTo>
                  <a:pt x="508008" y="87061"/>
                </a:lnTo>
                <a:lnTo>
                  <a:pt x="508142" y="88164"/>
                </a:lnTo>
                <a:lnTo>
                  <a:pt x="508130" y="88314"/>
                </a:lnTo>
                <a:lnTo>
                  <a:pt x="508067" y="89155"/>
                </a:lnTo>
                <a:lnTo>
                  <a:pt x="508063" y="90209"/>
                </a:lnTo>
                <a:lnTo>
                  <a:pt x="507840" y="91031"/>
                </a:lnTo>
                <a:lnTo>
                  <a:pt x="507323" y="91090"/>
                </a:lnTo>
                <a:lnTo>
                  <a:pt x="507128" y="91564"/>
                </a:lnTo>
                <a:lnTo>
                  <a:pt x="506940" y="91796"/>
                </a:lnTo>
                <a:lnTo>
                  <a:pt x="506439" y="92126"/>
                </a:lnTo>
                <a:lnTo>
                  <a:pt x="506632" y="92524"/>
                </a:lnTo>
                <a:lnTo>
                  <a:pt x="506121" y="93198"/>
                </a:lnTo>
                <a:lnTo>
                  <a:pt x="506186" y="93746"/>
                </a:lnTo>
                <a:lnTo>
                  <a:pt x="505907" y="94216"/>
                </a:lnTo>
                <a:lnTo>
                  <a:pt x="506012" y="94612"/>
                </a:lnTo>
                <a:lnTo>
                  <a:pt x="505897" y="95074"/>
                </a:lnTo>
                <a:lnTo>
                  <a:pt x="505782" y="95851"/>
                </a:lnTo>
                <a:lnTo>
                  <a:pt x="505795" y="96082"/>
                </a:lnTo>
                <a:lnTo>
                  <a:pt x="505185" y="96760"/>
                </a:lnTo>
                <a:lnTo>
                  <a:pt x="505115" y="97084"/>
                </a:lnTo>
                <a:lnTo>
                  <a:pt x="504944" y="97425"/>
                </a:lnTo>
                <a:lnTo>
                  <a:pt x="504752" y="97531"/>
                </a:lnTo>
                <a:lnTo>
                  <a:pt x="504437" y="97908"/>
                </a:lnTo>
                <a:lnTo>
                  <a:pt x="504323" y="98526"/>
                </a:lnTo>
                <a:lnTo>
                  <a:pt x="504061" y="98633"/>
                </a:lnTo>
                <a:lnTo>
                  <a:pt x="503929" y="98852"/>
                </a:lnTo>
                <a:lnTo>
                  <a:pt x="503969" y="99074"/>
                </a:lnTo>
                <a:lnTo>
                  <a:pt x="504321" y="99980"/>
                </a:lnTo>
                <a:lnTo>
                  <a:pt x="504317" y="100207"/>
                </a:lnTo>
                <a:lnTo>
                  <a:pt x="503969" y="100776"/>
                </a:lnTo>
                <a:lnTo>
                  <a:pt x="503944" y="101031"/>
                </a:lnTo>
                <a:lnTo>
                  <a:pt x="503975" y="101311"/>
                </a:lnTo>
                <a:lnTo>
                  <a:pt x="504126" y="101624"/>
                </a:lnTo>
                <a:lnTo>
                  <a:pt x="504311" y="101921"/>
                </a:lnTo>
                <a:lnTo>
                  <a:pt x="504163" y="102457"/>
                </a:lnTo>
                <a:lnTo>
                  <a:pt x="504311" y="103304"/>
                </a:lnTo>
                <a:lnTo>
                  <a:pt x="504383" y="104497"/>
                </a:lnTo>
                <a:lnTo>
                  <a:pt x="504358" y="104704"/>
                </a:lnTo>
                <a:lnTo>
                  <a:pt x="504103" y="105404"/>
                </a:lnTo>
                <a:lnTo>
                  <a:pt x="503845" y="105672"/>
                </a:lnTo>
                <a:lnTo>
                  <a:pt x="503662" y="106363"/>
                </a:lnTo>
                <a:lnTo>
                  <a:pt x="503703" y="106519"/>
                </a:lnTo>
                <a:lnTo>
                  <a:pt x="504053" y="107122"/>
                </a:lnTo>
                <a:lnTo>
                  <a:pt x="504503" y="108092"/>
                </a:lnTo>
                <a:lnTo>
                  <a:pt x="504696" y="108662"/>
                </a:lnTo>
                <a:lnTo>
                  <a:pt x="504698" y="110360"/>
                </a:lnTo>
                <a:lnTo>
                  <a:pt x="504241" y="113047"/>
                </a:lnTo>
                <a:lnTo>
                  <a:pt x="504408" y="113988"/>
                </a:lnTo>
                <a:lnTo>
                  <a:pt x="504523" y="115016"/>
                </a:lnTo>
                <a:lnTo>
                  <a:pt x="504629" y="117350"/>
                </a:lnTo>
                <a:lnTo>
                  <a:pt x="504781" y="117619"/>
                </a:lnTo>
                <a:lnTo>
                  <a:pt x="505428" y="117934"/>
                </a:lnTo>
                <a:lnTo>
                  <a:pt x="505701" y="117993"/>
                </a:lnTo>
                <a:lnTo>
                  <a:pt x="506278" y="118471"/>
                </a:lnTo>
                <a:lnTo>
                  <a:pt x="506556" y="118492"/>
                </a:lnTo>
                <a:lnTo>
                  <a:pt x="507132" y="118652"/>
                </a:lnTo>
                <a:lnTo>
                  <a:pt x="507523" y="118877"/>
                </a:lnTo>
                <a:lnTo>
                  <a:pt x="507966" y="119478"/>
                </a:lnTo>
                <a:lnTo>
                  <a:pt x="508280" y="120044"/>
                </a:lnTo>
                <a:lnTo>
                  <a:pt x="508436" y="120609"/>
                </a:lnTo>
                <a:lnTo>
                  <a:pt x="508807" y="123747"/>
                </a:lnTo>
                <a:lnTo>
                  <a:pt x="508804" y="124194"/>
                </a:lnTo>
                <a:lnTo>
                  <a:pt x="508890" y="124522"/>
                </a:lnTo>
                <a:lnTo>
                  <a:pt x="509149" y="125013"/>
                </a:lnTo>
                <a:lnTo>
                  <a:pt x="509797" y="125898"/>
                </a:lnTo>
                <a:lnTo>
                  <a:pt x="510509" y="128075"/>
                </a:lnTo>
                <a:lnTo>
                  <a:pt x="510761" y="130041"/>
                </a:lnTo>
                <a:lnTo>
                  <a:pt x="510933" y="130384"/>
                </a:lnTo>
                <a:lnTo>
                  <a:pt x="511934" y="131757"/>
                </a:lnTo>
                <a:lnTo>
                  <a:pt x="512618" y="133029"/>
                </a:lnTo>
                <a:lnTo>
                  <a:pt x="512822" y="133309"/>
                </a:lnTo>
                <a:lnTo>
                  <a:pt x="514277" y="134463"/>
                </a:lnTo>
                <a:lnTo>
                  <a:pt x="515240" y="135566"/>
                </a:lnTo>
                <a:lnTo>
                  <a:pt x="515588" y="136077"/>
                </a:lnTo>
                <a:lnTo>
                  <a:pt x="515625" y="136247"/>
                </a:lnTo>
                <a:lnTo>
                  <a:pt x="515489" y="137503"/>
                </a:lnTo>
                <a:lnTo>
                  <a:pt x="515479" y="138199"/>
                </a:lnTo>
                <a:lnTo>
                  <a:pt x="515569" y="138716"/>
                </a:lnTo>
                <a:lnTo>
                  <a:pt x="515737" y="138975"/>
                </a:lnTo>
                <a:lnTo>
                  <a:pt x="516520" y="139395"/>
                </a:lnTo>
                <a:lnTo>
                  <a:pt x="516725" y="139641"/>
                </a:lnTo>
                <a:lnTo>
                  <a:pt x="516690" y="140000"/>
                </a:lnTo>
                <a:lnTo>
                  <a:pt x="516546" y="140456"/>
                </a:lnTo>
                <a:lnTo>
                  <a:pt x="516159" y="140823"/>
                </a:lnTo>
                <a:lnTo>
                  <a:pt x="515759" y="141561"/>
                </a:lnTo>
                <a:lnTo>
                  <a:pt x="515702" y="141966"/>
                </a:lnTo>
                <a:lnTo>
                  <a:pt x="515715" y="142881"/>
                </a:lnTo>
                <a:lnTo>
                  <a:pt x="515784" y="143044"/>
                </a:lnTo>
                <a:lnTo>
                  <a:pt x="516082" y="143399"/>
                </a:lnTo>
                <a:lnTo>
                  <a:pt x="516820" y="143719"/>
                </a:lnTo>
                <a:lnTo>
                  <a:pt x="517107" y="143943"/>
                </a:lnTo>
                <a:lnTo>
                  <a:pt x="517321" y="144213"/>
                </a:lnTo>
                <a:lnTo>
                  <a:pt x="517486" y="144475"/>
                </a:lnTo>
                <a:lnTo>
                  <a:pt x="517752" y="145098"/>
                </a:lnTo>
                <a:lnTo>
                  <a:pt x="517885" y="145292"/>
                </a:lnTo>
                <a:lnTo>
                  <a:pt x="518764" y="145748"/>
                </a:lnTo>
                <a:lnTo>
                  <a:pt x="519355" y="145988"/>
                </a:lnTo>
                <a:lnTo>
                  <a:pt x="519919" y="146383"/>
                </a:lnTo>
                <a:lnTo>
                  <a:pt x="520334" y="147226"/>
                </a:lnTo>
                <a:lnTo>
                  <a:pt x="520459" y="147416"/>
                </a:lnTo>
                <a:lnTo>
                  <a:pt x="520972" y="147889"/>
                </a:lnTo>
                <a:lnTo>
                  <a:pt x="521010" y="148068"/>
                </a:lnTo>
                <a:lnTo>
                  <a:pt x="520881" y="148910"/>
                </a:lnTo>
                <a:lnTo>
                  <a:pt x="520520" y="150416"/>
                </a:lnTo>
                <a:lnTo>
                  <a:pt x="520227" y="151637"/>
                </a:lnTo>
                <a:lnTo>
                  <a:pt x="520243" y="151890"/>
                </a:lnTo>
                <a:lnTo>
                  <a:pt x="520424" y="152699"/>
                </a:lnTo>
                <a:lnTo>
                  <a:pt x="520713" y="153489"/>
                </a:lnTo>
                <a:lnTo>
                  <a:pt x="520766" y="153918"/>
                </a:lnTo>
                <a:lnTo>
                  <a:pt x="520399" y="154994"/>
                </a:lnTo>
                <a:lnTo>
                  <a:pt x="520069" y="155552"/>
                </a:lnTo>
                <a:lnTo>
                  <a:pt x="519907" y="155946"/>
                </a:lnTo>
                <a:lnTo>
                  <a:pt x="519653" y="157021"/>
                </a:lnTo>
                <a:lnTo>
                  <a:pt x="519626" y="157577"/>
                </a:lnTo>
                <a:lnTo>
                  <a:pt x="519548" y="157902"/>
                </a:lnTo>
                <a:lnTo>
                  <a:pt x="519378" y="158231"/>
                </a:lnTo>
                <a:lnTo>
                  <a:pt x="519104" y="158500"/>
                </a:lnTo>
                <a:lnTo>
                  <a:pt x="518969" y="158907"/>
                </a:lnTo>
                <a:lnTo>
                  <a:pt x="518986" y="159139"/>
                </a:lnTo>
                <a:lnTo>
                  <a:pt x="519257" y="159536"/>
                </a:lnTo>
                <a:lnTo>
                  <a:pt x="519310" y="159952"/>
                </a:lnTo>
                <a:lnTo>
                  <a:pt x="519282" y="161090"/>
                </a:lnTo>
                <a:lnTo>
                  <a:pt x="519357" y="161464"/>
                </a:lnTo>
                <a:lnTo>
                  <a:pt x="519163" y="162956"/>
                </a:lnTo>
                <a:lnTo>
                  <a:pt x="519267" y="163665"/>
                </a:lnTo>
                <a:lnTo>
                  <a:pt x="519135" y="164287"/>
                </a:lnTo>
                <a:lnTo>
                  <a:pt x="518795" y="164662"/>
                </a:lnTo>
                <a:lnTo>
                  <a:pt x="518695" y="164866"/>
                </a:lnTo>
                <a:lnTo>
                  <a:pt x="518643" y="165097"/>
                </a:lnTo>
                <a:lnTo>
                  <a:pt x="518656" y="165870"/>
                </a:lnTo>
                <a:lnTo>
                  <a:pt x="518783" y="166106"/>
                </a:lnTo>
                <a:lnTo>
                  <a:pt x="519970" y="167206"/>
                </a:lnTo>
                <a:lnTo>
                  <a:pt x="520079" y="167386"/>
                </a:lnTo>
                <a:lnTo>
                  <a:pt x="520101" y="167521"/>
                </a:lnTo>
                <a:lnTo>
                  <a:pt x="519861" y="168641"/>
                </a:lnTo>
                <a:lnTo>
                  <a:pt x="519896" y="168807"/>
                </a:lnTo>
                <a:lnTo>
                  <a:pt x="520185" y="169302"/>
                </a:lnTo>
                <a:lnTo>
                  <a:pt x="520344" y="169706"/>
                </a:lnTo>
                <a:lnTo>
                  <a:pt x="520192" y="170292"/>
                </a:lnTo>
                <a:lnTo>
                  <a:pt x="519998" y="171400"/>
                </a:lnTo>
                <a:lnTo>
                  <a:pt x="519993" y="171690"/>
                </a:lnTo>
                <a:lnTo>
                  <a:pt x="520058" y="171832"/>
                </a:lnTo>
                <a:lnTo>
                  <a:pt x="520356" y="172141"/>
                </a:lnTo>
                <a:lnTo>
                  <a:pt x="520559" y="172216"/>
                </a:lnTo>
                <a:lnTo>
                  <a:pt x="521149" y="172246"/>
                </a:lnTo>
                <a:lnTo>
                  <a:pt x="521566" y="172615"/>
                </a:lnTo>
                <a:lnTo>
                  <a:pt x="522756" y="173130"/>
                </a:lnTo>
                <a:lnTo>
                  <a:pt x="523291" y="173279"/>
                </a:lnTo>
                <a:lnTo>
                  <a:pt x="523505" y="173326"/>
                </a:lnTo>
                <a:lnTo>
                  <a:pt x="523707" y="173268"/>
                </a:lnTo>
                <a:lnTo>
                  <a:pt x="523976" y="172960"/>
                </a:lnTo>
                <a:lnTo>
                  <a:pt x="524465" y="172110"/>
                </a:lnTo>
                <a:lnTo>
                  <a:pt x="524495" y="171941"/>
                </a:lnTo>
                <a:lnTo>
                  <a:pt x="524487" y="171632"/>
                </a:lnTo>
                <a:lnTo>
                  <a:pt x="524231" y="170993"/>
                </a:lnTo>
                <a:lnTo>
                  <a:pt x="523838" y="169555"/>
                </a:lnTo>
                <a:lnTo>
                  <a:pt x="524236" y="169078"/>
                </a:lnTo>
                <a:lnTo>
                  <a:pt x="524489" y="168543"/>
                </a:lnTo>
                <a:lnTo>
                  <a:pt x="524522" y="168335"/>
                </a:lnTo>
                <a:lnTo>
                  <a:pt x="524493" y="168194"/>
                </a:lnTo>
                <a:lnTo>
                  <a:pt x="523963" y="167494"/>
                </a:lnTo>
                <a:lnTo>
                  <a:pt x="524023" y="167211"/>
                </a:lnTo>
                <a:lnTo>
                  <a:pt x="524263" y="166501"/>
                </a:lnTo>
                <a:lnTo>
                  <a:pt x="523939" y="166199"/>
                </a:lnTo>
                <a:lnTo>
                  <a:pt x="523934" y="165978"/>
                </a:lnTo>
                <a:lnTo>
                  <a:pt x="524184" y="165881"/>
                </a:lnTo>
                <a:lnTo>
                  <a:pt x="524369" y="165971"/>
                </a:lnTo>
                <a:lnTo>
                  <a:pt x="524513" y="165955"/>
                </a:lnTo>
                <a:lnTo>
                  <a:pt x="525061" y="165597"/>
                </a:lnTo>
                <a:lnTo>
                  <a:pt x="526090" y="165644"/>
                </a:lnTo>
                <a:lnTo>
                  <a:pt x="526443" y="165091"/>
                </a:lnTo>
                <a:lnTo>
                  <a:pt x="527696" y="164770"/>
                </a:lnTo>
                <a:lnTo>
                  <a:pt x="527968" y="164475"/>
                </a:lnTo>
                <a:lnTo>
                  <a:pt x="528522" y="164359"/>
                </a:lnTo>
                <a:lnTo>
                  <a:pt x="529022" y="164575"/>
                </a:lnTo>
                <a:lnTo>
                  <a:pt x="529227" y="164582"/>
                </a:lnTo>
                <a:lnTo>
                  <a:pt x="529477" y="164013"/>
                </a:lnTo>
                <a:lnTo>
                  <a:pt x="529690" y="164078"/>
                </a:lnTo>
                <a:lnTo>
                  <a:pt x="529869" y="164202"/>
                </a:lnTo>
                <a:lnTo>
                  <a:pt x="529954" y="164351"/>
                </a:lnTo>
                <a:lnTo>
                  <a:pt x="530551" y="165926"/>
                </a:lnTo>
                <a:lnTo>
                  <a:pt x="530771" y="165965"/>
                </a:lnTo>
                <a:lnTo>
                  <a:pt x="531297" y="166440"/>
                </a:lnTo>
                <a:lnTo>
                  <a:pt x="531514" y="166721"/>
                </a:lnTo>
                <a:lnTo>
                  <a:pt x="531660" y="167244"/>
                </a:lnTo>
                <a:lnTo>
                  <a:pt x="531748" y="167771"/>
                </a:lnTo>
                <a:lnTo>
                  <a:pt x="531753" y="167937"/>
                </a:lnTo>
                <a:lnTo>
                  <a:pt x="531606" y="168648"/>
                </a:lnTo>
                <a:lnTo>
                  <a:pt x="532113" y="168870"/>
                </a:lnTo>
                <a:lnTo>
                  <a:pt x="531978" y="169165"/>
                </a:lnTo>
                <a:lnTo>
                  <a:pt x="531974" y="169456"/>
                </a:lnTo>
                <a:lnTo>
                  <a:pt x="532185" y="169618"/>
                </a:lnTo>
                <a:lnTo>
                  <a:pt x="532904" y="169325"/>
                </a:lnTo>
                <a:lnTo>
                  <a:pt x="533271" y="169441"/>
                </a:lnTo>
                <a:lnTo>
                  <a:pt x="533372" y="169692"/>
                </a:lnTo>
                <a:lnTo>
                  <a:pt x="533516" y="169802"/>
                </a:lnTo>
                <a:lnTo>
                  <a:pt x="534482" y="169829"/>
                </a:lnTo>
                <a:lnTo>
                  <a:pt x="535038" y="170072"/>
                </a:lnTo>
                <a:lnTo>
                  <a:pt x="535638" y="170413"/>
                </a:lnTo>
                <a:lnTo>
                  <a:pt x="536423" y="171236"/>
                </a:lnTo>
                <a:lnTo>
                  <a:pt x="536862" y="171499"/>
                </a:lnTo>
                <a:lnTo>
                  <a:pt x="536923" y="171647"/>
                </a:lnTo>
                <a:lnTo>
                  <a:pt x="536822" y="171950"/>
                </a:lnTo>
                <a:lnTo>
                  <a:pt x="537074" y="172778"/>
                </a:lnTo>
                <a:lnTo>
                  <a:pt x="537295" y="172797"/>
                </a:lnTo>
                <a:lnTo>
                  <a:pt x="537432" y="172882"/>
                </a:lnTo>
                <a:lnTo>
                  <a:pt x="538088" y="173585"/>
                </a:lnTo>
                <a:lnTo>
                  <a:pt x="538191" y="173893"/>
                </a:lnTo>
                <a:lnTo>
                  <a:pt x="538243" y="174254"/>
                </a:lnTo>
                <a:lnTo>
                  <a:pt x="538171" y="174491"/>
                </a:lnTo>
                <a:lnTo>
                  <a:pt x="537937" y="174805"/>
                </a:lnTo>
                <a:lnTo>
                  <a:pt x="537946" y="175136"/>
                </a:lnTo>
                <a:lnTo>
                  <a:pt x="538171" y="175626"/>
                </a:lnTo>
                <a:lnTo>
                  <a:pt x="538271" y="176106"/>
                </a:lnTo>
                <a:lnTo>
                  <a:pt x="539609" y="181442"/>
                </a:lnTo>
                <a:lnTo>
                  <a:pt x="542512" y="193488"/>
                </a:lnTo>
                <a:lnTo>
                  <a:pt x="542721" y="194302"/>
                </a:lnTo>
                <a:lnTo>
                  <a:pt x="542986" y="195355"/>
                </a:lnTo>
                <a:lnTo>
                  <a:pt x="544170" y="200165"/>
                </a:lnTo>
                <a:lnTo>
                  <a:pt x="545810" y="206822"/>
                </a:lnTo>
                <a:lnTo>
                  <a:pt x="546576" y="210376"/>
                </a:lnTo>
                <a:lnTo>
                  <a:pt x="550347" y="226484"/>
                </a:lnTo>
                <a:lnTo>
                  <a:pt x="551950" y="233777"/>
                </a:lnTo>
                <a:lnTo>
                  <a:pt x="554570" y="244892"/>
                </a:lnTo>
                <a:lnTo>
                  <a:pt x="554600" y="245034"/>
                </a:lnTo>
                <a:lnTo>
                  <a:pt x="554663" y="245288"/>
                </a:lnTo>
                <a:lnTo>
                  <a:pt x="555954" y="250463"/>
                </a:lnTo>
                <a:lnTo>
                  <a:pt x="557788" y="258148"/>
                </a:lnTo>
                <a:lnTo>
                  <a:pt x="557245" y="258098"/>
                </a:lnTo>
                <a:lnTo>
                  <a:pt x="557179" y="258226"/>
                </a:lnTo>
                <a:lnTo>
                  <a:pt x="557489" y="259931"/>
                </a:lnTo>
                <a:lnTo>
                  <a:pt x="557983" y="260601"/>
                </a:lnTo>
                <a:lnTo>
                  <a:pt x="557947" y="261358"/>
                </a:lnTo>
                <a:lnTo>
                  <a:pt x="557744" y="262197"/>
                </a:lnTo>
                <a:lnTo>
                  <a:pt x="560837" y="268520"/>
                </a:lnTo>
                <a:lnTo>
                  <a:pt x="561842" y="268255"/>
                </a:lnTo>
                <a:lnTo>
                  <a:pt x="561867" y="298501"/>
                </a:lnTo>
                <a:lnTo>
                  <a:pt x="561910" y="352805"/>
                </a:lnTo>
                <a:lnTo>
                  <a:pt x="564088" y="356903"/>
                </a:lnTo>
                <a:lnTo>
                  <a:pt x="564935" y="356678"/>
                </a:lnTo>
                <a:lnTo>
                  <a:pt x="566334" y="362649"/>
                </a:lnTo>
                <a:lnTo>
                  <a:pt x="567382" y="367692"/>
                </a:lnTo>
                <a:lnTo>
                  <a:pt x="568236" y="372093"/>
                </a:lnTo>
                <a:lnTo>
                  <a:pt x="569045" y="375702"/>
                </a:lnTo>
                <a:lnTo>
                  <a:pt x="569812" y="379825"/>
                </a:lnTo>
                <a:lnTo>
                  <a:pt x="570673" y="384069"/>
                </a:lnTo>
                <a:lnTo>
                  <a:pt x="572247" y="391976"/>
                </a:lnTo>
                <a:lnTo>
                  <a:pt x="572737" y="394125"/>
                </a:lnTo>
                <a:lnTo>
                  <a:pt x="574029" y="400613"/>
                </a:lnTo>
                <a:lnTo>
                  <a:pt x="574574" y="403137"/>
                </a:lnTo>
                <a:lnTo>
                  <a:pt x="575241" y="406229"/>
                </a:lnTo>
                <a:lnTo>
                  <a:pt x="575842" y="408812"/>
                </a:lnTo>
                <a:lnTo>
                  <a:pt x="578028" y="420083"/>
                </a:lnTo>
                <a:lnTo>
                  <a:pt x="579251" y="426048"/>
                </a:lnTo>
                <a:lnTo>
                  <a:pt x="579301" y="426312"/>
                </a:lnTo>
                <a:lnTo>
                  <a:pt x="579781" y="428583"/>
                </a:lnTo>
                <a:lnTo>
                  <a:pt x="579833" y="428815"/>
                </a:lnTo>
                <a:lnTo>
                  <a:pt x="579894" y="429078"/>
                </a:lnTo>
                <a:lnTo>
                  <a:pt x="579943" y="429286"/>
                </a:lnTo>
                <a:lnTo>
                  <a:pt x="580193" y="430530"/>
                </a:lnTo>
                <a:lnTo>
                  <a:pt x="580316" y="431163"/>
                </a:lnTo>
                <a:lnTo>
                  <a:pt x="580362" y="431405"/>
                </a:lnTo>
                <a:lnTo>
                  <a:pt x="580951" y="434822"/>
                </a:lnTo>
                <a:lnTo>
                  <a:pt x="581697" y="438384"/>
                </a:lnTo>
                <a:lnTo>
                  <a:pt x="581911" y="439639"/>
                </a:lnTo>
                <a:lnTo>
                  <a:pt x="582825" y="444527"/>
                </a:lnTo>
                <a:lnTo>
                  <a:pt x="583106" y="445779"/>
                </a:lnTo>
                <a:lnTo>
                  <a:pt x="583433" y="446758"/>
                </a:lnTo>
                <a:lnTo>
                  <a:pt x="583644" y="448261"/>
                </a:lnTo>
                <a:lnTo>
                  <a:pt x="587809" y="452094"/>
                </a:lnTo>
                <a:lnTo>
                  <a:pt x="592425" y="456477"/>
                </a:lnTo>
                <a:lnTo>
                  <a:pt x="590413" y="458553"/>
                </a:lnTo>
                <a:lnTo>
                  <a:pt x="590030" y="458961"/>
                </a:lnTo>
                <a:lnTo>
                  <a:pt x="586270" y="462958"/>
                </a:lnTo>
                <a:lnTo>
                  <a:pt x="581217" y="468196"/>
                </a:lnTo>
                <a:lnTo>
                  <a:pt x="580652" y="468786"/>
                </a:lnTo>
                <a:lnTo>
                  <a:pt x="576438" y="473256"/>
                </a:lnTo>
                <a:lnTo>
                  <a:pt x="574053" y="475783"/>
                </a:lnTo>
                <a:lnTo>
                  <a:pt x="574747" y="476506"/>
                </a:lnTo>
                <a:lnTo>
                  <a:pt x="575451" y="477086"/>
                </a:lnTo>
                <a:lnTo>
                  <a:pt x="578389" y="479922"/>
                </a:lnTo>
                <a:lnTo>
                  <a:pt x="579302" y="480778"/>
                </a:lnTo>
                <a:lnTo>
                  <a:pt x="580235" y="481667"/>
                </a:lnTo>
                <a:lnTo>
                  <a:pt x="581464" y="482835"/>
                </a:lnTo>
                <a:lnTo>
                  <a:pt x="582474" y="483793"/>
                </a:lnTo>
                <a:lnTo>
                  <a:pt x="583475" y="484651"/>
                </a:lnTo>
                <a:lnTo>
                  <a:pt x="583523" y="485150"/>
                </a:lnTo>
                <a:lnTo>
                  <a:pt x="583445" y="486221"/>
                </a:lnTo>
                <a:lnTo>
                  <a:pt x="583691" y="486923"/>
                </a:lnTo>
                <a:lnTo>
                  <a:pt x="583790" y="487613"/>
                </a:lnTo>
                <a:lnTo>
                  <a:pt x="584088" y="487883"/>
                </a:lnTo>
                <a:lnTo>
                  <a:pt x="584389" y="488516"/>
                </a:lnTo>
                <a:lnTo>
                  <a:pt x="584389" y="489950"/>
                </a:lnTo>
                <a:lnTo>
                  <a:pt x="584271" y="490264"/>
                </a:lnTo>
                <a:lnTo>
                  <a:pt x="584023" y="490202"/>
                </a:lnTo>
                <a:lnTo>
                  <a:pt x="582940" y="491057"/>
                </a:lnTo>
                <a:lnTo>
                  <a:pt x="582915" y="492831"/>
                </a:lnTo>
                <a:lnTo>
                  <a:pt x="582749" y="493362"/>
                </a:lnTo>
                <a:lnTo>
                  <a:pt x="581893" y="494309"/>
                </a:lnTo>
                <a:lnTo>
                  <a:pt x="579996" y="495786"/>
                </a:lnTo>
                <a:lnTo>
                  <a:pt x="579318" y="496869"/>
                </a:lnTo>
                <a:lnTo>
                  <a:pt x="577463" y="498953"/>
                </a:lnTo>
                <a:lnTo>
                  <a:pt x="576444" y="501859"/>
                </a:lnTo>
                <a:lnTo>
                  <a:pt x="576993" y="502177"/>
                </a:lnTo>
                <a:lnTo>
                  <a:pt x="577367" y="502346"/>
                </a:lnTo>
                <a:lnTo>
                  <a:pt x="577614" y="502945"/>
                </a:lnTo>
                <a:lnTo>
                  <a:pt x="577672" y="503480"/>
                </a:lnTo>
                <a:lnTo>
                  <a:pt x="577893" y="505529"/>
                </a:lnTo>
                <a:lnTo>
                  <a:pt x="578369" y="505788"/>
                </a:lnTo>
                <a:lnTo>
                  <a:pt x="578577" y="506128"/>
                </a:lnTo>
                <a:lnTo>
                  <a:pt x="578791" y="507256"/>
                </a:lnTo>
                <a:lnTo>
                  <a:pt x="578475" y="507380"/>
                </a:lnTo>
                <a:lnTo>
                  <a:pt x="577891" y="507306"/>
                </a:lnTo>
                <a:lnTo>
                  <a:pt x="577517" y="507649"/>
                </a:lnTo>
                <a:lnTo>
                  <a:pt x="577617" y="508348"/>
                </a:lnTo>
                <a:lnTo>
                  <a:pt x="577534" y="508535"/>
                </a:lnTo>
                <a:lnTo>
                  <a:pt x="577444" y="508662"/>
                </a:lnTo>
                <a:lnTo>
                  <a:pt x="577267" y="508555"/>
                </a:lnTo>
                <a:lnTo>
                  <a:pt x="576884" y="508141"/>
                </a:lnTo>
                <a:lnTo>
                  <a:pt x="576485" y="507669"/>
                </a:lnTo>
                <a:lnTo>
                  <a:pt x="576469" y="507054"/>
                </a:lnTo>
                <a:lnTo>
                  <a:pt x="576080" y="506591"/>
                </a:lnTo>
                <a:lnTo>
                  <a:pt x="575950" y="506656"/>
                </a:lnTo>
                <a:lnTo>
                  <a:pt x="575745" y="507145"/>
                </a:lnTo>
                <a:lnTo>
                  <a:pt x="575672" y="507698"/>
                </a:lnTo>
                <a:lnTo>
                  <a:pt x="574960" y="507699"/>
                </a:lnTo>
                <a:lnTo>
                  <a:pt x="574516" y="508172"/>
                </a:lnTo>
                <a:lnTo>
                  <a:pt x="574637" y="509625"/>
                </a:lnTo>
                <a:lnTo>
                  <a:pt x="574800" y="510101"/>
                </a:lnTo>
                <a:lnTo>
                  <a:pt x="575281" y="510703"/>
                </a:lnTo>
                <a:lnTo>
                  <a:pt x="576164" y="511340"/>
                </a:lnTo>
                <a:lnTo>
                  <a:pt x="576906" y="511519"/>
                </a:lnTo>
                <a:lnTo>
                  <a:pt x="578342" y="512946"/>
                </a:lnTo>
                <a:lnTo>
                  <a:pt x="579007" y="513606"/>
                </a:lnTo>
                <a:lnTo>
                  <a:pt x="579477" y="513434"/>
                </a:lnTo>
                <a:lnTo>
                  <a:pt x="579998" y="512587"/>
                </a:lnTo>
                <a:lnTo>
                  <a:pt x="580641" y="509836"/>
                </a:lnTo>
                <a:lnTo>
                  <a:pt x="580420" y="509141"/>
                </a:lnTo>
                <a:lnTo>
                  <a:pt x="581941" y="505397"/>
                </a:lnTo>
                <a:lnTo>
                  <a:pt x="581961" y="504892"/>
                </a:lnTo>
                <a:lnTo>
                  <a:pt x="581325" y="503961"/>
                </a:lnTo>
                <a:lnTo>
                  <a:pt x="581389" y="503803"/>
                </a:lnTo>
                <a:lnTo>
                  <a:pt x="582707" y="502989"/>
                </a:lnTo>
                <a:lnTo>
                  <a:pt x="586560" y="503632"/>
                </a:lnTo>
                <a:lnTo>
                  <a:pt x="588114" y="502331"/>
                </a:lnTo>
                <a:lnTo>
                  <a:pt x="587790" y="500587"/>
                </a:lnTo>
                <a:lnTo>
                  <a:pt x="588525" y="498545"/>
                </a:lnTo>
                <a:lnTo>
                  <a:pt x="589003" y="497699"/>
                </a:lnTo>
                <a:lnTo>
                  <a:pt x="589577" y="497391"/>
                </a:lnTo>
                <a:lnTo>
                  <a:pt x="590472" y="497342"/>
                </a:lnTo>
                <a:lnTo>
                  <a:pt x="591728" y="496376"/>
                </a:lnTo>
                <a:lnTo>
                  <a:pt x="592186" y="495676"/>
                </a:lnTo>
                <a:lnTo>
                  <a:pt x="594194" y="494097"/>
                </a:lnTo>
                <a:lnTo>
                  <a:pt x="594523" y="493957"/>
                </a:lnTo>
                <a:lnTo>
                  <a:pt x="596381" y="494364"/>
                </a:lnTo>
                <a:lnTo>
                  <a:pt x="598793" y="492995"/>
                </a:lnTo>
                <a:lnTo>
                  <a:pt x="599225" y="493067"/>
                </a:lnTo>
                <a:lnTo>
                  <a:pt x="600407" y="492062"/>
                </a:lnTo>
                <a:lnTo>
                  <a:pt x="600532" y="491348"/>
                </a:lnTo>
                <a:lnTo>
                  <a:pt x="600369" y="489006"/>
                </a:lnTo>
                <a:lnTo>
                  <a:pt x="600805" y="488337"/>
                </a:lnTo>
                <a:lnTo>
                  <a:pt x="601568" y="488656"/>
                </a:lnTo>
                <a:lnTo>
                  <a:pt x="603035" y="488847"/>
                </a:lnTo>
                <a:lnTo>
                  <a:pt x="605558" y="488521"/>
                </a:lnTo>
                <a:lnTo>
                  <a:pt x="606335" y="488963"/>
                </a:lnTo>
                <a:lnTo>
                  <a:pt x="606697" y="489928"/>
                </a:lnTo>
                <a:lnTo>
                  <a:pt x="608786" y="489523"/>
                </a:lnTo>
                <a:lnTo>
                  <a:pt x="608908" y="488866"/>
                </a:lnTo>
                <a:lnTo>
                  <a:pt x="608308" y="486838"/>
                </a:lnTo>
                <a:lnTo>
                  <a:pt x="608158" y="485366"/>
                </a:lnTo>
                <a:lnTo>
                  <a:pt x="608218" y="485196"/>
                </a:lnTo>
                <a:lnTo>
                  <a:pt x="608835" y="485015"/>
                </a:lnTo>
                <a:lnTo>
                  <a:pt x="611065" y="486677"/>
                </a:lnTo>
                <a:lnTo>
                  <a:pt x="612021" y="487172"/>
                </a:lnTo>
                <a:lnTo>
                  <a:pt x="613371" y="487445"/>
                </a:lnTo>
                <a:lnTo>
                  <a:pt x="614064" y="487436"/>
                </a:lnTo>
                <a:lnTo>
                  <a:pt x="614125" y="487163"/>
                </a:lnTo>
                <a:lnTo>
                  <a:pt x="615201" y="486574"/>
                </a:lnTo>
                <a:lnTo>
                  <a:pt x="618632" y="486291"/>
                </a:lnTo>
                <a:lnTo>
                  <a:pt x="624418" y="486902"/>
                </a:lnTo>
                <a:lnTo>
                  <a:pt x="625180" y="486982"/>
                </a:lnTo>
                <a:lnTo>
                  <a:pt x="631619" y="482163"/>
                </a:lnTo>
                <a:lnTo>
                  <a:pt x="631664" y="481359"/>
                </a:lnTo>
                <a:lnTo>
                  <a:pt x="631123" y="478844"/>
                </a:lnTo>
                <a:lnTo>
                  <a:pt x="631133" y="477515"/>
                </a:lnTo>
                <a:lnTo>
                  <a:pt x="633675" y="476076"/>
                </a:lnTo>
                <a:lnTo>
                  <a:pt x="636223" y="475229"/>
                </a:lnTo>
                <a:lnTo>
                  <a:pt x="639983" y="475585"/>
                </a:lnTo>
                <a:lnTo>
                  <a:pt x="640199" y="475229"/>
                </a:lnTo>
                <a:lnTo>
                  <a:pt x="644130" y="473883"/>
                </a:lnTo>
                <a:lnTo>
                  <a:pt x="647801" y="472910"/>
                </a:lnTo>
                <a:lnTo>
                  <a:pt x="651633" y="472317"/>
                </a:lnTo>
                <a:lnTo>
                  <a:pt x="653913" y="471619"/>
                </a:lnTo>
                <a:lnTo>
                  <a:pt x="659267" y="469248"/>
                </a:lnTo>
                <a:lnTo>
                  <a:pt x="664077" y="468479"/>
                </a:lnTo>
                <a:lnTo>
                  <a:pt x="666525" y="467391"/>
                </a:lnTo>
                <a:lnTo>
                  <a:pt x="669582" y="465325"/>
                </a:lnTo>
                <a:lnTo>
                  <a:pt x="671501" y="464473"/>
                </a:lnTo>
                <a:lnTo>
                  <a:pt x="673499" y="463989"/>
                </a:lnTo>
                <a:lnTo>
                  <a:pt x="675946" y="463008"/>
                </a:lnTo>
                <a:lnTo>
                  <a:pt x="679924" y="459877"/>
                </a:lnTo>
                <a:lnTo>
                  <a:pt x="681308" y="457954"/>
                </a:lnTo>
                <a:lnTo>
                  <a:pt x="681505" y="457135"/>
                </a:lnTo>
                <a:lnTo>
                  <a:pt x="682354" y="456330"/>
                </a:lnTo>
                <a:lnTo>
                  <a:pt x="684289" y="453494"/>
                </a:lnTo>
                <a:lnTo>
                  <a:pt x="687758" y="450639"/>
                </a:lnTo>
                <a:lnTo>
                  <a:pt x="688738" y="448458"/>
                </a:lnTo>
                <a:lnTo>
                  <a:pt x="689482" y="445790"/>
                </a:lnTo>
                <a:lnTo>
                  <a:pt x="691862" y="444877"/>
                </a:lnTo>
                <a:lnTo>
                  <a:pt x="692928" y="443420"/>
                </a:lnTo>
                <a:lnTo>
                  <a:pt x="695805" y="437067"/>
                </a:lnTo>
                <a:lnTo>
                  <a:pt x="697668" y="435625"/>
                </a:lnTo>
                <a:lnTo>
                  <a:pt x="699226" y="435055"/>
                </a:lnTo>
                <a:lnTo>
                  <a:pt x="700893" y="433566"/>
                </a:lnTo>
                <a:lnTo>
                  <a:pt x="701897" y="432912"/>
                </a:lnTo>
                <a:lnTo>
                  <a:pt x="702540" y="433206"/>
                </a:lnTo>
                <a:lnTo>
                  <a:pt x="703007" y="433183"/>
                </a:lnTo>
                <a:lnTo>
                  <a:pt x="704798" y="431761"/>
                </a:lnTo>
                <a:lnTo>
                  <a:pt x="705494" y="431783"/>
                </a:lnTo>
                <a:lnTo>
                  <a:pt x="705641" y="432134"/>
                </a:lnTo>
                <a:lnTo>
                  <a:pt x="704884" y="434834"/>
                </a:lnTo>
                <a:lnTo>
                  <a:pt x="704146" y="436159"/>
                </a:lnTo>
                <a:lnTo>
                  <a:pt x="701548" y="438987"/>
                </a:lnTo>
                <a:lnTo>
                  <a:pt x="700905" y="436626"/>
                </a:lnTo>
                <a:lnTo>
                  <a:pt x="700142" y="436101"/>
                </a:lnTo>
                <a:lnTo>
                  <a:pt x="699551" y="436179"/>
                </a:lnTo>
                <a:lnTo>
                  <a:pt x="699115" y="436485"/>
                </a:lnTo>
                <a:lnTo>
                  <a:pt x="698526" y="437293"/>
                </a:lnTo>
                <a:lnTo>
                  <a:pt x="698158" y="438927"/>
                </a:lnTo>
                <a:lnTo>
                  <a:pt x="698620" y="440513"/>
                </a:lnTo>
                <a:lnTo>
                  <a:pt x="700843" y="442226"/>
                </a:lnTo>
                <a:lnTo>
                  <a:pt x="702848" y="442633"/>
                </a:lnTo>
                <a:lnTo>
                  <a:pt x="704420" y="442266"/>
                </a:lnTo>
                <a:lnTo>
                  <a:pt x="704873" y="442609"/>
                </a:lnTo>
                <a:lnTo>
                  <a:pt x="704603" y="443825"/>
                </a:lnTo>
                <a:lnTo>
                  <a:pt x="706003" y="445526"/>
                </a:lnTo>
                <a:lnTo>
                  <a:pt x="707501" y="446315"/>
                </a:lnTo>
                <a:lnTo>
                  <a:pt x="709132" y="445500"/>
                </a:lnTo>
                <a:lnTo>
                  <a:pt x="710210" y="445244"/>
                </a:lnTo>
                <a:lnTo>
                  <a:pt x="711401" y="445384"/>
                </a:lnTo>
                <a:lnTo>
                  <a:pt x="713082" y="445974"/>
                </a:lnTo>
                <a:lnTo>
                  <a:pt x="714082" y="445648"/>
                </a:lnTo>
                <a:lnTo>
                  <a:pt x="714631" y="445099"/>
                </a:lnTo>
                <a:lnTo>
                  <a:pt x="714873" y="444667"/>
                </a:lnTo>
                <a:lnTo>
                  <a:pt x="715021" y="443632"/>
                </a:lnTo>
                <a:lnTo>
                  <a:pt x="715852" y="442487"/>
                </a:lnTo>
                <a:lnTo>
                  <a:pt x="716056" y="442346"/>
                </a:lnTo>
                <a:lnTo>
                  <a:pt x="716706" y="442412"/>
                </a:lnTo>
                <a:lnTo>
                  <a:pt x="718603" y="443433"/>
                </a:lnTo>
                <a:lnTo>
                  <a:pt x="719084" y="444376"/>
                </a:lnTo>
                <a:lnTo>
                  <a:pt x="719133" y="445311"/>
                </a:lnTo>
                <a:lnTo>
                  <a:pt x="721841" y="447634"/>
                </a:lnTo>
                <a:lnTo>
                  <a:pt x="722695" y="448123"/>
                </a:lnTo>
                <a:lnTo>
                  <a:pt x="723396" y="448252"/>
                </a:lnTo>
                <a:lnTo>
                  <a:pt x="724002" y="448098"/>
                </a:lnTo>
                <a:lnTo>
                  <a:pt x="724938" y="447171"/>
                </a:lnTo>
                <a:lnTo>
                  <a:pt x="724975" y="446262"/>
                </a:lnTo>
                <a:lnTo>
                  <a:pt x="724938" y="445886"/>
                </a:lnTo>
                <a:lnTo>
                  <a:pt x="725118" y="445492"/>
                </a:lnTo>
                <a:lnTo>
                  <a:pt x="726423" y="445070"/>
                </a:lnTo>
                <a:lnTo>
                  <a:pt x="726971" y="445497"/>
                </a:lnTo>
                <a:lnTo>
                  <a:pt x="727128" y="445408"/>
                </a:lnTo>
                <a:lnTo>
                  <a:pt x="727409" y="445172"/>
                </a:lnTo>
                <a:lnTo>
                  <a:pt x="727481" y="444731"/>
                </a:lnTo>
                <a:lnTo>
                  <a:pt x="727092" y="444066"/>
                </a:lnTo>
                <a:lnTo>
                  <a:pt x="726895" y="443509"/>
                </a:lnTo>
                <a:lnTo>
                  <a:pt x="727223" y="443149"/>
                </a:lnTo>
                <a:lnTo>
                  <a:pt x="728329" y="443062"/>
                </a:lnTo>
                <a:lnTo>
                  <a:pt x="729926" y="441623"/>
                </a:lnTo>
                <a:lnTo>
                  <a:pt x="730944" y="439870"/>
                </a:lnTo>
                <a:lnTo>
                  <a:pt x="733545" y="438073"/>
                </a:lnTo>
                <a:lnTo>
                  <a:pt x="733853" y="437145"/>
                </a:lnTo>
                <a:lnTo>
                  <a:pt x="733725" y="436461"/>
                </a:lnTo>
                <a:lnTo>
                  <a:pt x="733474" y="436001"/>
                </a:lnTo>
                <a:lnTo>
                  <a:pt x="733401" y="435092"/>
                </a:lnTo>
                <a:lnTo>
                  <a:pt x="735095" y="433805"/>
                </a:lnTo>
                <a:lnTo>
                  <a:pt x="736672" y="432947"/>
                </a:lnTo>
                <a:lnTo>
                  <a:pt x="738459" y="432386"/>
                </a:lnTo>
                <a:lnTo>
                  <a:pt x="738914" y="432699"/>
                </a:lnTo>
                <a:lnTo>
                  <a:pt x="739504" y="432744"/>
                </a:lnTo>
                <a:lnTo>
                  <a:pt x="741311" y="432302"/>
                </a:lnTo>
                <a:lnTo>
                  <a:pt x="741700" y="431947"/>
                </a:lnTo>
                <a:lnTo>
                  <a:pt x="742440" y="432164"/>
                </a:lnTo>
                <a:lnTo>
                  <a:pt x="742656" y="432483"/>
                </a:lnTo>
                <a:lnTo>
                  <a:pt x="741710" y="435118"/>
                </a:lnTo>
                <a:lnTo>
                  <a:pt x="739464" y="437332"/>
                </a:lnTo>
                <a:lnTo>
                  <a:pt x="736815" y="438873"/>
                </a:lnTo>
                <a:lnTo>
                  <a:pt x="729621" y="445373"/>
                </a:lnTo>
                <a:lnTo>
                  <a:pt x="722962" y="450878"/>
                </a:lnTo>
                <a:lnTo>
                  <a:pt x="701333" y="470637"/>
                </a:lnTo>
                <a:lnTo>
                  <a:pt x="695485" y="475375"/>
                </a:lnTo>
                <a:lnTo>
                  <a:pt x="687186" y="481515"/>
                </a:lnTo>
                <a:lnTo>
                  <a:pt x="673287" y="491356"/>
                </a:lnTo>
                <a:lnTo>
                  <a:pt x="672693" y="491975"/>
                </a:lnTo>
                <a:lnTo>
                  <a:pt x="672301" y="491982"/>
                </a:lnTo>
                <a:lnTo>
                  <a:pt x="671406" y="492590"/>
                </a:lnTo>
                <a:lnTo>
                  <a:pt x="663804" y="498390"/>
                </a:lnTo>
                <a:lnTo>
                  <a:pt x="659048" y="502241"/>
                </a:lnTo>
                <a:lnTo>
                  <a:pt x="652107" y="508483"/>
                </a:lnTo>
                <a:lnTo>
                  <a:pt x="648719" y="511125"/>
                </a:lnTo>
                <a:lnTo>
                  <a:pt x="641257" y="515862"/>
                </a:lnTo>
                <a:lnTo>
                  <a:pt x="636032" y="519171"/>
                </a:lnTo>
                <a:lnTo>
                  <a:pt x="633448" y="520622"/>
                </a:lnTo>
                <a:lnTo>
                  <a:pt x="631492" y="521622"/>
                </a:lnTo>
                <a:lnTo>
                  <a:pt x="627515" y="522803"/>
                </a:lnTo>
                <a:lnTo>
                  <a:pt x="625318" y="521821"/>
                </a:lnTo>
                <a:lnTo>
                  <a:pt x="623125" y="522752"/>
                </a:lnTo>
                <a:lnTo>
                  <a:pt x="617804" y="526684"/>
                </a:lnTo>
                <a:lnTo>
                  <a:pt x="617259" y="526996"/>
                </a:lnTo>
                <a:lnTo>
                  <a:pt x="612124" y="529930"/>
                </a:lnTo>
                <a:lnTo>
                  <a:pt x="610239" y="531006"/>
                </a:lnTo>
                <a:lnTo>
                  <a:pt x="605923" y="533632"/>
                </a:lnTo>
                <a:lnTo>
                  <a:pt x="604865" y="533663"/>
                </a:lnTo>
                <a:lnTo>
                  <a:pt x="601056" y="534218"/>
                </a:lnTo>
                <a:lnTo>
                  <a:pt x="598495" y="535533"/>
                </a:lnTo>
                <a:lnTo>
                  <a:pt x="589156" y="537532"/>
                </a:lnTo>
                <a:lnTo>
                  <a:pt x="588374" y="537392"/>
                </a:lnTo>
                <a:lnTo>
                  <a:pt x="587710" y="537272"/>
                </a:lnTo>
                <a:lnTo>
                  <a:pt x="586110" y="537839"/>
                </a:lnTo>
                <a:lnTo>
                  <a:pt x="581157" y="540897"/>
                </a:lnTo>
                <a:lnTo>
                  <a:pt x="575412" y="545088"/>
                </a:lnTo>
                <a:lnTo>
                  <a:pt x="572628" y="547555"/>
                </a:lnTo>
                <a:lnTo>
                  <a:pt x="572461" y="544541"/>
                </a:lnTo>
                <a:lnTo>
                  <a:pt x="572397" y="543386"/>
                </a:lnTo>
                <a:lnTo>
                  <a:pt x="567158" y="545493"/>
                </a:lnTo>
                <a:lnTo>
                  <a:pt x="565153" y="545489"/>
                </a:lnTo>
                <a:lnTo>
                  <a:pt x="565790" y="544273"/>
                </a:lnTo>
                <a:lnTo>
                  <a:pt x="565896" y="544070"/>
                </a:lnTo>
                <a:lnTo>
                  <a:pt x="565274" y="542742"/>
                </a:lnTo>
                <a:lnTo>
                  <a:pt x="562321" y="542415"/>
                </a:lnTo>
                <a:lnTo>
                  <a:pt x="561442" y="541558"/>
                </a:lnTo>
                <a:lnTo>
                  <a:pt x="560810" y="540201"/>
                </a:lnTo>
                <a:lnTo>
                  <a:pt x="560793" y="538642"/>
                </a:lnTo>
                <a:lnTo>
                  <a:pt x="560900" y="538138"/>
                </a:lnTo>
                <a:lnTo>
                  <a:pt x="561064" y="537367"/>
                </a:lnTo>
                <a:lnTo>
                  <a:pt x="561916" y="535538"/>
                </a:lnTo>
                <a:lnTo>
                  <a:pt x="561093" y="533229"/>
                </a:lnTo>
                <a:lnTo>
                  <a:pt x="560895" y="533061"/>
                </a:lnTo>
                <a:lnTo>
                  <a:pt x="560472" y="532700"/>
                </a:lnTo>
                <a:lnTo>
                  <a:pt x="558618" y="532646"/>
                </a:lnTo>
                <a:lnTo>
                  <a:pt x="558422" y="532604"/>
                </a:lnTo>
                <a:lnTo>
                  <a:pt x="558295" y="532473"/>
                </a:lnTo>
                <a:lnTo>
                  <a:pt x="558574" y="531165"/>
                </a:lnTo>
                <a:lnTo>
                  <a:pt x="559755" y="529661"/>
                </a:lnTo>
                <a:lnTo>
                  <a:pt x="559497" y="527429"/>
                </a:lnTo>
                <a:lnTo>
                  <a:pt x="559237" y="523765"/>
                </a:lnTo>
                <a:lnTo>
                  <a:pt x="559431" y="522818"/>
                </a:lnTo>
                <a:lnTo>
                  <a:pt x="560567" y="518166"/>
                </a:lnTo>
                <a:lnTo>
                  <a:pt x="561190" y="515607"/>
                </a:lnTo>
                <a:lnTo>
                  <a:pt x="561336" y="515009"/>
                </a:lnTo>
                <a:lnTo>
                  <a:pt x="561582" y="514151"/>
                </a:lnTo>
                <a:lnTo>
                  <a:pt x="561743" y="511409"/>
                </a:lnTo>
                <a:lnTo>
                  <a:pt x="561928" y="510029"/>
                </a:lnTo>
                <a:lnTo>
                  <a:pt x="562331" y="507837"/>
                </a:lnTo>
                <a:lnTo>
                  <a:pt x="562518" y="506843"/>
                </a:lnTo>
                <a:lnTo>
                  <a:pt x="562677" y="505841"/>
                </a:lnTo>
                <a:lnTo>
                  <a:pt x="562756" y="502754"/>
                </a:lnTo>
                <a:lnTo>
                  <a:pt x="562788" y="502229"/>
                </a:lnTo>
                <a:lnTo>
                  <a:pt x="562748" y="501994"/>
                </a:lnTo>
                <a:lnTo>
                  <a:pt x="562766" y="501298"/>
                </a:lnTo>
                <a:lnTo>
                  <a:pt x="562668" y="497920"/>
                </a:lnTo>
                <a:lnTo>
                  <a:pt x="562681" y="494052"/>
                </a:lnTo>
                <a:lnTo>
                  <a:pt x="562414" y="492139"/>
                </a:lnTo>
                <a:lnTo>
                  <a:pt x="561627" y="492336"/>
                </a:lnTo>
                <a:lnTo>
                  <a:pt x="561408" y="492356"/>
                </a:lnTo>
                <a:lnTo>
                  <a:pt x="561196" y="492299"/>
                </a:lnTo>
                <a:lnTo>
                  <a:pt x="560672" y="492078"/>
                </a:lnTo>
                <a:lnTo>
                  <a:pt x="547221" y="488247"/>
                </a:lnTo>
                <a:lnTo>
                  <a:pt x="541876" y="486740"/>
                </a:lnTo>
                <a:lnTo>
                  <a:pt x="541429" y="486615"/>
                </a:lnTo>
                <a:lnTo>
                  <a:pt x="532544" y="484116"/>
                </a:lnTo>
                <a:lnTo>
                  <a:pt x="529567" y="483382"/>
                </a:lnTo>
                <a:lnTo>
                  <a:pt x="527195" y="482796"/>
                </a:lnTo>
                <a:lnTo>
                  <a:pt x="520198" y="480826"/>
                </a:lnTo>
                <a:lnTo>
                  <a:pt x="518185" y="480099"/>
                </a:lnTo>
                <a:lnTo>
                  <a:pt x="513360" y="478635"/>
                </a:lnTo>
                <a:lnTo>
                  <a:pt x="512154" y="478269"/>
                </a:lnTo>
                <a:lnTo>
                  <a:pt x="503869" y="475405"/>
                </a:lnTo>
                <a:lnTo>
                  <a:pt x="499504" y="474091"/>
                </a:lnTo>
                <a:lnTo>
                  <a:pt x="488276" y="470544"/>
                </a:lnTo>
                <a:lnTo>
                  <a:pt x="484743" y="469522"/>
                </a:lnTo>
                <a:lnTo>
                  <a:pt x="479201" y="467809"/>
                </a:lnTo>
                <a:lnTo>
                  <a:pt x="479070" y="467853"/>
                </a:lnTo>
                <a:lnTo>
                  <a:pt x="479456" y="467371"/>
                </a:lnTo>
                <a:lnTo>
                  <a:pt x="479536" y="467195"/>
                </a:lnTo>
                <a:lnTo>
                  <a:pt x="479488" y="466916"/>
                </a:lnTo>
                <a:lnTo>
                  <a:pt x="479237" y="466536"/>
                </a:lnTo>
                <a:lnTo>
                  <a:pt x="478797" y="466251"/>
                </a:lnTo>
                <a:lnTo>
                  <a:pt x="477908" y="465884"/>
                </a:lnTo>
                <a:lnTo>
                  <a:pt x="477327" y="465546"/>
                </a:lnTo>
                <a:lnTo>
                  <a:pt x="477056" y="465207"/>
                </a:lnTo>
                <a:lnTo>
                  <a:pt x="476549" y="464352"/>
                </a:lnTo>
                <a:lnTo>
                  <a:pt x="476234" y="464079"/>
                </a:lnTo>
                <a:lnTo>
                  <a:pt x="475729" y="463939"/>
                </a:lnTo>
                <a:lnTo>
                  <a:pt x="474848" y="464040"/>
                </a:lnTo>
                <a:lnTo>
                  <a:pt x="474516" y="463957"/>
                </a:lnTo>
                <a:lnTo>
                  <a:pt x="474251" y="463843"/>
                </a:lnTo>
                <a:lnTo>
                  <a:pt x="473946" y="463565"/>
                </a:lnTo>
                <a:lnTo>
                  <a:pt x="473610" y="463149"/>
                </a:lnTo>
                <a:lnTo>
                  <a:pt x="473458" y="462836"/>
                </a:lnTo>
                <a:lnTo>
                  <a:pt x="473406" y="462398"/>
                </a:lnTo>
                <a:lnTo>
                  <a:pt x="473559" y="462097"/>
                </a:lnTo>
                <a:lnTo>
                  <a:pt x="473630" y="460900"/>
                </a:lnTo>
                <a:lnTo>
                  <a:pt x="473520" y="460530"/>
                </a:lnTo>
                <a:lnTo>
                  <a:pt x="473414" y="460347"/>
                </a:lnTo>
                <a:lnTo>
                  <a:pt x="473255" y="460162"/>
                </a:lnTo>
                <a:lnTo>
                  <a:pt x="473053" y="460033"/>
                </a:lnTo>
                <a:lnTo>
                  <a:pt x="472816" y="460028"/>
                </a:lnTo>
                <a:lnTo>
                  <a:pt x="472573" y="460157"/>
                </a:lnTo>
                <a:lnTo>
                  <a:pt x="472039" y="460631"/>
                </a:lnTo>
                <a:lnTo>
                  <a:pt x="471770" y="461082"/>
                </a:lnTo>
                <a:lnTo>
                  <a:pt x="471474" y="461375"/>
                </a:lnTo>
                <a:lnTo>
                  <a:pt x="471006" y="461453"/>
                </a:lnTo>
                <a:lnTo>
                  <a:pt x="470303" y="461298"/>
                </a:lnTo>
                <a:lnTo>
                  <a:pt x="470067" y="461343"/>
                </a:lnTo>
                <a:lnTo>
                  <a:pt x="469676" y="461602"/>
                </a:lnTo>
                <a:lnTo>
                  <a:pt x="469193" y="462070"/>
                </a:lnTo>
                <a:lnTo>
                  <a:pt x="468671" y="462298"/>
                </a:lnTo>
                <a:lnTo>
                  <a:pt x="468331" y="462255"/>
                </a:lnTo>
                <a:lnTo>
                  <a:pt x="468153" y="462133"/>
                </a:lnTo>
                <a:lnTo>
                  <a:pt x="467558" y="461352"/>
                </a:lnTo>
                <a:lnTo>
                  <a:pt x="467467" y="461200"/>
                </a:lnTo>
                <a:lnTo>
                  <a:pt x="467339" y="460799"/>
                </a:lnTo>
                <a:lnTo>
                  <a:pt x="467200" y="460574"/>
                </a:lnTo>
                <a:lnTo>
                  <a:pt x="466681" y="460195"/>
                </a:lnTo>
                <a:lnTo>
                  <a:pt x="466485" y="460150"/>
                </a:lnTo>
                <a:lnTo>
                  <a:pt x="466074" y="460237"/>
                </a:lnTo>
                <a:lnTo>
                  <a:pt x="465624" y="460668"/>
                </a:lnTo>
                <a:lnTo>
                  <a:pt x="465299" y="461225"/>
                </a:lnTo>
                <a:lnTo>
                  <a:pt x="465171" y="461903"/>
                </a:lnTo>
                <a:lnTo>
                  <a:pt x="464973" y="462085"/>
                </a:lnTo>
                <a:lnTo>
                  <a:pt x="464792" y="462156"/>
                </a:lnTo>
                <a:lnTo>
                  <a:pt x="464428" y="462211"/>
                </a:lnTo>
                <a:lnTo>
                  <a:pt x="464198" y="462164"/>
                </a:lnTo>
                <a:lnTo>
                  <a:pt x="463241" y="461648"/>
                </a:lnTo>
                <a:lnTo>
                  <a:pt x="462890" y="461405"/>
                </a:lnTo>
                <a:lnTo>
                  <a:pt x="462298" y="461174"/>
                </a:lnTo>
                <a:lnTo>
                  <a:pt x="461867" y="461123"/>
                </a:lnTo>
                <a:lnTo>
                  <a:pt x="461332" y="461314"/>
                </a:lnTo>
                <a:lnTo>
                  <a:pt x="460365" y="462026"/>
                </a:lnTo>
                <a:lnTo>
                  <a:pt x="459355" y="462547"/>
                </a:lnTo>
                <a:lnTo>
                  <a:pt x="458867" y="462585"/>
                </a:lnTo>
                <a:lnTo>
                  <a:pt x="458645" y="462506"/>
                </a:lnTo>
                <a:lnTo>
                  <a:pt x="458545" y="462252"/>
                </a:lnTo>
                <a:lnTo>
                  <a:pt x="458558" y="461749"/>
                </a:lnTo>
                <a:lnTo>
                  <a:pt x="458926" y="460999"/>
                </a:lnTo>
                <a:lnTo>
                  <a:pt x="458883" y="460845"/>
                </a:lnTo>
                <a:lnTo>
                  <a:pt x="458687" y="460539"/>
                </a:lnTo>
                <a:lnTo>
                  <a:pt x="458480" y="460383"/>
                </a:lnTo>
                <a:lnTo>
                  <a:pt x="458178" y="460302"/>
                </a:lnTo>
                <a:lnTo>
                  <a:pt x="457310" y="460316"/>
                </a:lnTo>
                <a:lnTo>
                  <a:pt x="457029" y="460218"/>
                </a:lnTo>
                <a:lnTo>
                  <a:pt x="456814" y="459825"/>
                </a:lnTo>
                <a:lnTo>
                  <a:pt x="456705" y="459409"/>
                </a:lnTo>
                <a:lnTo>
                  <a:pt x="456480" y="458915"/>
                </a:lnTo>
                <a:lnTo>
                  <a:pt x="456085" y="458610"/>
                </a:lnTo>
                <a:lnTo>
                  <a:pt x="455615" y="458546"/>
                </a:lnTo>
                <a:lnTo>
                  <a:pt x="455001" y="458689"/>
                </a:lnTo>
                <a:lnTo>
                  <a:pt x="454720" y="458609"/>
                </a:lnTo>
                <a:lnTo>
                  <a:pt x="454083" y="458260"/>
                </a:lnTo>
                <a:lnTo>
                  <a:pt x="453221" y="458322"/>
                </a:lnTo>
                <a:lnTo>
                  <a:pt x="452887" y="458449"/>
                </a:lnTo>
                <a:lnTo>
                  <a:pt x="452746" y="458815"/>
                </a:lnTo>
                <a:lnTo>
                  <a:pt x="452118" y="459470"/>
                </a:lnTo>
                <a:lnTo>
                  <a:pt x="451962" y="459552"/>
                </a:lnTo>
                <a:lnTo>
                  <a:pt x="450889" y="459691"/>
                </a:lnTo>
                <a:lnTo>
                  <a:pt x="449759" y="459656"/>
                </a:lnTo>
                <a:lnTo>
                  <a:pt x="449579" y="459580"/>
                </a:lnTo>
                <a:lnTo>
                  <a:pt x="449345" y="459281"/>
                </a:lnTo>
                <a:lnTo>
                  <a:pt x="449226" y="459036"/>
                </a:lnTo>
                <a:lnTo>
                  <a:pt x="449159" y="458638"/>
                </a:lnTo>
                <a:lnTo>
                  <a:pt x="449186" y="457693"/>
                </a:lnTo>
                <a:lnTo>
                  <a:pt x="449151" y="457444"/>
                </a:lnTo>
                <a:lnTo>
                  <a:pt x="449056" y="457150"/>
                </a:lnTo>
                <a:lnTo>
                  <a:pt x="448708" y="456520"/>
                </a:lnTo>
                <a:lnTo>
                  <a:pt x="448553" y="456391"/>
                </a:lnTo>
                <a:lnTo>
                  <a:pt x="448350" y="456338"/>
                </a:lnTo>
                <a:lnTo>
                  <a:pt x="447790" y="456478"/>
                </a:lnTo>
                <a:lnTo>
                  <a:pt x="447319" y="456769"/>
                </a:lnTo>
                <a:lnTo>
                  <a:pt x="446981" y="456765"/>
                </a:lnTo>
                <a:lnTo>
                  <a:pt x="446896" y="456634"/>
                </a:lnTo>
                <a:lnTo>
                  <a:pt x="446840" y="456416"/>
                </a:lnTo>
                <a:lnTo>
                  <a:pt x="446835" y="455978"/>
                </a:lnTo>
                <a:lnTo>
                  <a:pt x="446891" y="455571"/>
                </a:lnTo>
                <a:lnTo>
                  <a:pt x="446843" y="455372"/>
                </a:lnTo>
                <a:lnTo>
                  <a:pt x="446767" y="455218"/>
                </a:lnTo>
                <a:lnTo>
                  <a:pt x="446436" y="454868"/>
                </a:lnTo>
                <a:lnTo>
                  <a:pt x="445792" y="454468"/>
                </a:lnTo>
                <a:lnTo>
                  <a:pt x="445222" y="454237"/>
                </a:lnTo>
                <a:lnTo>
                  <a:pt x="445049" y="454190"/>
                </a:lnTo>
                <a:lnTo>
                  <a:pt x="444444" y="454210"/>
                </a:lnTo>
                <a:lnTo>
                  <a:pt x="444229" y="454015"/>
                </a:lnTo>
                <a:lnTo>
                  <a:pt x="444084" y="453452"/>
                </a:lnTo>
                <a:lnTo>
                  <a:pt x="444210" y="453209"/>
                </a:lnTo>
                <a:lnTo>
                  <a:pt x="444637" y="452938"/>
                </a:lnTo>
                <a:lnTo>
                  <a:pt x="444724" y="452723"/>
                </a:lnTo>
                <a:lnTo>
                  <a:pt x="444640" y="452457"/>
                </a:lnTo>
                <a:lnTo>
                  <a:pt x="444283" y="451871"/>
                </a:lnTo>
                <a:lnTo>
                  <a:pt x="443139" y="450661"/>
                </a:lnTo>
                <a:lnTo>
                  <a:pt x="442938" y="450572"/>
                </a:lnTo>
                <a:lnTo>
                  <a:pt x="442571" y="450607"/>
                </a:lnTo>
                <a:lnTo>
                  <a:pt x="442169" y="450458"/>
                </a:lnTo>
                <a:lnTo>
                  <a:pt x="441776" y="450220"/>
                </a:lnTo>
                <a:lnTo>
                  <a:pt x="441310" y="449648"/>
                </a:lnTo>
                <a:lnTo>
                  <a:pt x="440806" y="448734"/>
                </a:lnTo>
                <a:lnTo>
                  <a:pt x="440124" y="448330"/>
                </a:lnTo>
                <a:lnTo>
                  <a:pt x="439392" y="448126"/>
                </a:lnTo>
                <a:lnTo>
                  <a:pt x="438946" y="447737"/>
                </a:lnTo>
                <a:lnTo>
                  <a:pt x="438511" y="447249"/>
                </a:lnTo>
                <a:lnTo>
                  <a:pt x="438196" y="447039"/>
                </a:lnTo>
                <a:lnTo>
                  <a:pt x="437636" y="446667"/>
                </a:lnTo>
                <a:lnTo>
                  <a:pt x="437569" y="446404"/>
                </a:lnTo>
                <a:lnTo>
                  <a:pt x="437786" y="446146"/>
                </a:lnTo>
                <a:lnTo>
                  <a:pt x="438113" y="445982"/>
                </a:lnTo>
                <a:lnTo>
                  <a:pt x="438582" y="445928"/>
                </a:lnTo>
                <a:lnTo>
                  <a:pt x="438815" y="445722"/>
                </a:lnTo>
                <a:lnTo>
                  <a:pt x="438749" y="445546"/>
                </a:lnTo>
                <a:lnTo>
                  <a:pt x="438481" y="445088"/>
                </a:lnTo>
                <a:lnTo>
                  <a:pt x="438580" y="444929"/>
                </a:lnTo>
                <a:lnTo>
                  <a:pt x="439103" y="444647"/>
                </a:lnTo>
                <a:lnTo>
                  <a:pt x="439297" y="444662"/>
                </a:lnTo>
                <a:lnTo>
                  <a:pt x="439776" y="444844"/>
                </a:lnTo>
                <a:lnTo>
                  <a:pt x="439923" y="444754"/>
                </a:lnTo>
                <a:lnTo>
                  <a:pt x="439985" y="444512"/>
                </a:lnTo>
                <a:lnTo>
                  <a:pt x="439873" y="443818"/>
                </a:lnTo>
                <a:lnTo>
                  <a:pt x="439206" y="442918"/>
                </a:lnTo>
                <a:lnTo>
                  <a:pt x="439111" y="442716"/>
                </a:lnTo>
                <a:lnTo>
                  <a:pt x="438812" y="441761"/>
                </a:lnTo>
                <a:lnTo>
                  <a:pt x="438429" y="440013"/>
                </a:lnTo>
                <a:lnTo>
                  <a:pt x="438130" y="439293"/>
                </a:lnTo>
                <a:lnTo>
                  <a:pt x="437596" y="438708"/>
                </a:lnTo>
                <a:lnTo>
                  <a:pt x="437283" y="438693"/>
                </a:lnTo>
                <a:lnTo>
                  <a:pt x="437156" y="438633"/>
                </a:lnTo>
                <a:lnTo>
                  <a:pt x="436994" y="438333"/>
                </a:lnTo>
                <a:lnTo>
                  <a:pt x="436982" y="438069"/>
                </a:lnTo>
                <a:lnTo>
                  <a:pt x="437407" y="437449"/>
                </a:lnTo>
                <a:lnTo>
                  <a:pt x="437483" y="437236"/>
                </a:lnTo>
                <a:lnTo>
                  <a:pt x="437413" y="436937"/>
                </a:lnTo>
                <a:lnTo>
                  <a:pt x="437099" y="436257"/>
                </a:lnTo>
                <a:lnTo>
                  <a:pt x="436520" y="435470"/>
                </a:lnTo>
                <a:lnTo>
                  <a:pt x="436124" y="435058"/>
                </a:lnTo>
                <a:lnTo>
                  <a:pt x="435286" y="434539"/>
                </a:lnTo>
                <a:lnTo>
                  <a:pt x="435065" y="434247"/>
                </a:lnTo>
                <a:lnTo>
                  <a:pt x="435022" y="434005"/>
                </a:lnTo>
                <a:lnTo>
                  <a:pt x="435128" y="433666"/>
                </a:lnTo>
                <a:lnTo>
                  <a:pt x="435605" y="433502"/>
                </a:lnTo>
                <a:lnTo>
                  <a:pt x="436570" y="433383"/>
                </a:lnTo>
                <a:lnTo>
                  <a:pt x="436604" y="433203"/>
                </a:lnTo>
                <a:lnTo>
                  <a:pt x="436565" y="432986"/>
                </a:lnTo>
                <a:lnTo>
                  <a:pt x="435859" y="431625"/>
                </a:lnTo>
                <a:lnTo>
                  <a:pt x="435502" y="430693"/>
                </a:lnTo>
                <a:lnTo>
                  <a:pt x="435393" y="429501"/>
                </a:lnTo>
                <a:lnTo>
                  <a:pt x="435102" y="428578"/>
                </a:lnTo>
                <a:lnTo>
                  <a:pt x="434083" y="427291"/>
                </a:lnTo>
                <a:lnTo>
                  <a:pt x="433651" y="427138"/>
                </a:lnTo>
                <a:lnTo>
                  <a:pt x="433306" y="427147"/>
                </a:lnTo>
                <a:lnTo>
                  <a:pt x="432895" y="427058"/>
                </a:lnTo>
                <a:lnTo>
                  <a:pt x="432703" y="426887"/>
                </a:lnTo>
                <a:lnTo>
                  <a:pt x="432520" y="426806"/>
                </a:lnTo>
                <a:lnTo>
                  <a:pt x="432214" y="426923"/>
                </a:lnTo>
                <a:lnTo>
                  <a:pt x="431110" y="427563"/>
                </a:lnTo>
                <a:lnTo>
                  <a:pt x="430874" y="427621"/>
                </a:lnTo>
                <a:lnTo>
                  <a:pt x="430357" y="427655"/>
                </a:lnTo>
                <a:lnTo>
                  <a:pt x="430070" y="427457"/>
                </a:lnTo>
                <a:lnTo>
                  <a:pt x="429952" y="427301"/>
                </a:lnTo>
                <a:lnTo>
                  <a:pt x="429879" y="427127"/>
                </a:lnTo>
                <a:lnTo>
                  <a:pt x="429741" y="426166"/>
                </a:lnTo>
                <a:lnTo>
                  <a:pt x="429715" y="425599"/>
                </a:lnTo>
                <a:lnTo>
                  <a:pt x="429749" y="425407"/>
                </a:lnTo>
                <a:lnTo>
                  <a:pt x="430260" y="424202"/>
                </a:lnTo>
                <a:lnTo>
                  <a:pt x="430632" y="423962"/>
                </a:lnTo>
                <a:lnTo>
                  <a:pt x="431280" y="423933"/>
                </a:lnTo>
                <a:lnTo>
                  <a:pt x="431531" y="423745"/>
                </a:lnTo>
                <a:lnTo>
                  <a:pt x="431622" y="423589"/>
                </a:lnTo>
                <a:lnTo>
                  <a:pt x="431732" y="423092"/>
                </a:lnTo>
                <a:lnTo>
                  <a:pt x="431748" y="422305"/>
                </a:lnTo>
                <a:lnTo>
                  <a:pt x="431677" y="421867"/>
                </a:lnTo>
                <a:lnTo>
                  <a:pt x="431584" y="421657"/>
                </a:lnTo>
                <a:lnTo>
                  <a:pt x="431344" y="421545"/>
                </a:lnTo>
                <a:lnTo>
                  <a:pt x="431017" y="421624"/>
                </a:lnTo>
                <a:lnTo>
                  <a:pt x="430870" y="421698"/>
                </a:lnTo>
                <a:lnTo>
                  <a:pt x="430433" y="422215"/>
                </a:lnTo>
                <a:lnTo>
                  <a:pt x="430105" y="422303"/>
                </a:lnTo>
                <a:lnTo>
                  <a:pt x="429690" y="422178"/>
                </a:lnTo>
                <a:lnTo>
                  <a:pt x="428962" y="421727"/>
                </a:lnTo>
                <a:lnTo>
                  <a:pt x="427641" y="421493"/>
                </a:lnTo>
                <a:lnTo>
                  <a:pt x="427420" y="421180"/>
                </a:lnTo>
                <a:lnTo>
                  <a:pt x="427344" y="420993"/>
                </a:lnTo>
                <a:lnTo>
                  <a:pt x="427267" y="420628"/>
                </a:lnTo>
                <a:lnTo>
                  <a:pt x="427225" y="419873"/>
                </a:lnTo>
                <a:lnTo>
                  <a:pt x="427099" y="419344"/>
                </a:lnTo>
                <a:lnTo>
                  <a:pt x="426921" y="419021"/>
                </a:lnTo>
                <a:lnTo>
                  <a:pt x="426782" y="418921"/>
                </a:lnTo>
                <a:lnTo>
                  <a:pt x="426462" y="418851"/>
                </a:lnTo>
                <a:lnTo>
                  <a:pt x="425676" y="419164"/>
                </a:lnTo>
                <a:lnTo>
                  <a:pt x="425395" y="419204"/>
                </a:lnTo>
                <a:lnTo>
                  <a:pt x="424362" y="418579"/>
                </a:lnTo>
                <a:lnTo>
                  <a:pt x="424053" y="418700"/>
                </a:lnTo>
                <a:lnTo>
                  <a:pt x="423844" y="418859"/>
                </a:lnTo>
                <a:lnTo>
                  <a:pt x="423339" y="419283"/>
                </a:lnTo>
                <a:lnTo>
                  <a:pt x="423024" y="419392"/>
                </a:lnTo>
                <a:lnTo>
                  <a:pt x="422530" y="419323"/>
                </a:lnTo>
                <a:lnTo>
                  <a:pt x="422244" y="419172"/>
                </a:lnTo>
                <a:lnTo>
                  <a:pt x="421993" y="418944"/>
                </a:lnTo>
                <a:lnTo>
                  <a:pt x="421607" y="418353"/>
                </a:lnTo>
                <a:lnTo>
                  <a:pt x="421434" y="417403"/>
                </a:lnTo>
                <a:lnTo>
                  <a:pt x="421239" y="417038"/>
                </a:lnTo>
                <a:lnTo>
                  <a:pt x="421073" y="416912"/>
                </a:lnTo>
                <a:lnTo>
                  <a:pt x="420684" y="416875"/>
                </a:lnTo>
                <a:lnTo>
                  <a:pt x="420509" y="416955"/>
                </a:lnTo>
                <a:lnTo>
                  <a:pt x="420359" y="417303"/>
                </a:lnTo>
                <a:lnTo>
                  <a:pt x="420365" y="417844"/>
                </a:lnTo>
                <a:lnTo>
                  <a:pt x="420312" y="418302"/>
                </a:lnTo>
                <a:lnTo>
                  <a:pt x="420114" y="418640"/>
                </a:lnTo>
                <a:lnTo>
                  <a:pt x="419954" y="418657"/>
                </a:lnTo>
                <a:lnTo>
                  <a:pt x="419750" y="418561"/>
                </a:lnTo>
                <a:lnTo>
                  <a:pt x="419597" y="418447"/>
                </a:lnTo>
                <a:lnTo>
                  <a:pt x="419409" y="418162"/>
                </a:lnTo>
                <a:lnTo>
                  <a:pt x="419080" y="417961"/>
                </a:lnTo>
                <a:lnTo>
                  <a:pt x="418726" y="417855"/>
                </a:lnTo>
                <a:lnTo>
                  <a:pt x="418145" y="417865"/>
                </a:lnTo>
                <a:lnTo>
                  <a:pt x="417652" y="418067"/>
                </a:lnTo>
                <a:lnTo>
                  <a:pt x="417240" y="418399"/>
                </a:lnTo>
                <a:lnTo>
                  <a:pt x="416987" y="419344"/>
                </a:lnTo>
                <a:lnTo>
                  <a:pt x="416758" y="419793"/>
                </a:lnTo>
                <a:lnTo>
                  <a:pt x="416580" y="419835"/>
                </a:lnTo>
                <a:lnTo>
                  <a:pt x="415996" y="419728"/>
                </a:lnTo>
                <a:lnTo>
                  <a:pt x="415669" y="419540"/>
                </a:lnTo>
                <a:lnTo>
                  <a:pt x="415173" y="419138"/>
                </a:lnTo>
                <a:lnTo>
                  <a:pt x="414918" y="419020"/>
                </a:lnTo>
                <a:lnTo>
                  <a:pt x="414728" y="419099"/>
                </a:lnTo>
                <a:lnTo>
                  <a:pt x="414416" y="419632"/>
                </a:lnTo>
                <a:lnTo>
                  <a:pt x="414172" y="419853"/>
                </a:lnTo>
                <a:lnTo>
                  <a:pt x="413578" y="419987"/>
                </a:lnTo>
                <a:lnTo>
                  <a:pt x="413288" y="419849"/>
                </a:lnTo>
                <a:lnTo>
                  <a:pt x="413013" y="419610"/>
                </a:lnTo>
                <a:lnTo>
                  <a:pt x="412879" y="419402"/>
                </a:lnTo>
                <a:lnTo>
                  <a:pt x="412787" y="419087"/>
                </a:lnTo>
                <a:lnTo>
                  <a:pt x="412919" y="418733"/>
                </a:lnTo>
                <a:lnTo>
                  <a:pt x="413137" y="418448"/>
                </a:lnTo>
                <a:lnTo>
                  <a:pt x="413155" y="418186"/>
                </a:lnTo>
                <a:lnTo>
                  <a:pt x="412682" y="417453"/>
                </a:lnTo>
                <a:lnTo>
                  <a:pt x="412431" y="417346"/>
                </a:lnTo>
                <a:lnTo>
                  <a:pt x="411978" y="417348"/>
                </a:lnTo>
                <a:lnTo>
                  <a:pt x="411625" y="417260"/>
                </a:lnTo>
                <a:lnTo>
                  <a:pt x="411336" y="416591"/>
                </a:lnTo>
                <a:lnTo>
                  <a:pt x="411201" y="416122"/>
                </a:lnTo>
                <a:lnTo>
                  <a:pt x="411502" y="415428"/>
                </a:lnTo>
                <a:lnTo>
                  <a:pt x="411369" y="414813"/>
                </a:lnTo>
                <a:lnTo>
                  <a:pt x="411047" y="414344"/>
                </a:lnTo>
                <a:lnTo>
                  <a:pt x="410300" y="413485"/>
                </a:lnTo>
                <a:lnTo>
                  <a:pt x="410116" y="413194"/>
                </a:lnTo>
                <a:lnTo>
                  <a:pt x="409987" y="412656"/>
                </a:lnTo>
                <a:lnTo>
                  <a:pt x="409714" y="411842"/>
                </a:lnTo>
                <a:lnTo>
                  <a:pt x="409390" y="411244"/>
                </a:lnTo>
                <a:lnTo>
                  <a:pt x="408355" y="410995"/>
                </a:lnTo>
                <a:lnTo>
                  <a:pt x="408150" y="410772"/>
                </a:lnTo>
                <a:lnTo>
                  <a:pt x="408018" y="410543"/>
                </a:lnTo>
                <a:lnTo>
                  <a:pt x="407887" y="409890"/>
                </a:lnTo>
                <a:lnTo>
                  <a:pt x="407621" y="409686"/>
                </a:lnTo>
                <a:lnTo>
                  <a:pt x="407190" y="409802"/>
                </a:lnTo>
                <a:lnTo>
                  <a:pt x="407046" y="409921"/>
                </a:lnTo>
                <a:lnTo>
                  <a:pt x="406972" y="410074"/>
                </a:lnTo>
                <a:lnTo>
                  <a:pt x="407098" y="410608"/>
                </a:lnTo>
                <a:lnTo>
                  <a:pt x="406898" y="410678"/>
                </a:lnTo>
                <a:lnTo>
                  <a:pt x="406305" y="410724"/>
                </a:lnTo>
                <a:lnTo>
                  <a:pt x="406051" y="410638"/>
                </a:lnTo>
                <a:lnTo>
                  <a:pt x="405454" y="410270"/>
                </a:lnTo>
                <a:lnTo>
                  <a:pt x="405090" y="409515"/>
                </a:lnTo>
                <a:lnTo>
                  <a:pt x="404857" y="409468"/>
                </a:lnTo>
                <a:lnTo>
                  <a:pt x="404044" y="408836"/>
                </a:lnTo>
                <a:lnTo>
                  <a:pt x="403408" y="408728"/>
                </a:lnTo>
                <a:lnTo>
                  <a:pt x="403063" y="408754"/>
                </a:lnTo>
                <a:lnTo>
                  <a:pt x="402759" y="408563"/>
                </a:lnTo>
                <a:lnTo>
                  <a:pt x="402694" y="408397"/>
                </a:lnTo>
                <a:lnTo>
                  <a:pt x="402809" y="407083"/>
                </a:lnTo>
                <a:lnTo>
                  <a:pt x="402757" y="406801"/>
                </a:lnTo>
                <a:lnTo>
                  <a:pt x="402263" y="406150"/>
                </a:lnTo>
                <a:lnTo>
                  <a:pt x="401703" y="405964"/>
                </a:lnTo>
                <a:lnTo>
                  <a:pt x="401032" y="405902"/>
                </a:lnTo>
                <a:lnTo>
                  <a:pt x="400422" y="405756"/>
                </a:lnTo>
                <a:lnTo>
                  <a:pt x="396629" y="406701"/>
                </a:lnTo>
                <a:lnTo>
                  <a:pt x="393983" y="407359"/>
                </a:lnTo>
                <a:lnTo>
                  <a:pt x="393605" y="407453"/>
                </a:lnTo>
                <a:lnTo>
                  <a:pt x="389960" y="408345"/>
                </a:lnTo>
                <a:lnTo>
                  <a:pt x="389378" y="408509"/>
                </a:lnTo>
                <a:lnTo>
                  <a:pt x="383210" y="410045"/>
                </a:lnTo>
                <a:lnTo>
                  <a:pt x="378117" y="411308"/>
                </a:lnTo>
                <a:lnTo>
                  <a:pt x="366401" y="414304"/>
                </a:lnTo>
                <a:lnTo>
                  <a:pt x="354928" y="416960"/>
                </a:lnTo>
                <a:lnTo>
                  <a:pt x="345156" y="419286"/>
                </a:lnTo>
                <a:lnTo>
                  <a:pt x="344903" y="419347"/>
                </a:lnTo>
                <a:lnTo>
                  <a:pt x="333963" y="421987"/>
                </a:lnTo>
                <a:lnTo>
                  <a:pt x="332368" y="422355"/>
                </a:lnTo>
                <a:lnTo>
                  <a:pt x="331699" y="422514"/>
                </a:lnTo>
                <a:lnTo>
                  <a:pt x="330423" y="422823"/>
                </a:lnTo>
                <a:lnTo>
                  <a:pt x="312758" y="427078"/>
                </a:lnTo>
                <a:lnTo>
                  <a:pt x="312205" y="427200"/>
                </a:lnTo>
                <a:lnTo>
                  <a:pt x="302172" y="429490"/>
                </a:lnTo>
                <a:lnTo>
                  <a:pt x="301778" y="429570"/>
                </a:lnTo>
                <a:lnTo>
                  <a:pt x="301196" y="429696"/>
                </a:lnTo>
                <a:lnTo>
                  <a:pt x="293571" y="431343"/>
                </a:lnTo>
                <a:lnTo>
                  <a:pt x="276421" y="435123"/>
                </a:lnTo>
                <a:lnTo>
                  <a:pt x="270508" y="436486"/>
                </a:lnTo>
                <a:lnTo>
                  <a:pt x="268789" y="436868"/>
                </a:lnTo>
                <a:lnTo>
                  <a:pt x="261035" y="438656"/>
                </a:lnTo>
                <a:lnTo>
                  <a:pt x="260571" y="438762"/>
                </a:lnTo>
                <a:lnTo>
                  <a:pt x="259677" y="438966"/>
                </a:lnTo>
                <a:lnTo>
                  <a:pt x="259188" y="439091"/>
                </a:lnTo>
                <a:lnTo>
                  <a:pt x="257128" y="439599"/>
                </a:lnTo>
                <a:lnTo>
                  <a:pt x="253394" y="440503"/>
                </a:lnTo>
                <a:lnTo>
                  <a:pt x="248395" y="441687"/>
                </a:lnTo>
                <a:lnTo>
                  <a:pt x="242968" y="443050"/>
                </a:lnTo>
                <a:lnTo>
                  <a:pt x="208899" y="450584"/>
                </a:lnTo>
                <a:lnTo>
                  <a:pt x="199540" y="452719"/>
                </a:lnTo>
                <a:lnTo>
                  <a:pt x="187031" y="455554"/>
                </a:lnTo>
                <a:lnTo>
                  <a:pt x="180510" y="457005"/>
                </a:lnTo>
                <a:lnTo>
                  <a:pt x="179684" y="457187"/>
                </a:lnTo>
                <a:lnTo>
                  <a:pt x="164851" y="460366"/>
                </a:lnTo>
                <a:lnTo>
                  <a:pt x="161816" y="460936"/>
                </a:lnTo>
                <a:lnTo>
                  <a:pt x="153403" y="462608"/>
                </a:lnTo>
                <a:lnTo>
                  <a:pt x="146084" y="464273"/>
                </a:lnTo>
                <a:lnTo>
                  <a:pt x="140308" y="465583"/>
                </a:lnTo>
                <a:lnTo>
                  <a:pt x="136985" y="466230"/>
                </a:lnTo>
                <a:lnTo>
                  <a:pt x="111087" y="471604"/>
                </a:lnTo>
                <a:lnTo>
                  <a:pt x="97388" y="474664"/>
                </a:lnTo>
                <a:lnTo>
                  <a:pt x="86176" y="477036"/>
                </a:lnTo>
                <a:lnTo>
                  <a:pt x="82201" y="477777"/>
                </a:lnTo>
                <a:lnTo>
                  <a:pt x="76413" y="478852"/>
                </a:lnTo>
                <a:lnTo>
                  <a:pt x="69379" y="480239"/>
                </a:lnTo>
                <a:lnTo>
                  <a:pt x="58833" y="482341"/>
                </a:lnTo>
                <a:lnTo>
                  <a:pt x="52449" y="483703"/>
                </a:lnTo>
                <a:lnTo>
                  <a:pt x="32438" y="487749"/>
                </a:lnTo>
                <a:lnTo>
                  <a:pt x="26497" y="488885"/>
                </a:lnTo>
                <a:lnTo>
                  <a:pt x="25330" y="489096"/>
                </a:lnTo>
                <a:lnTo>
                  <a:pt x="19974" y="490106"/>
                </a:lnTo>
                <a:lnTo>
                  <a:pt x="18673" y="490358"/>
                </a:lnTo>
                <a:lnTo>
                  <a:pt x="14631" y="491106"/>
                </a:lnTo>
                <a:lnTo>
                  <a:pt x="6438" y="492765"/>
                </a:lnTo>
                <a:lnTo>
                  <a:pt x="6381" y="492618"/>
                </a:lnTo>
                <a:lnTo>
                  <a:pt x="5918" y="490316"/>
                </a:lnTo>
                <a:lnTo>
                  <a:pt x="3573" y="478178"/>
                </a:lnTo>
                <a:lnTo>
                  <a:pt x="3247" y="476697"/>
                </a:lnTo>
                <a:lnTo>
                  <a:pt x="2812" y="474328"/>
                </a:lnTo>
                <a:lnTo>
                  <a:pt x="2540" y="472874"/>
                </a:lnTo>
                <a:lnTo>
                  <a:pt x="2275" y="471584"/>
                </a:lnTo>
                <a:lnTo>
                  <a:pt x="2124" y="470810"/>
                </a:lnTo>
                <a:lnTo>
                  <a:pt x="2040" y="470331"/>
                </a:lnTo>
                <a:lnTo>
                  <a:pt x="613" y="46312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6" name="pg256"/>
          <p:cNvSpPr/>
          <p:nvPr/>
        </p:nvSpPr>
        <p:spPr>
          <a:xfrm>
            <a:off x="6606190" y="3244100"/>
            <a:ext cx="15933" cy="23902"/>
          </a:xfrm>
          <a:custGeom>
            <a:avLst/>
            <a:gdLst/>
            <a:ahLst/>
            <a:cxnLst/>
            <a:rect l="0" t="0" r="0" b="0"/>
            <a:pathLst>
              <a:path w="15933" h="23902">
                <a:moveTo>
                  <a:pt x="366" y="22972"/>
                </a:moveTo>
                <a:lnTo>
                  <a:pt x="641" y="21467"/>
                </a:lnTo>
                <a:lnTo>
                  <a:pt x="902" y="20515"/>
                </a:lnTo>
                <a:lnTo>
                  <a:pt x="414" y="19534"/>
                </a:lnTo>
                <a:lnTo>
                  <a:pt x="0" y="18105"/>
                </a:lnTo>
                <a:lnTo>
                  <a:pt x="634" y="16827"/>
                </a:lnTo>
                <a:lnTo>
                  <a:pt x="1572" y="16036"/>
                </a:lnTo>
                <a:lnTo>
                  <a:pt x="2512" y="15715"/>
                </a:lnTo>
                <a:lnTo>
                  <a:pt x="2639" y="14219"/>
                </a:lnTo>
                <a:lnTo>
                  <a:pt x="2601" y="12608"/>
                </a:lnTo>
                <a:lnTo>
                  <a:pt x="2636" y="11327"/>
                </a:lnTo>
                <a:lnTo>
                  <a:pt x="2797" y="10366"/>
                </a:lnTo>
                <a:lnTo>
                  <a:pt x="2193" y="9664"/>
                </a:lnTo>
                <a:lnTo>
                  <a:pt x="2002" y="8443"/>
                </a:lnTo>
                <a:lnTo>
                  <a:pt x="1640" y="7450"/>
                </a:lnTo>
                <a:lnTo>
                  <a:pt x="1569" y="6722"/>
                </a:lnTo>
                <a:lnTo>
                  <a:pt x="1678" y="6475"/>
                </a:lnTo>
                <a:lnTo>
                  <a:pt x="2451" y="4736"/>
                </a:lnTo>
                <a:lnTo>
                  <a:pt x="2969" y="4364"/>
                </a:lnTo>
                <a:lnTo>
                  <a:pt x="3983" y="4250"/>
                </a:lnTo>
                <a:lnTo>
                  <a:pt x="4849" y="4157"/>
                </a:lnTo>
                <a:lnTo>
                  <a:pt x="6559" y="3974"/>
                </a:lnTo>
                <a:lnTo>
                  <a:pt x="7871" y="3405"/>
                </a:lnTo>
                <a:lnTo>
                  <a:pt x="9191" y="2605"/>
                </a:lnTo>
                <a:lnTo>
                  <a:pt x="10264" y="2232"/>
                </a:lnTo>
                <a:lnTo>
                  <a:pt x="11372" y="1500"/>
                </a:lnTo>
                <a:lnTo>
                  <a:pt x="11625" y="449"/>
                </a:lnTo>
                <a:lnTo>
                  <a:pt x="12585" y="0"/>
                </a:lnTo>
                <a:lnTo>
                  <a:pt x="12471" y="1657"/>
                </a:lnTo>
                <a:lnTo>
                  <a:pt x="13248" y="2332"/>
                </a:lnTo>
                <a:lnTo>
                  <a:pt x="13986" y="4357"/>
                </a:lnTo>
                <a:lnTo>
                  <a:pt x="14676" y="5191"/>
                </a:lnTo>
                <a:lnTo>
                  <a:pt x="15933" y="6425"/>
                </a:lnTo>
                <a:lnTo>
                  <a:pt x="15525" y="8252"/>
                </a:lnTo>
                <a:lnTo>
                  <a:pt x="14016" y="11202"/>
                </a:lnTo>
                <a:lnTo>
                  <a:pt x="12312" y="14550"/>
                </a:lnTo>
                <a:lnTo>
                  <a:pt x="11276" y="16033"/>
                </a:lnTo>
                <a:lnTo>
                  <a:pt x="10627" y="17234"/>
                </a:lnTo>
                <a:lnTo>
                  <a:pt x="9815" y="16798"/>
                </a:lnTo>
                <a:lnTo>
                  <a:pt x="8979" y="17640"/>
                </a:lnTo>
                <a:lnTo>
                  <a:pt x="7849" y="18895"/>
                </a:lnTo>
                <a:lnTo>
                  <a:pt x="6849" y="19434"/>
                </a:lnTo>
                <a:lnTo>
                  <a:pt x="5516" y="20921"/>
                </a:lnTo>
                <a:lnTo>
                  <a:pt x="4630" y="21445"/>
                </a:lnTo>
                <a:lnTo>
                  <a:pt x="3999" y="22485"/>
                </a:lnTo>
                <a:lnTo>
                  <a:pt x="2818" y="22961"/>
                </a:lnTo>
                <a:lnTo>
                  <a:pt x="1760" y="23902"/>
                </a:lnTo>
                <a:lnTo>
                  <a:pt x="1140" y="23811"/>
                </a:lnTo>
                <a:lnTo>
                  <a:pt x="298" y="2347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7" name="pg257"/>
          <p:cNvSpPr/>
          <p:nvPr/>
        </p:nvSpPr>
        <p:spPr>
          <a:xfrm>
            <a:off x="6781953" y="3115783"/>
            <a:ext cx="8437" cy="7632"/>
          </a:xfrm>
          <a:custGeom>
            <a:avLst/>
            <a:gdLst/>
            <a:ahLst/>
            <a:cxnLst/>
            <a:rect l="0" t="0" r="0" b="0"/>
            <a:pathLst>
              <a:path w="8437" h="7632">
                <a:moveTo>
                  <a:pt x="0" y="6910"/>
                </a:moveTo>
                <a:lnTo>
                  <a:pt x="229" y="5861"/>
                </a:lnTo>
                <a:lnTo>
                  <a:pt x="493" y="4767"/>
                </a:lnTo>
                <a:lnTo>
                  <a:pt x="786" y="4280"/>
                </a:lnTo>
                <a:lnTo>
                  <a:pt x="1882" y="4045"/>
                </a:lnTo>
                <a:lnTo>
                  <a:pt x="3014" y="2706"/>
                </a:lnTo>
                <a:lnTo>
                  <a:pt x="4035" y="2544"/>
                </a:lnTo>
                <a:lnTo>
                  <a:pt x="6290" y="1270"/>
                </a:lnTo>
                <a:lnTo>
                  <a:pt x="7064" y="842"/>
                </a:lnTo>
                <a:lnTo>
                  <a:pt x="8437" y="0"/>
                </a:lnTo>
                <a:lnTo>
                  <a:pt x="8014" y="1352"/>
                </a:lnTo>
                <a:lnTo>
                  <a:pt x="7181" y="2144"/>
                </a:lnTo>
                <a:lnTo>
                  <a:pt x="5911" y="3200"/>
                </a:lnTo>
                <a:lnTo>
                  <a:pt x="4662" y="4331"/>
                </a:lnTo>
                <a:lnTo>
                  <a:pt x="3550" y="5754"/>
                </a:lnTo>
                <a:lnTo>
                  <a:pt x="2984" y="6380"/>
                </a:lnTo>
                <a:lnTo>
                  <a:pt x="26" y="763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8" name="pg258"/>
          <p:cNvSpPr/>
          <p:nvPr/>
        </p:nvSpPr>
        <p:spPr>
          <a:xfrm>
            <a:off x="6777726" y="3141730"/>
            <a:ext cx="6354" cy="6464"/>
          </a:xfrm>
          <a:custGeom>
            <a:avLst/>
            <a:gdLst/>
            <a:ahLst/>
            <a:cxnLst/>
            <a:rect l="0" t="0" r="0" b="0"/>
            <a:pathLst>
              <a:path w="6354" h="6464">
                <a:moveTo>
                  <a:pt x="0" y="2476"/>
                </a:moveTo>
                <a:lnTo>
                  <a:pt x="92" y="2061"/>
                </a:lnTo>
                <a:lnTo>
                  <a:pt x="731" y="1419"/>
                </a:lnTo>
                <a:lnTo>
                  <a:pt x="948" y="875"/>
                </a:lnTo>
                <a:lnTo>
                  <a:pt x="856" y="0"/>
                </a:lnTo>
                <a:lnTo>
                  <a:pt x="5118" y="523"/>
                </a:lnTo>
                <a:lnTo>
                  <a:pt x="5650" y="1346"/>
                </a:lnTo>
                <a:lnTo>
                  <a:pt x="6354" y="5731"/>
                </a:lnTo>
                <a:lnTo>
                  <a:pt x="5719" y="6464"/>
                </a:lnTo>
                <a:lnTo>
                  <a:pt x="5556" y="6400"/>
                </a:lnTo>
                <a:lnTo>
                  <a:pt x="4844" y="3908"/>
                </a:lnTo>
                <a:lnTo>
                  <a:pt x="3941" y="2798"/>
                </a:lnTo>
                <a:lnTo>
                  <a:pt x="3569" y="2597"/>
                </a:lnTo>
                <a:lnTo>
                  <a:pt x="2157" y="2452"/>
                </a:lnTo>
                <a:lnTo>
                  <a:pt x="513" y="3018"/>
                </a:lnTo>
                <a:lnTo>
                  <a:pt x="207" y="285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9" name="pg259"/>
          <p:cNvSpPr/>
          <p:nvPr/>
        </p:nvSpPr>
        <p:spPr>
          <a:xfrm>
            <a:off x="6318560" y="2902692"/>
            <a:ext cx="5055" cy="6653"/>
          </a:xfrm>
          <a:custGeom>
            <a:avLst/>
            <a:gdLst/>
            <a:ahLst/>
            <a:cxnLst/>
            <a:rect l="0" t="0" r="0" b="0"/>
            <a:pathLst>
              <a:path w="5055" h="6653">
                <a:moveTo>
                  <a:pt x="0" y="6648"/>
                </a:moveTo>
                <a:lnTo>
                  <a:pt x="1599" y="2961"/>
                </a:lnTo>
                <a:lnTo>
                  <a:pt x="3479" y="343"/>
                </a:lnTo>
                <a:lnTo>
                  <a:pt x="5055" y="0"/>
                </a:lnTo>
                <a:lnTo>
                  <a:pt x="4871" y="1615"/>
                </a:lnTo>
                <a:lnTo>
                  <a:pt x="3311" y="5388"/>
                </a:lnTo>
                <a:lnTo>
                  <a:pt x="1165" y="665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0" name="pg260"/>
          <p:cNvSpPr/>
          <p:nvPr/>
        </p:nvSpPr>
        <p:spPr>
          <a:xfrm>
            <a:off x="6311189" y="2903842"/>
            <a:ext cx="5696" cy="5911"/>
          </a:xfrm>
          <a:custGeom>
            <a:avLst/>
            <a:gdLst/>
            <a:ahLst/>
            <a:cxnLst/>
            <a:rect l="0" t="0" r="0" b="0"/>
            <a:pathLst>
              <a:path w="5696" h="5911">
                <a:moveTo>
                  <a:pt x="0" y="5224"/>
                </a:moveTo>
                <a:lnTo>
                  <a:pt x="2610" y="155"/>
                </a:lnTo>
                <a:lnTo>
                  <a:pt x="5696" y="0"/>
                </a:lnTo>
                <a:lnTo>
                  <a:pt x="5143" y="1788"/>
                </a:lnTo>
                <a:lnTo>
                  <a:pt x="2782" y="4125"/>
                </a:lnTo>
                <a:lnTo>
                  <a:pt x="1246" y="5911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1" name="pg261"/>
          <p:cNvSpPr/>
          <p:nvPr/>
        </p:nvSpPr>
        <p:spPr>
          <a:xfrm>
            <a:off x="6768464" y="3132797"/>
            <a:ext cx="4537" cy="5426"/>
          </a:xfrm>
          <a:custGeom>
            <a:avLst/>
            <a:gdLst/>
            <a:ahLst/>
            <a:cxnLst/>
            <a:rect l="0" t="0" r="0" b="0"/>
            <a:pathLst>
              <a:path w="4537" h="5426">
                <a:moveTo>
                  <a:pt x="0" y="3133"/>
                </a:moveTo>
                <a:lnTo>
                  <a:pt x="1860" y="1217"/>
                </a:lnTo>
                <a:lnTo>
                  <a:pt x="4495" y="0"/>
                </a:lnTo>
                <a:lnTo>
                  <a:pt x="4537" y="1076"/>
                </a:lnTo>
                <a:lnTo>
                  <a:pt x="3016" y="2842"/>
                </a:lnTo>
                <a:lnTo>
                  <a:pt x="2791" y="4057"/>
                </a:lnTo>
                <a:lnTo>
                  <a:pt x="2036" y="5426"/>
                </a:lnTo>
                <a:lnTo>
                  <a:pt x="215" y="468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2" name="pg262"/>
          <p:cNvSpPr/>
          <p:nvPr/>
        </p:nvSpPr>
        <p:spPr>
          <a:xfrm>
            <a:off x="5774193" y="3778535"/>
            <a:ext cx="855315" cy="383162"/>
          </a:xfrm>
          <a:custGeom>
            <a:avLst/>
            <a:gdLst/>
            <a:ahLst/>
            <a:cxnLst/>
            <a:rect l="0" t="0" r="0" b="0"/>
            <a:pathLst>
              <a:path w="855315" h="383162">
                <a:moveTo>
                  <a:pt x="423" y="336048"/>
                </a:moveTo>
                <a:lnTo>
                  <a:pt x="340" y="334286"/>
                </a:lnTo>
                <a:lnTo>
                  <a:pt x="221" y="330764"/>
                </a:lnTo>
                <a:lnTo>
                  <a:pt x="128" y="325098"/>
                </a:lnTo>
                <a:lnTo>
                  <a:pt x="152" y="323237"/>
                </a:lnTo>
                <a:lnTo>
                  <a:pt x="34" y="320245"/>
                </a:lnTo>
                <a:lnTo>
                  <a:pt x="0" y="318018"/>
                </a:lnTo>
                <a:lnTo>
                  <a:pt x="168" y="318020"/>
                </a:lnTo>
                <a:lnTo>
                  <a:pt x="610" y="317697"/>
                </a:lnTo>
                <a:lnTo>
                  <a:pt x="658" y="317529"/>
                </a:lnTo>
                <a:lnTo>
                  <a:pt x="1254" y="316589"/>
                </a:lnTo>
                <a:lnTo>
                  <a:pt x="2650" y="315513"/>
                </a:lnTo>
                <a:lnTo>
                  <a:pt x="2838" y="314953"/>
                </a:lnTo>
                <a:lnTo>
                  <a:pt x="3274" y="314483"/>
                </a:lnTo>
                <a:lnTo>
                  <a:pt x="4194" y="313894"/>
                </a:lnTo>
                <a:lnTo>
                  <a:pt x="4441" y="313611"/>
                </a:lnTo>
                <a:lnTo>
                  <a:pt x="5121" y="312325"/>
                </a:lnTo>
                <a:lnTo>
                  <a:pt x="5470" y="311891"/>
                </a:lnTo>
                <a:lnTo>
                  <a:pt x="5861" y="311687"/>
                </a:lnTo>
                <a:lnTo>
                  <a:pt x="6622" y="311717"/>
                </a:lnTo>
                <a:lnTo>
                  <a:pt x="7106" y="311885"/>
                </a:lnTo>
                <a:lnTo>
                  <a:pt x="7848" y="312575"/>
                </a:lnTo>
                <a:lnTo>
                  <a:pt x="7892" y="312742"/>
                </a:lnTo>
                <a:lnTo>
                  <a:pt x="8180" y="313013"/>
                </a:lnTo>
                <a:lnTo>
                  <a:pt x="8434" y="313969"/>
                </a:lnTo>
                <a:lnTo>
                  <a:pt x="8765" y="314432"/>
                </a:lnTo>
                <a:lnTo>
                  <a:pt x="9468" y="314407"/>
                </a:lnTo>
                <a:lnTo>
                  <a:pt x="9903" y="314731"/>
                </a:lnTo>
                <a:lnTo>
                  <a:pt x="10885" y="314505"/>
                </a:lnTo>
                <a:lnTo>
                  <a:pt x="11006" y="314277"/>
                </a:lnTo>
                <a:lnTo>
                  <a:pt x="11610" y="313770"/>
                </a:lnTo>
                <a:lnTo>
                  <a:pt x="11791" y="313745"/>
                </a:lnTo>
                <a:lnTo>
                  <a:pt x="12647" y="313860"/>
                </a:lnTo>
                <a:lnTo>
                  <a:pt x="12763" y="313595"/>
                </a:lnTo>
                <a:lnTo>
                  <a:pt x="13114" y="313471"/>
                </a:lnTo>
                <a:lnTo>
                  <a:pt x="14332" y="313249"/>
                </a:lnTo>
                <a:lnTo>
                  <a:pt x="14686" y="313286"/>
                </a:lnTo>
                <a:lnTo>
                  <a:pt x="15041" y="313410"/>
                </a:lnTo>
                <a:lnTo>
                  <a:pt x="15373" y="313499"/>
                </a:lnTo>
                <a:lnTo>
                  <a:pt x="15653" y="313499"/>
                </a:lnTo>
                <a:lnTo>
                  <a:pt x="15816" y="313437"/>
                </a:lnTo>
                <a:lnTo>
                  <a:pt x="15961" y="313325"/>
                </a:lnTo>
                <a:lnTo>
                  <a:pt x="15976" y="313066"/>
                </a:lnTo>
                <a:lnTo>
                  <a:pt x="16109" y="312632"/>
                </a:lnTo>
                <a:lnTo>
                  <a:pt x="16473" y="312479"/>
                </a:lnTo>
                <a:lnTo>
                  <a:pt x="17288" y="312570"/>
                </a:lnTo>
                <a:lnTo>
                  <a:pt x="17753" y="312337"/>
                </a:lnTo>
                <a:lnTo>
                  <a:pt x="18412" y="312518"/>
                </a:lnTo>
                <a:lnTo>
                  <a:pt x="18902" y="312540"/>
                </a:lnTo>
                <a:lnTo>
                  <a:pt x="19389" y="312148"/>
                </a:lnTo>
                <a:lnTo>
                  <a:pt x="20200" y="311152"/>
                </a:lnTo>
                <a:lnTo>
                  <a:pt x="20179" y="310931"/>
                </a:lnTo>
                <a:lnTo>
                  <a:pt x="20310" y="310631"/>
                </a:lnTo>
                <a:lnTo>
                  <a:pt x="20917" y="310292"/>
                </a:lnTo>
                <a:lnTo>
                  <a:pt x="21319" y="310161"/>
                </a:lnTo>
                <a:lnTo>
                  <a:pt x="21961" y="309709"/>
                </a:lnTo>
                <a:lnTo>
                  <a:pt x="22738" y="309413"/>
                </a:lnTo>
                <a:lnTo>
                  <a:pt x="23018" y="309149"/>
                </a:lnTo>
                <a:lnTo>
                  <a:pt x="23866" y="307986"/>
                </a:lnTo>
                <a:lnTo>
                  <a:pt x="24359" y="306637"/>
                </a:lnTo>
                <a:lnTo>
                  <a:pt x="25101" y="306022"/>
                </a:lnTo>
                <a:lnTo>
                  <a:pt x="25490" y="305594"/>
                </a:lnTo>
                <a:lnTo>
                  <a:pt x="25603" y="304882"/>
                </a:lnTo>
                <a:lnTo>
                  <a:pt x="24954" y="303994"/>
                </a:lnTo>
                <a:lnTo>
                  <a:pt x="24715" y="303892"/>
                </a:lnTo>
                <a:lnTo>
                  <a:pt x="23969" y="303687"/>
                </a:lnTo>
                <a:lnTo>
                  <a:pt x="23904" y="303088"/>
                </a:lnTo>
                <a:lnTo>
                  <a:pt x="24077" y="302128"/>
                </a:lnTo>
                <a:lnTo>
                  <a:pt x="24059" y="301980"/>
                </a:lnTo>
                <a:lnTo>
                  <a:pt x="24048" y="301727"/>
                </a:lnTo>
                <a:lnTo>
                  <a:pt x="24195" y="301470"/>
                </a:lnTo>
                <a:lnTo>
                  <a:pt x="24252" y="301125"/>
                </a:lnTo>
                <a:lnTo>
                  <a:pt x="23882" y="300725"/>
                </a:lnTo>
                <a:lnTo>
                  <a:pt x="23116" y="299404"/>
                </a:lnTo>
                <a:lnTo>
                  <a:pt x="23149" y="299214"/>
                </a:lnTo>
                <a:lnTo>
                  <a:pt x="23348" y="299064"/>
                </a:lnTo>
                <a:lnTo>
                  <a:pt x="24480" y="298482"/>
                </a:lnTo>
                <a:lnTo>
                  <a:pt x="24751" y="298036"/>
                </a:lnTo>
                <a:lnTo>
                  <a:pt x="24814" y="297770"/>
                </a:lnTo>
                <a:lnTo>
                  <a:pt x="25130" y="297067"/>
                </a:lnTo>
                <a:lnTo>
                  <a:pt x="25767" y="296132"/>
                </a:lnTo>
                <a:lnTo>
                  <a:pt x="25569" y="295264"/>
                </a:lnTo>
                <a:lnTo>
                  <a:pt x="25353" y="294823"/>
                </a:lnTo>
                <a:lnTo>
                  <a:pt x="25183" y="294636"/>
                </a:lnTo>
                <a:lnTo>
                  <a:pt x="25212" y="294408"/>
                </a:lnTo>
                <a:lnTo>
                  <a:pt x="25379" y="293863"/>
                </a:lnTo>
                <a:lnTo>
                  <a:pt x="24537" y="292977"/>
                </a:lnTo>
                <a:lnTo>
                  <a:pt x="24154" y="292871"/>
                </a:lnTo>
                <a:lnTo>
                  <a:pt x="23807" y="292374"/>
                </a:lnTo>
                <a:lnTo>
                  <a:pt x="23724" y="291984"/>
                </a:lnTo>
                <a:lnTo>
                  <a:pt x="23797" y="291672"/>
                </a:lnTo>
                <a:lnTo>
                  <a:pt x="24076" y="291466"/>
                </a:lnTo>
                <a:lnTo>
                  <a:pt x="24353" y="291327"/>
                </a:lnTo>
                <a:lnTo>
                  <a:pt x="24594" y="290870"/>
                </a:lnTo>
                <a:lnTo>
                  <a:pt x="25139" y="290109"/>
                </a:lnTo>
                <a:lnTo>
                  <a:pt x="25416" y="289863"/>
                </a:lnTo>
                <a:lnTo>
                  <a:pt x="25655" y="289383"/>
                </a:lnTo>
                <a:lnTo>
                  <a:pt x="25683" y="288802"/>
                </a:lnTo>
                <a:lnTo>
                  <a:pt x="25785" y="288418"/>
                </a:lnTo>
                <a:lnTo>
                  <a:pt x="26116" y="287836"/>
                </a:lnTo>
                <a:lnTo>
                  <a:pt x="26975" y="287181"/>
                </a:lnTo>
                <a:lnTo>
                  <a:pt x="27375" y="286444"/>
                </a:lnTo>
                <a:lnTo>
                  <a:pt x="27879" y="286235"/>
                </a:lnTo>
                <a:lnTo>
                  <a:pt x="27804" y="285791"/>
                </a:lnTo>
                <a:lnTo>
                  <a:pt x="27932" y="285454"/>
                </a:lnTo>
                <a:lnTo>
                  <a:pt x="28087" y="285395"/>
                </a:lnTo>
                <a:lnTo>
                  <a:pt x="28415" y="285411"/>
                </a:lnTo>
                <a:lnTo>
                  <a:pt x="28549" y="285334"/>
                </a:lnTo>
                <a:lnTo>
                  <a:pt x="28861" y="284781"/>
                </a:lnTo>
                <a:lnTo>
                  <a:pt x="28815" y="284210"/>
                </a:lnTo>
                <a:lnTo>
                  <a:pt x="29137" y="284156"/>
                </a:lnTo>
                <a:lnTo>
                  <a:pt x="29391" y="284213"/>
                </a:lnTo>
                <a:lnTo>
                  <a:pt x="29694" y="284520"/>
                </a:lnTo>
                <a:lnTo>
                  <a:pt x="30034" y="284405"/>
                </a:lnTo>
                <a:lnTo>
                  <a:pt x="30606" y="283836"/>
                </a:lnTo>
                <a:lnTo>
                  <a:pt x="30649" y="283560"/>
                </a:lnTo>
                <a:lnTo>
                  <a:pt x="31091" y="282968"/>
                </a:lnTo>
                <a:lnTo>
                  <a:pt x="31787" y="282642"/>
                </a:lnTo>
                <a:lnTo>
                  <a:pt x="32262" y="282505"/>
                </a:lnTo>
                <a:lnTo>
                  <a:pt x="32804" y="282491"/>
                </a:lnTo>
                <a:lnTo>
                  <a:pt x="33076" y="282421"/>
                </a:lnTo>
                <a:lnTo>
                  <a:pt x="33537" y="282055"/>
                </a:lnTo>
                <a:lnTo>
                  <a:pt x="33723" y="281570"/>
                </a:lnTo>
                <a:lnTo>
                  <a:pt x="33763" y="280983"/>
                </a:lnTo>
                <a:lnTo>
                  <a:pt x="33925" y="280380"/>
                </a:lnTo>
                <a:lnTo>
                  <a:pt x="34299" y="280082"/>
                </a:lnTo>
                <a:lnTo>
                  <a:pt x="34381" y="279813"/>
                </a:lnTo>
                <a:lnTo>
                  <a:pt x="34376" y="279678"/>
                </a:lnTo>
                <a:lnTo>
                  <a:pt x="34236" y="279563"/>
                </a:lnTo>
                <a:lnTo>
                  <a:pt x="34216" y="279407"/>
                </a:lnTo>
                <a:lnTo>
                  <a:pt x="34694" y="278678"/>
                </a:lnTo>
                <a:lnTo>
                  <a:pt x="35032" y="278478"/>
                </a:lnTo>
                <a:lnTo>
                  <a:pt x="35643" y="277189"/>
                </a:lnTo>
                <a:lnTo>
                  <a:pt x="35735" y="276625"/>
                </a:lnTo>
                <a:lnTo>
                  <a:pt x="35957" y="276399"/>
                </a:lnTo>
                <a:lnTo>
                  <a:pt x="36659" y="276000"/>
                </a:lnTo>
                <a:lnTo>
                  <a:pt x="37284" y="275938"/>
                </a:lnTo>
                <a:lnTo>
                  <a:pt x="37983" y="275720"/>
                </a:lnTo>
                <a:lnTo>
                  <a:pt x="38533" y="275739"/>
                </a:lnTo>
                <a:lnTo>
                  <a:pt x="39104" y="275880"/>
                </a:lnTo>
                <a:lnTo>
                  <a:pt x="39893" y="275480"/>
                </a:lnTo>
                <a:lnTo>
                  <a:pt x="40667" y="274969"/>
                </a:lnTo>
                <a:lnTo>
                  <a:pt x="41115" y="274918"/>
                </a:lnTo>
                <a:lnTo>
                  <a:pt x="41313" y="274992"/>
                </a:lnTo>
                <a:lnTo>
                  <a:pt x="42706" y="273487"/>
                </a:lnTo>
                <a:lnTo>
                  <a:pt x="42778" y="273216"/>
                </a:lnTo>
                <a:lnTo>
                  <a:pt x="43313" y="272495"/>
                </a:lnTo>
                <a:lnTo>
                  <a:pt x="44776" y="271585"/>
                </a:lnTo>
                <a:lnTo>
                  <a:pt x="45386" y="271100"/>
                </a:lnTo>
                <a:lnTo>
                  <a:pt x="45964" y="270136"/>
                </a:lnTo>
                <a:lnTo>
                  <a:pt x="46017" y="269550"/>
                </a:lnTo>
                <a:lnTo>
                  <a:pt x="46739" y="269517"/>
                </a:lnTo>
                <a:lnTo>
                  <a:pt x="47215" y="269329"/>
                </a:lnTo>
                <a:lnTo>
                  <a:pt x="47470" y="269154"/>
                </a:lnTo>
                <a:lnTo>
                  <a:pt x="48216" y="269350"/>
                </a:lnTo>
                <a:lnTo>
                  <a:pt x="49560" y="268618"/>
                </a:lnTo>
                <a:lnTo>
                  <a:pt x="49873" y="268859"/>
                </a:lnTo>
                <a:lnTo>
                  <a:pt x="50843" y="268876"/>
                </a:lnTo>
                <a:lnTo>
                  <a:pt x="51084" y="268658"/>
                </a:lnTo>
                <a:lnTo>
                  <a:pt x="52348" y="267828"/>
                </a:lnTo>
                <a:lnTo>
                  <a:pt x="52684" y="267786"/>
                </a:lnTo>
                <a:lnTo>
                  <a:pt x="52874" y="267863"/>
                </a:lnTo>
                <a:lnTo>
                  <a:pt x="53017" y="267843"/>
                </a:lnTo>
                <a:lnTo>
                  <a:pt x="53287" y="267713"/>
                </a:lnTo>
                <a:lnTo>
                  <a:pt x="54644" y="267452"/>
                </a:lnTo>
                <a:lnTo>
                  <a:pt x="55406" y="267161"/>
                </a:lnTo>
                <a:lnTo>
                  <a:pt x="55746" y="267274"/>
                </a:lnTo>
                <a:lnTo>
                  <a:pt x="56420" y="267124"/>
                </a:lnTo>
                <a:lnTo>
                  <a:pt x="56756" y="267106"/>
                </a:lnTo>
                <a:lnTo>
                  <a:pt x="56975" y="267189"/>
                </a:lnTo>
                <a:lnTo>
                  <a:pt x="57256" y="267023"/>
                </a:lnTo>
                <a:lnTo>
                  <a:pt x="57749" y="267063"/>
                </a:lnTo>
                <a:lnTo>
                  <a:pt x="58560" y="267252"/>
                </a:lnTo>
                <a:lnTo>
                  <a:pt x="59053" y="267148"/>
                </a:lnTo>
                <a:lnTo>
                  <a:pt x="59366" y="266975"/>
                </a:lnTo>
                <a:lnTo>
                  <a:pt x="59481" y="266825"/>
                </a:lnTo>
                <a:lnTo>
                  <a:pt x="59812" y="266661"/>
                </a:lnTo>
                <a:lnTo>
                  <a:pt x="60095" y="266769"/>
                </a:lnTo>
                <a:lnTo>
                  <a:pt x="61425" y="265810"/>
                </a:lnTo>
                <a:lnTo>
                  <a:pt x="61969" y="265056"/>
                </a:lnTo>
                <a:lnTo>
                  <a:pt x="62379" y="265009"/>
                </a:lnTo>
                <a:lnTo>
                  <a:pt x="62693" y="265101"/>
                </a:lnTo>
                <a:lnTo>
                  <a:pt x="63546" y="265635"/>
                </a:lnTo>
                <a:lnTo>
                  <a:pt x="64296" y="266264"/>
                </a:lnTo>
                <a:lnTo>
                  <a:pt x="64418" y="266612"/>
                </a:lnTo>
                <a:lnTo>
                  <a:pt x="64592" y="266720"/>
                </a:lnTo>
                <a:lnTo>
                  <a:pt x="64955" y="266698"/>
                </a:lnTo>
                <a:lnTo>
                  <a:pt x="65496" y="266452"/>
                </a:lnTo>
                <a:lnTo>
                  <a:pt x="65860" y="266212"/>
                </a:lnTo>
                <a:lnTo>
                  <a:pt x="66484" y="266061"/>
                </a:lnTo>
                <a:lnTo>
                  <a:pt x="67187" y="266105"/>
                </a:lnTo>
                <a:lnTo>
                  <a:pt x="67904" y="266055"/>
                </a:lnTo>
                <a:lnTo>
                  <a:pt x="69012" y="265722"/>
                </a:lnTo>
                <a:lnTo>
                  <a:pt x="69695" y="265749"/>
                </a:lnTo>
                <a:lnTo>
                  <a:pt x="71046" y="265432"/>
                </a:lnTo>
                <a:lnTo>
                  <a:pt x="71386" y="265721"/>
                </a:lnTo>
                <a:lnTo>
                  <a:pt x="73303" y="265422"/>
                </a:lnTo>
                <a:lnTo>
                  <a:pt x="73901" y="264850"/>
                </a:lnTo>
                <a:lnTo>
                  <a:pt x="74487" y="264596"/>
                </a:lnTo>
                <a:lnTo>
                  <a:pt x="74825" y="263498"/>
                </a:lnTo>
                <a:lnTo>
                  <a:pt x="74987" y="263154"/>
                </a:lnTo>
                <a:lnTo>
                  <a:pt x="74856" y="262662"/>
                </a:lnTo>
                <a:lnTo>
                  <a:pt x="75201" y="262429"/>
                </a:lnTo>
                <a:lnTo>
                  <a:pt x="75436" y="262173"/>
                </a:lnTo>
                <a:lnTo>
                  <a:pt x="75391" y="261860"/>
                </a:lnTo>
                <a:lnTo>
                  <a:pt x="75500" y="261697"/>
                </a:lnTo>
                <a:lnTo>
                  <a:pt x="76325" y="261288"/>
                </a:lnTo>
                <a:lnTo>
                  <a:pt x="76920" y="260522"/>
                </a:lnTo>
                <a:lnTo>
                  <a:pt x="77160" y="259880"/>
                </a:lnTo>
                <a:lnTo>
                  <a:pt x="77583" y="259103"/>
                </a:lnTo>
                <a:lnTo>
                  <a:pt x="77659" y="258701"/>
                </a:lnTo>
                <a:lnTo>
                  <a:pt x="78120" y="258640"/>
                </a:lnTo>
                <a:lnTo>
                  <a:pt x="79041" y="258726"/>
                </a:lnTo>
                <a:lnTo>
                  <a:pt x="80141" y="258355"/>
                </a:lnTo>
                <a:lnTo>
                  <a:pt x="80166" y="258119"/>
                </a:lnTo>
                <a:lnTo>
                  <a:pt x="80953" y="257571"/>
                </a:lnTo>
                <a:lnTo>
                  <a:pt x="81471" y="257087"/>
                </a:lnTo>
                <a:lnTo>
                  <a:pt x="81699" y="256913"/>
                </a:lnTo>
                <a:lnTo>
                  <a:pt x="82366" y="256638"/>
                </a:lnTo>
                <a:lnTo>
                  <a:pt x="82719" y="256289"/>
                </a:lnTo>
                <a:lnTo>
                  <a:pt x="82990" y="255346"/>
                </a:lnTo>
                <a:lnTo>
                  <a:pt x="82955" y="255198"/>
                </a:lnTo>
                <a:lnTo>
                  <a:pt x="83779" y="254935"/>
                </a:lnTo>
                <a:lnTo>
                  <a:pt x="84009" y="254926"/>
                </a:lnTo>
                <a:lnTo>
                  <a:pt x="84090" y="254648"/>
                </a:lnTo>
                <a:lnTo>
                  <a:pt x="84354" y="254322"/>
                </a:lnTo>
                <a:lnTo>
                  <a:pt x="84501" y="254253"/>
                </a:lnTo>
                <a:lnTo>
                  <a:pt x="84701" y="254361"/>
                </a:lnTo>
                <a:lnTo>
                  <a:pt x="85033" y="254246"/>
                </a:lnTo>
                <a:lnTo>
                  <a:pt x="85747" y="253075"/>
                </a:lnTo>
                <a:lnTo>
                  <a:pt x="85897" y="252711"/>
                </a:lnTo>
                <a:lnTo>
                  <a:pt x="85938" y="252417"/>
                </a:lnTo>
                <a:lnTo>
                  <a:pt x="85879" y="252140"/>
                </a:lnTo>
                <a:lnTo>
                  <a:pt x="86002" y="251768"/>
                </a:lnTo>
                <a:lnTo>
                  <a:pt x="86179" y="251445"/>
                </a:lnTo>
                <a:lnTo>
                  <a:pt x="86391" y="251289"/>
                </a:lnTo>
                <a:lnTo>
                  <a:pt x="86596" y="251305"/>
                </a:lnTo>
                <a:lnTo>
                  <a:pt x="87503" y="250845"/>
                </a:lnTo>
                <a:lnTo>
                  <a:pt x="87730" y="250513"/>
                </a:lnTo>
                <a:lnTo>
                  <a:pt x="89161" y="250627"/>
                </a:lnTo>
                <a:lnTo>
                  <a:pt x="89549" y="251041"/>
                </a:lnTo>
                <a:lnTo>
                  <a:pt x="90140" y="251475"/>
                </a:lnTo>
                <a:lnTo>
                  <a:pt x="90372" y="251484"/>
                </a:lnTo>
                <a:lnTo>
                  <a:pt x="91161" y="251164"/>
                </a:lnTo>
                <a:lnTo>
                  <a:pt x="91641" y="250882"/>
                </a:lnTo>
                <a:lnTo>
                  <a:pt x="91911" y="250323"/>
                </a:lnTo>
                <a:lnTo>
                  <a:pt x="92074" y="249650"/>
                </a:lnTo>
                <a:lnTo>
                  <a:pt x="92011" y="248974"/>
                </a:lnTo>
                <a:lnTo>
                  <a:pt x="92128" y="248724"/>
                </a:lnTo>
                <a:lnTo>
                  <a:pt x="92863" y="248202"/>
                </a:lnTo>
                <a:lnTo>
                  <a:pt x="93400" y="247914"/>
                </a:lnTo>
                <a:lnTo>
                  <a:pt x="93772" y="247608"/>
                </a:lnTo>
                <a:lnTo>
                  <a:pt x="93909" y="247098"/>
                </a:lnTo>
                <a:lnTo>
                  <a:pt x="94257" y="246780"/>
                </a:lnTo>
                <a:lnTo>
                  <a:pt x="94639" y="246519"/>
                </a:lnTo>
                <a:lnTo>
                  <a:pt x="94900" y="246137"/>
                </a:lnTo>
                <a:lnTo>
                  <a:pt x="95073" y="245596"/>
                </a:lnTo>
                <a:lnTo>
                  <a:pt x="95021" y="244928"/>
                </a:lnTo>
                <a:lnTo>
                  <a:pt x="94878" y="244642"/>
                </a:lnTo>
                <a:lnTo>
                  <a:pt x="94920" y="244246"/>
                </a:lnTo>
                <a:lnTo>
                  <a:pt x="94963" y="243943"/>
                </a:lnTo>
                <a:lnTo>
                  <a:pt x="94885" y="243596"/>
                </a:lnTo>
                <a:lnTo>
                  <a:pt x="94735" y="243279"/>
                </a:lnTo>
                <a:lnTo>
                  <a:pt x="94727" y="243139"/>
                </a:lnTo>
                <a:lnTo>
                  <a:pt x="95067" y="242629"/>
                </a:lnTo>
                <a:lnTo>
                  <a:pt x="95790" y="242193"/>
                </a:lnTo>
                <a:lnTo>
                  <a:pt x="95906" y="242038"/>
                </a:lnTo>
                <a:lnTo>
                  <a:pt x="95994" y="241636"/>
                </a:lnTo>
                <a:lnTo>
                  <a:pt x="96865" y="241586"/>
                </a:lnTo>
                <a:lnTo>
                  <a:pt x="97802" y="241439"/>
                </a:lnTo>
                <a:lnTo>
                  <a:pt x="98057" y="241342"/>
                </a:lnTo>
                <a:lnTo>
                  <a:pt x="98372" y="241400"/>
                </a:lnTo>
                <a:lnTo>
                  <a:pt x="98642" y="241523"/>
                </a:lnTo>
                <a:lnTo>
                  <a:pt x="99673" y="241102"/>
                </a:lnTo>
                <a:lnTo>
                  <a:pt x="100057" y="241195"/>
                </a:lnTo>
                <a:lnTo>
                  <a:pt x="100239" y="241147"/>
                </a:lnTo>
                <a:lnTo>
                  <a:pt x="101144" y="240473"/>
                </a:lnTo>
                <a:lnTo>
                  <a:pt x="101410" y="240421"/>
                </a:lnTo>
                <a:lnTo>
                  <a:pt x="101663" y="239686"/>
                </a:lnTo>
                <a:lnTo>
                  <a:pt x="101725" y="239254"/>
                </a:lnTo>
                <a:lnTo>
                  <a:pt x="101964" y="238592"/>
                </a:lnTo>
                <a:lnTo>
                  <a:pt x="102486" y="238255"/>
                </a:lnTo>
                <a:lnTo>
                  <a:pt x="102652" y="238214"/>
                </a:lnTo>
                <a:lnTo>
                  <a:pt x="103032" y="237096"/>
                </a:lnTo>
                <a:lnTo>
                  <a:pt x="102890" y="236610"/>
                </a:lnTo>
                <a:lnTo>
                  <a:pt x="102918" y="236448"/>
                </a:lnTo>
                <a:lnTo>
                  <a:pt x="103191" y="235984"/>
                </a:lnTo>
                <a:lnTo>
                  <a:pt x="103394" y="235762"/>
                </a:lnTo>
                <a:lnTo>
                  <a:pt x="103916" y="235759"/>
                </a:lnTo>
                <a:lnTo>
                  <a:pt x="104607" y="235548"/>
                </a:lnTo>
                <a:lnTo>
                  <a:pt x="106468" y="234893"/>
                </a:lnTo>
                <a:lnTo>
                  <a:pt x="107252" y="235004"/>
                </a:lnTo>
                <a:lnTo>
                  <a:pt x="107826" y="234421"/>
                </a:lnTo>
                <a:lnTo>
                  <a:pt x="108128" y="234287"/>
                </a:lnTo>
                <a:lnTo>
                  <a:pt x="108654" y="233794"/>
                </a:lnTo>
                <a:lnTo>
                  <a:pt x="108863" y="233657"/>
                </a:lnTo>
                <a:lnTo>
                  <a:pt x="109077" y="233662"/>
                </a:lnTo>
                <a:lnTo>
                  <a:pt x="109355" y="233457"/>
                </a:lnTo>
                <a:lnTo>
                  <a:pt x="110321" y="232368"/>
                </a:lnTo>
                <a:lnTo>
                  <a:pt x="110365" y="232091"/>
                </a:lnTo>
                <a:lnTo>
                  <a:pt x="110940" y="231545"/>
                </a:lnTo>
                <a:lnTo>
                  <a:pt x="111397" y="231407"/>
                </a:lnTo>
                <a:lnTo>
                  <a:pt x="111609" y="231586"/>
                </a:lnTo>
                <a:lnTo>
                  <a:pt x="112460" y="231663"/>
                </a:lnTo>
                <a:lnTo>
                  <a:pt x="112703" y="231609"/>
                </a:lnTo>
                <a:lnTo>
                  <a:pt x="112991" y="231382"/>
                </a:lnTo>
                <a:lnTo>
                  <a:pt x="113529" y="231136"/>
                </a:lnTo>
                <a:lnTo>
                  <a:pt x="113976" y="231296"/>
                </a:lnTo>
                <a:lnTo>
                  <a:pt x="114232" y="231488"/>
                </a:lnTo>
                <a:lnTo>
                  <a:pt x="114460" y="231515"/>
                </a:lnTo>
                <a:lnTo>
                  <a:pt x="114603" y="231486"/>
                </a:lnTo>
                <a:lnTo>
                  <a:pt x="114891" y="231271"/>
                </a:lnTo>
                <a:lnTo>
                  <a:pt x="115207" y="231144"/>
                </a:lnTo>
                <a:lnTo>
                  <a:pt x="117720" y="231700"/>
                </a:lnTo>
                <a:lnTo>
                  <a:pt x="118374" y="231774"/>
                </a:lnTo>
                <a:lnTo>
                  <a:pt x="118918" y="232269"/>
                </a:lnTo>
                <a:lnTo>
                  <a:pt x="119494" y="232258"/>
                </a:lnTo>
                <a:lnTo>
                  <a:pt x="119851" y="232100"/>
                </a:lnTo>
                <a:lnTo>
                  <a:pt x="120579" y="231482"/>
                </a:lnTo>
                <a:lnTo>
                  <a:pt x="121044" y="230837"/>
                </a:lnTo>
                <a:lnTo>
                  <a:pt x="121358" y="230268"/>
                </a:lnTo>
                <a:lnTo>
                  <a:pt x="121783" y="229844"/>
                </a:lnTo>
                <a:lnTo>
                  <a:pt x="122330" y="229720"/>
                </a:lnTo>
                <a:lnTo>
                  <a:pt x="122415" y="229488"/>
                </a:lnTo>
                <a:lnTo>
                  <a:pt x="122464" y="229353"/>
                </a:lnTo>
                <a:lnTo>
                  <a:pt x="122356" y="229075"/>
                </a:lnTo>
                <a:lnTo>
                  <a:pt x="122366" y="228406"/>
                </a:lnTo>
                <a:lnTo>
                  <a:pt x="122588" y="228018"/>
                </a:lnTo>
                <a:lnTo>
                  <a:pt x="122783" y="227422"/>
                </a:lnTo>
                <a:lnTo>
                  <a:pt x="122784" y="227181"/>
                </a:lnTo>
                <a:lnTo>
                  <a:pt x="123033" y="226348"/>
                </a:lnTo>
                <a:lnTo>
                  <a:pt x="123520" y="225217"/>
                </a:lnTo>
                <a:lnTo>
                  <a:pt x="123669" y="225072"/>
                </a:lnTo>
                <a:lnTo>
                  <a:pt x="124273" y="224769"/>
                </a:lnTo>
                <a:lnTo>
                  <a:pt x="124586" y="224023"/>
                </a:lnTo>
                <a:lnTo>
                  <a:pt x="124656" y="223585"/>
                </a:lnTo>
                <a:lnTo>
                  <a:pt x="125040" y="223246"/>
                </a:lnTo>
                <a:lnTo>
                  <a:pt x="125445" y="223098"/>
                </a:lnTo>
                <a:lnTo>
                  <a:pt x="125716" y="222758"/>
                </a:lnTo>
                <a:lnTo>
                  <a:pt x="125761" y="222354"/>
                </a:lnTo>
                <a:lnTo>
                  <a:pt x="125458" y="221626"/>
                </a:lnTo>
                <a:lnTo>
                  <a:pt x="125438" y="220453"/>
                </a:lnTo>
                <a:lnTo>
                  <a:pt x="125478" y="220017"/>
                </a:lnTo>
                <a:lnTo>
                  <a:pt x="125622" y="219729"/>
                </a:lnTo>
                <a:lnTo>
                  <a:pt x="127004" y="218706"/>
                </a:lnTo>
                <a:lnTo>
                  <a:pt x="127123" y="218437"/>
                </a:lnTo>
                <a:lnTo>
                  <a:pt x="127120" y="218073"/>
                </a:lnTo>
                <a:lnTo>
                  <a:pt x="127022" y="217791"/>
                </a:lnTo>
                <a:lnTo>
                  <a:pt x="126845" y="217521"/>
                </a:lnTo>
                <a:lnTo>
                  <a:pt x="126494" y="217179"/>
                </a:lnTo>
                <a:lnTo>
                  <a:pt x="126480" y="216916"/>
                </a:lnTo>
                <a:lnTo>
                  <a:pt x="126614" y="216565"/>
                </a:lnTo>
                <a:lnTo>
                  <a:pt x="126564" y="216242"/>
                </a:lnTo>
                <a:lnTo>
                  <a:pt x="126219" y="215787"/>
                </a:lnTo>
                <a:lnTo>
                  <a:pt x="125786" y="214562"/>
                </a:lnTo>
                <a:lnTo>
                  <a:pt x="125175" y="213746"/>
                </a:lnTo>
                <a:lnTo>
                  <a:pt x="125018" y="212910"/>
                </a:lnTo>
                <a:lnTo>
                  <a:pt x="124990" y="212386"/>
                </a:lnTo>
                <a:lnTo>
                  <a:pt x="125049" y="212244"/>
                </a:lnTo>
                <a:lnTo>
                  <a:pt x="125466" y="212146"/>
                </a:lnTo>
                <a:lnTo>
                  <a:pt x="125730" y="211939"/>
                </a:lnTo>
                <a:lnTo>
                  <a:pt x="125811" y="211761"/>
                </a:lnTo>
                <a:lnTo>
                  <a:pt x="125859" y="211555"/>
                </a:lnTo>
                <a:lnTo>
                  <a:pt x="125727" y="210795"/>
                </a:lnTo>
                <a:lnTo>
                  <a:pt x="125909" y="209848"/>
                </a:lnTo>
                <a:lnTo>
                  <a:pt x="126069" y="209881"/>
                </a:lnTo>
                <a:lnTo>
                  <a:pt x="126483" y="209747"/>
                </a:lnTo>
                <a:lnTo>
                  <a:pt x="127273" y="209124"/>
                </a:lnTo>
                <a:lnTo>
                  <a:pt x="128175" y="208546"/>
                </a:lnTo>
                <a:lnTo>
                  <a:pt x="128535" y="208578"/>
                </a:lnTo>
                <a:lnTo>
                  <a:pt x="128696" y="208731"/>
                </a:lnTo>
                <a:lnTo>
                  <a:pt x="129608" y="208978"/>
                </a:lnTo>
                <a:lnTo>
                  <a:pt x="130387" y="208650"/>
                </a:lnTo>
                <a:lnTo>
                  <a:pt x="130680" y="208768"/>
                </a:lnTo>
                <a:lnTo>
                  <a:pt x="131647" y="209370"/>
                </a:lnTo>
                <a:lnTo>
                  <a:pt x="131802" y="209539"/>
                </a:lnTo>
                <a:lnTo>
                  <a:pt x="132568" y="210063"/>
                </a:lnTo>
                <a:lnTo>
                  <a:pt x="133038" y="210246"/>
                </a:lnTo>
                <a:lnTo>
                  <a:pt x="133385" y="210592"/>
                </a:lnTo>
                <a:lnTo>
                  <a:pt x="133951" y="211485"/>
                </a:lnTo>
                <a:lnTo>
                  <a:pt x="134478" y="211134"/>
                </a:lnTo>
                <a:lnTo>
                  <a:pt x="134927" y="210713"/>
                </a:lnTo>
                <a:lnTo>
                  <a:pt x="135120" y="210628"/>
                </a:lnTo>
                <a:lnTo>
                  <a:pt x="135522" y="210574"/>
                </a:lnTo>
                <a:lnTo>
                  <a:pt x="135695" y="210317"/>
                </a:lnTo>
                <a:lnTo>
                  <a:pt x="135686" y="210179"/>
                </a:lnTo>
                <a:lnTo>
                  <a:pt x="135289" y="209596"/>
                </a:lnTo>
                <a:lnTo>
                  <a:pt x="135219" y="209408"/>
                </a:lnTo>
                <a:lnTo>
                  <a:pt x="135231" y="209278"/>
                </a:lnTo>
                <a:lnTo>
                  <a:pt x="135650" y="208438"/>
                </a:lnTo>
                <a:lnTo>
                  <a:pt x="136783" y="207262"/>
                </a:lnTo>
                <a:lnTo>
                  <a:pt x="136873" y="206367"/>
                </a:lnTo>
                <a:lnTo>
                  <a:pt x="136793" y="205969"/>
                </a:lnTo>
                <a:lnTo>
                  <a:pt x="136848" y="205789"/>
                </a:lnTo>
                <a:lnTo>
                  <a:pt x="136971" y="205635"/>
                </a:lnTo>
                <a:lnTo>
                  <a:pt x="137463" y="205318"/>
                </a:lnTo>
                <a:lnTo>
                  <a:pt x="137648" y="204657"/>
                </a:lnTo>
                <a:lnTo>
                  <a:pt x="137460" y="204449"/>
                </a:lnTo>
                <a:lnTo>
                  <a:pt x="137226" y="204373"/>
                </a:lnTo>
                <a:lnTo>
                  <a:pt x="137066" y="204452"/>
                </a:lnTo>
                <a:lnTo>
                  <a:pt x="136914" y="204451"/>
                </a:lnTo>
                <a:lnTo>
                  <a:pt x="136481" y="204117"/>
                </a:lnTo>
                <a:lnTo>
                  <a:pt x="136316" y="202880"/>
                </a:lnTo>
                <a:lnTo>
                  <a:pt x="136810" y="202232"/>
                </a:lnTo>
                <a:lnTo>
                  <a:pt x="136804" y="201673"/>
                </a:lnTo>
                <a:lnTo>
                  <a:pt x="136899" y="201433"/>
                </a:lnTo>
                <a:lnTo>
                  <a:pt x="137001" y="201256"/>
                </a:lnTo>
                <a:lnTo>
                  <a:pt x="137999" y="200737"/>
                </a:lnTo>
                <a:lnTo>
                  <a:pt x="138590" y="200494"/>
                </a:lnTo>
                <a:lnTo>
                  <a:pt x="139054" y="200408"/>
                </a:lnTo>
                <a:lnTo>
                  <a:pt x="139457" y="200133"/>
                </a:lnTo>
                <a:lnTo>
                  <a:pt x="141038" y="198438"/>
                </a:lnTo>
                <a:lnTo>
                  <a:pt x="141417" y="198266"/>
                </a:lnTo>
                <a:lnTo>
                  <a:pt x="141700" y="198258"/>
                </a:lnTo>
                <a:lnTo>
                  <a:pt x="142513" y="197557"/>
                </a:lnTo>
                <a:lnTo>
                  <a:pt x="142544" y="197371"/>
                </a:lnTo>
                <a:lnTo>
                  <a:pt x="142473" y="197052"/>
                </a:lnTo>
                <a:lnTo>
                  <a:pt x="142480" y="196839"/>
                </a:lnTo>
                <a:lnTo>
                  <a:pt x="143214" y="196536"/>
                </a:lnTo>
                <a:lnTo>
                  <a:pt x="143595" y="196189"/>
                </a:lnTo>
                <a:lnTo>
                  <a:pt x="143765" y="195913"/>
                </a:lnTo>
                <a:lnTo>
                  <a:pt x="144892" y="195211"/>
                </a:lnTo>
                <a:lnTo>
                  <a:pt x="145153" y="194746"/>
                </a:lnTo>
                <a:lnTo>
                  <a:pt x="145174" y="194368"/>
                </a:lnTo>
                <a:lnTo>
                  <a:pt x="145272" y="194216"/>
                </a:lnTo>
                <a:lnTo>
                  <a:pt x="146238" y="193526"/>
                </a:lnTo>
                <a:lnTo>
                  <a:pt x="146646" y="193150"/>
                </a:lnTo>
                <a:lnTo>
                  <a:pt x="147169" y="192805"/>
                </a:lnTo>
                <a:lnTo>
                  <a:pt x="147674" y="192522"/>
                </a:lnTo>
                <a:lnTo>
                  <a:pt x="147923" y="192533"/>
                </a:lnTo>
                <a:lnTo>
                  <a:pt x="148352" y="192268"/>
                </a:lnTo>
                <a:lnTo>
                  <a:pt x="148909" y="191556"/>
                </a:lnTo>
                <a:lnTo>
                  <a:pt x="149484" y="191091"/>
                </a:lnTo>
                <a:lnTo>
                  <a:pt x="149971" y="191026"/>
                </a:lnTo>
                <a:lnTo>
                  <a:pt x="150427" y="191402"/>
                </a:lnTo>
                <a:lnTo>
                  <a:pt x="151503" y="191978"/>
                </a:lnTo>
                <a:lnTo>
                  <a:pt x="151679" y="192187"/>
                </a:lnTo>
                <a:lnTo>
                  <a:pt x="151658" y="192564"/>
                </a:lnTo>
                <a:lnTo>
                  <a:pt x="151729" y="193076"/>
                </a:lnTo>
                <a:lnTo>
                  <a:pt x="152196" y="193076"/>
                </a:lnTo>
                <a:lnTo>
                  <a:pt x="152612" y="193197"/>
                </a:lnTo>
                <a:lnTo>
                  <a:pt x="153034" y="193616"/>
                </a:lnTo>
                <a:lnTo>
                  <a:pt x="153382" y="193706"/>
                </a:lnTo>
                <a:lnTo>
                  <a:pt x="153640" y="193965"/>
                </a:lnTo>
                <a:lnTo>
                  <a:pt x="153897" y="194331"/>
                </a:lnTo>
                <a:lnTo>
                  <a:pt x="154199" y="194567"/>
                </a:lnTo>
                <a:lnTo>
                  <a:pt x="154373" y="194823"/>
                </a:lnTo>
                <a:lnTo>
                  <a:pt x="154378" y="195269"/>
                </a:lnTo>
                <a:lnTo>
                  <a:pt x="154008" y="195857"/>
                </a:lnTo>
                <a:lnTo>
                  <a:pt x="153658" y="196360"/>
                </a:lnTo>
                <a:lnTo>
                  <a:pt x="153144" y="197935"/>
                </a:lnTo>
                <a:lnTo>
                  <a:pt x="152975" y="198149"/>
                </a:lnTo>
                <a:lnTo>
                  <a:pt x="152949" y="198302"/>
                </a:lnTo>
                <a:lnTo>
                  <a:pt x="152942" y="198702"/>
                </a:lnTo>
                <a:lnTo>
                  <a:pt x="153318" y="199492"/>
                </a:lnTo>
                <a:lnTo>
                  <a:pt x="153904" y="199563"/>
                </a:lnTo>
                <a:lnTo>
                  <a:pt x="154266" y="200109"/>
                </a:lnTo>
                <a:lnTo>
                  <a:pt x="154074" y="200498"/>
                </a:lnTo>
                <a:lnTo>
                  <a:pt x="153857" y="201779"/>
                </a:lnTo>
                <a:lnTo>
                  <a:pt x="153845" y="202158"/>
                </a:lnTo>
                <a:lnTo>
                  <a:pt x="153993" y="202634"/>
                </a:lnTo>
                <a:lnTo>
                  <a:pt x="154330" y="202753"/>
                </a:lnTo>
                <a:lnTo>
                  <a:pt x="155090" y="202806"/>
                </a:lnTo>
                <a:lnTo>
                  <a:pt x="155622" y="202631"/>
                </a:lnTo>
                <a:lnTo>
                  <a:pt x="155887" y="202459"/>
                </a:lnTo>
                <a:lnTo>
                  <a:pt x="156991" y="202386"/>
                </a:lnTo>
                <a:lnTo>
                  <a:pt x="157343" y="202499"/>
                </a:lnTo>
                <a:lnTo>
                  <a:pt x="157542" y="203083"/>
                </a:lnTo>
                <a:lnTo>
                  <a:pt x="157708" y="203165"/>
                </a:lnTo>
                <a:lnTo>
                  <a:pt x="158523" y="203387"/>
                </a:lnTo>
                <a:lnTo>
                  <a:pt x="159510" y="203435"/>
                </a:lnTo>
                <a:lnTo>
                  <a:pt x="159843" y="202544"/>
                </a:lnTo>
                <a:lnTo>
                  <a:pt x="160120" y="202045"/>
                </a:lnTo>
                <a:lnTo>
                  <a:pt x="160763" y="201478"/>
                </a:lnTo>
                <a:lnTo>
                  <a:pt x="161057" y="201291"/>
                </a:lnTo>
                <a:lnTo>
                  <a:pt x="161489" y="201126"/>
                </a:lnTo>
                <a:lnTo>
                  <a:pt x="161788" y="200791"/>
                </a:lnTo>
                <a:lnTo>
                  <a:pt x="162615" y="200502"/>
                </a:lnTo>
                <a:lnTo>
                  <a:pt x="162794" y="200325"/>
                </a:lnTo>
                <a:lnTo>
                  <a:pt x="163185" y="200096"/>
                </a:lnTo>
                <a:lnTo>
                  <a:pt x="163572" y="200071"/>
                </a:lnTo>
                <a:lnTo>
                  <a:pt x="164085" y="199763"/>
                </a:lnTo>
                <a:lnTo>
                  <a:pt x="164248" y="199711"/>
                </a:lnTo>
                <a:lnTo>
                  <a:pt x="164665" y="199035"/>
                </a:lnTo>
                <a:lnTo>
                  <a:pt x="165755" y="197729"/>
                </a:lnTo>
                <a:lnTo>
                  <a:pt x="166002" y="197538"/>
                </a:lnTo>
                <a:lnTo>
                  <a:pt x="166082" y="197398"/>
                </a:lnTo>
                <a:lnTo>
                  <a:pt x="166052" y="197102"/>
                </a:lnTo>
                <a:lnTo>
                  <a:pt x="166141" y="196895"/>
                </a:lnTo>
                <a:lnTo>
                  <a:pt x="166899" y="196489"/>
                </a:lnTo>
                <a:lnTo>
                  <a:pt x="167727" y="195557"/>
                </a:lnTo>
                <a:lnTo>
                  <a:pt x="168088" y="195337"/>
                </a:lnTo>
                <a:lnTo>
                  <a:pt x="171166" y="186740"/>
                </a:lnTo>
                <a:lnTo>
                  <a:pt x="171669" y="185333"/>
                </a:lnTo>
                <a:lnTo>
                  <a:pt x="172081" y="184742"/>
                </a:lnTo>
                <a:lnTo>
                  <a:pt x="173332" y="183380"/>
                </a:lnTo>
                <a:lnTo>
                  <a:pt x="174224" y="182936"/>
                </a:lnTo>
                <a:lnTo>
                  <a:pt x="174323" y="182483"/>
                </a:lnTo>
                <a:lnTo>
                  <a:pt x="174584" y="182092"/>
                </a:lnTo>
                <a:lnTo>
                  <a:pt x="174981" y="181930"/>
                </a:lnTo>
                <a:lnTo>
                  <a:pt x="175433" y="181699"/>
                </a:lnTo>
                <a:lnTo>
                  <a:pt x="175932" y="181249"/>
                </a:lnTo>
                <a:lnTo>
                  <a:pt x="175968" y="181119"/>
                </a:lnTo>
                <a:lnTo>
                  <a:pt x="176403" y="180549"/>
                </a:lnTo>
                <a:lnTo>
                  <a:pt x="176888" y="180283"/>
                </a:lnTo>
                <a:lnTo>
                  <a:pt x="177063" y="180402"/>
                </a:lnTo>
                <a:lnTo>
                  <a:pt x="177232" y="180464"/>
                </a:lnTo>
                <a:lnTo>
                  <a:pt x="178236" y="180338"/>
                </a:lnTo>
                <a:lnTo>
                  <a:pt x="178637" y="180020"/>
                </a:lnTo>
                <a:lnTo>
                  <a:pt x="178935" y="179910"/>
                </a:lnTo>
                <a:lnTo>
                  <a:pt x="179293" y="179610"/>
                </a:lnTo>
                <a:lnTo>
                  <a:pt x="179657" y="179528"/>
                </a:lnTo>
                <a:lnTo>
                  <a:pt x="179956" y="179309"/>
                </a:lnTo>
                <a:lnTo>
                  <a:pt x="180784" y="178476"/>
                </a:lnTo>
                <a:lnTo>
                  <a:pt x="180882" y="178210"/>
                </a:lnTo>
                <a:lnTo>
                  <a:pt x="181262" y="177799"/>
                </a:lnTo>
                <a:lnTo>
                  <a:pt x="181732" y="177448"/>
                </a:lnTo>
                <a:lnTo>
                  <a:pt x="182603" y="177069"/>
                </a:lnTo>
                <a:lnTo>
                  <a:pt x="183535" y="177740"/>
                </a:lnTo>
                <a:lnTo>
                  <a:pt x="183709" y="177749"/>
                </a:lnTo>
                <a:lnTo>
                  <a:pt x="184145" y="177565"/>
                </a:lnTo>
                <a:lnTo>
                  <a:pt x="184487" y="177733"/>
                </a:lnTo>
                <a:lnTo>
                  <a:pt x="184716" y="177767"/>
                </a:lnTo>
                <a:lnTo>
                  <a:pt x="185007" y="177648"/>
                </a:lnTo>
                <a:lnTo>
                  <a:pt x="185189" y="177307"/>
                </a:lnTo>
                <a:lnTo>
                  <a:pt x="185414" y="176821"/>
                </a:lnTo>
                <a:lnTo>
                  <a:pt x="185808" y="176730"/>
                </a:lnTo>
                <a:lnTo>
                  <a:pt x="186115" y="176706"/>
                </a:lnTo>
                <a:lnTo>
                  <a:pt x="186283" y="176866"/>
                </a:lnTo>
                <a:lnTo>
                  <a:pt x="186738" y="176959"/>
                </a:lnTo>
                <a:lnTo>
                  <a:pt x="187002" y="176677"/>
                </a:lnTo>
                <a:lnTo>
                  <a:pt x="187081" y="176473"/>
                </a:lnTo>
                <a:lnTo>
                  <a:pt x="187203" y="176103"/>
                </a:lnTo>
                <a:lnTo>
                  <a:pt x="187731" y="175563"/>
                </a:lnTo>
                <a:lnTo>
                  <a:pt x="187778" y="175434"/>
                </a:lnTo>
                <a:lnTo>
                  <a:pt x="188324" y="174733"/>
                </a:lnTo>
                <a:lnTo>
                  <a:pt x="188596" y="174266"/>
                </a:lnTo>
                <a:lnTo>
                  <a:pt x="188661" y="173661"/>
                </a:lnTo>
                <a:lnTo>
                  <a:pt x="188735" y="173382"/>
                </a:lnTo>
                <a:lnTo>
                  <a:pt x="189072" y="173212"/>
                </a:lnTo>
                <a:lnTo>
                  <a:pt x="189501" y="172982"/>
                </a:lnTo>
                <a:lnTo>
                  <a:pt x="189760" y="172952"/>
                </a:lnTo>
                <a:lnTo>
                  <a:pt x="190428" y="173084"/>
                </a:lnTo>
                <a:lnTo>
                  <a:pt x="190773" y="173290"/>
                </a:lnTo>
                <a:lnTo>
                  <a:pt x="191071" y="173522"/>
                </a:lnTo>
                <a:lnTo>
                  <a:pt x="191510" y="173787"/>
                </a:lnTo>
                <a:lnTo>
                  <a:pt x="191870" y="173877"/>
                </a:lnTo>
                <a:lnTo>
                  <a:pt x="192293" y="173923"/>
                </a:lnTo>
                <a:lnTo>
                  <a:pt x="192649" y="174173"/>
                </a:lnTo>
                <a:lnTo>
                  <a:pt x="192900" y="174343"/>
                </a:lnTo>
                <a:lnTo>
                  <a:pt x="193273" y="174334"/>
                </a:lnTo>
                <a:lnTo>
                  <a:pt x="193582" y="174212"/>
                </a:lnTo>
                <a:lnTo>
                  <a:pt x="193727" y="174007"/>
                </a:lnTo>
                <a:lnTo>
                  <a:pt x="193873" y="173846"/>
                </a:lnTo>
                <a:lnTo>
                  <a:pt x="194156" y="173775"/>
                </a:lnTo>
                <a:lnTo>
                  <a:pt x="194983" y="173646"/>
                </a:lnTo>
                <a:lnTo>
                  <a:pt x="195439" y="173376"/>
                </a:lnTo>
                <a:lnTo>
                  <a:pt x="196201" y="173075"/>
                </a:lnTo>
                <a:lnTo>
                  <a:pt x="196683" y="173657"/>
                </a:lnTo>
                <a:lnTo>
                  <a:pt x="197170" y="174574"/>
                </a:lnTo>
                <a:lnTo>
                  <a:pt x="197743" y="175403"/>
                </a:lnTo>
                <a:lnTo>
                  <a:pt x="197845" y="176022"/>
                </a:lnTo>
                <a:lnTo>
                  <a:pt x="197787" y="176548"/>
                </a:lnTo>
                <a:lnTo>
                  <a:pt x="198775" y="178027"/>
                </a:lnTo>
                <a:lnTo>
                  <a:pt x="199162" y="178212"/>
                </a:lnTo>
                <a:lnTo>
                  <a:pt x="200334" y="177993"/>
                </a:lnTo>
                <a:lnTo>
                  <a:pt x="200884" y="177578"/>
                </a:lnTo>
                <a:lnTo>
                  <a:pt x="201232" y="177408"/>
                </a:lnTo>
                <a:lnTo>
                  <a:pt x="201645" y="177576"/>
                </a:lnTo>
                <a:lnTo>
                  <a:pt x="201962" y="177586"/>
                </a:lnTo>
                <a:lnTo>
                  <a:pt x="203201" y="177343"/>
                </a:lnTo>
                <a:lnTo>
                  <a:pt x="203803" y="177181"/>
                </a:lnTo>
                <a:lnTo>
                  <a:pt x="204937" y="176306"/>
                </a:lnTo>
                <a:lnTo>
                  <a:pt x="205488" y="176078"/>
                </a:lnTo>
                <a:lnTo>
                  <a:pt x="205858" y="175068"/>
                </a:lnTo>
                <a:lnTo>
                  <a:pt x="205794" y="174679"/>
                </a:lnTo>
                <a:lnTo>
                  <a:pt x="205923" y="174296"/>
                </a:lnTo>
                <a:lnTo>
                  <a:pt x="206959" y="174298"/>
                </a:lnTo>
                <a:lnTo>
                  <a:pt x="207638" y="174722"/>
                </a:lnTo>
                <a:lnTo>
                  <a:pt x="208127" y="174728"/>
                </a:lnTo>
                <a:lnTo>
                  <a:pt x="208483" y="174182"/>
                </a:lnTo>
                <a:lnTo>
                  <a:pt x="208571" y="173431"/>
                </a:lnTo>
                <a:lnTo>
                  <a:pt x="213152" y="160447"/>
                </a:lnTo>
                <a:lnTo>
                  <a:pt x="214675" y="156705"/>
                </a:lnTo>
                <a:lnTo>
                  <a:pt x="215077" y="155537"/>
                </a:lnTo>
                <a:lnTo>
                  <a:pt x="216090" y="152591"/>
                </a:lnTo>
                <a:lnTo>
                  <a:pt x="216769" y="150617"/>
                </a:lnTo>
                <a:lnTo>
                  <a:pt x="217686" y="149785"/>
                </a:lnTo>
                <a:lnTo>
                  <a:pt x="218000" y="149765"/>
                </a:lnTo>
                <a:lnTo>
                  <a:pt x="218681" y="149399"/>
                </a:lnTo>
                <a:lnTo>
                  <a:pt x="219361" y="148714"/>
                </a:lnTo>
                <a:lnTo>
                  <a:pt x="219629" y="148381"/>
                </a:lnTo>
                <a:lnTo>
                  <a:pt x="219747" y="147972"/>
                </a:lnTo>
                <a:lnTo>
                  <a:pt x="220623" y="146448"/>
                </a:lnTo>
                <a:lnTo>
                  <a:pt x="221102" y="145796"/>
                </a:lnTo>
                <a:lnTo>
                  <a:pt x="221681" y="145360"/>
                </a:lnTo>
                <a:lnTo>
                  <a:pt x="222139" y="144925"/>
                </a:lnTo>
                <a:lnTo>
                  <a:pt x="222509" y="144493"/>
                </a:lnTo>
                <a:lnTo>
                  <a:pt x="223220" y="143871"/>
                </a:lnTo>
                <a:lnTo>
                  <a:pt x="224244" y="143513"/>
                </a:lnTo>
                <a:lnTo>
                  <a:pt x="225141" y="143081"/>
                </a:lnTo>
                <a:lnTo>
                  <a:pt x="225536" y="142633"/>
                </a:lnTo>
                <a:lnTo>
                  <a:pt x="226187" y="142029"/>
                </a:lnTo>
                <a:lnTo>
                  <a:pt x="226737" y="141964"/>
                </a:lnTo>
                <a:lnTo>
                  <a:pt x="227134" y="142278"/>
                </a:lnTo>
                <a:lnTo>
                  <a:pt x="227364" y="142620"/>
                </a:lnTo>
                <a:lnTo>
                  <a:pt x="227693" y="142945"/>
                </a:lnTo>
                <a:lnTo>
                  <a:pt x="228048" y="143012"/>
                </a:lnTo>
                <a:lnTo>
                  <a:pt x="228320" y="142969"/>
                </a:lnTo>
                <a:lnTo>
                  <a:pt x="228677" y="143075"/>
                </a:lnTo>
                <a:lnTo>
                  <a:pt x="229670" y="143565"/>
                </a:lnTo>
                <a:lnTo>
                  <a:pt x="230005" y="143824"/>
                </a:lnTo>
                <a:lnTo>
                  <a:pt x="230366" y="143721"/>
                </a:lnTo>
                <a:lnTo>
                  <a:pt x="230547" y="143774"/>
                </a:lnTo>
                <a:lnTo>
                  <a:pt x="230828" y="143811"/>
                </a:lnTo>
                <a:lnTo>
                  <a:pt x="231186" y="143808"/>
                </a:lnTo>
                <a:lnTo>
                  <a:pt x="231827" y="143660"/>
                </a:lnTo>
                <a:lnTo>
                  <a:pt x="232151" y="143552"/>
                </a:lnTo>
                <a:lnTo>
                  <a:pt x="232598" y="143229"/>
                </a:lnTo>
                <a:lnTo>
                  <a:pt x="233027" y="143014"/>
                </a:lnTo>
                <a:lnTo>
                  <a:pt x="233407" y="142912"/>
                </a:lnTo>
                <a:lnTo>
                  <a:pt x="233920" y="142928"/>
                </a:lnTo>
                <a:lnTo>
                  <a:pt x="234440" y="143054"/>
                </a:lnTo>
                <a:lnTo>
                  <a:pt x="234868" y="143291"/>
                </a:lnTo>
                <a:lnTo>
                  <a:pt x="235304" y="143474"/>
                </a:lnTo>
                <a:lnTo>
                  <a:pt x="235848" y="143248"/>
                </a:lnTo>
                <a:lnTo>
                  <a:pt x="235924" y="142820"/>
                </a:lnTo>
                <a:lnTo>
                  <a:pt x="235920" y="142401"/>
                </a:lnTo>
                <a:lnTo>
                  <a:pt x="235590" y="141939"/>
                </a:lnTo>
                <a:lnTo>
                  <a:pt x="234921" y="141633"/>
                </a:lnTo>
                <a:lnTo>
                  <a:pt x="234466" y="141583"/>
                </a:lnTo>
                <a:lnTo>
                  <a:pt x="234110" y="141305"/>
                </a:lnTo>
                <a:lnTo>
                  <a:pt x="233941" y="141122"/>
                </a:lnTo>
                <a:lnTo>
                  <a:pt x="233764" y="140686"/>
                </a:lnTo>
                <a:lnTo>
                  <a:pt x="233682" y="140403"/>
                </a:lnTo>
                <a:lnTo>
                  <a:pt x="233612" y="139992"/>
                </a:lnTo>
                <a:lnTo>
                  <a:pt x="233317" y="139467"/>
                </a:lnTo>
                <a:lnTo>
                  <a:pt x="232708" y="138925"/>
                </a:lnTo>
                <a:lnTo>
                  <a:pt x="232492" y="138657"/>
                </a:lnTo>
                <a:lnTo>
                  <a:pt x="232489" y="138234"/>
                </a:lnTo>
                <a:lnTo>
                  <a:pt x="232568" y="137840"/>
                </a:lnTo>
                <a:lnTo>
                  <a:pt x="232554" y="137206"/>
                </a:lnTo>
                <a:lnTo>
                  <a:pt x="232438" y="136930"/>
                </a:lnTo>
                <a:lnTo>
                  <a:pt x="232303" y="136741"/>
                </a:lnTo>
                <a:lnTo>
                  <a:pt x="232020" y="136481"/>
                </a:lnTo>
                <a:lnTo>
                  <a:pt x="231565" y="136231"/>
                </a:lnTo>
                <a:lnTo>
                  <a:pt x="231307" y="135724"/>
                </a:lnTo>
                <a:lnTo>
                  <a:pt x="231202" y="135107"/>
                </a:lnTo>
                <a:lnTo>
                  <a:pt x="231251" y="134590"/>
                </a:lnTo>
                <a:lnTo>
                  <a:pt x="231589" y="134209"/>
                </a:lnTo>
                <a:lnTo>
                  <a:pt x="231978" y="133883"/>
                </a:lnTo>
                <a:lnTo>
                  <a:pt x="232734" y="132866"/>
                </a:lnTo>
                <a:lnTo>
                  <a:pt x="232880" y="132063"/>
                </a:lnTo>
                <a:lnTo>
                  <a:pt x="232889" y="131515"/>
                </a:lnTo>
                <a:lnTo>
                  <a:pt x="232986" y="131075"/>
                </a:lnTo>
                <a:lnTo>
                  <a:pt x="232944" y="130828"/>
                </a:lnTo>
                <a:lnTo>
                  <a:pt x="232854" y="130504"/>
                </a:lnTo>
                <a:lnTo>
                  <a:pt x="232824" y="130128"/>
                </a:lnTo>
                <a:lnTo>
                  <a:pt x="232868" y="129782"/>
                </a:lnTo>
                <a:lnTo>
                  <a:pt x="232780" y="129305"/>
                </a:lnTo>
                <a:lnTo>
                  <a:pt x="232652" y="129029"/>
                </a:lnTo>
                <a:lnTo>
                  <a:pt x="232591" y="128558"/>
                </a:lnTo>
                <a:lnTo>
                  <a:pt x="233140" y="127840"/>
                </a:lnTo>
                <a:lnTo>
                  <a:pt x="233803" y="127478"/>
                </a:lnTo>
                <a:lnTo>
                  <a:pt x="234097" y="127361"/>
                </a:lnTo>
                <a:lnTo>
                  <a:pt x="234293" y="126932"/>
                </a:lnTo>
                <a:lnTo>
                  <a:pt x="234258" y="126267"/>
                </a:lnTo>
                <a:lnTo>
                  <a:pt x="234205" y="126129"/>
                </a:lnTo>
                <a:lnTo>
                  <a:pt x="234041" y="126027"/>
                </a:lnTo>
                <a:lnTo>
                  <a:pt x="233751" y="124922"/>
                </a:lnTo>
                <a:lnTo>
                  <a:pt x="233745" y="124069"/>
                </a:lnTo>
                <a:lnTo>
                  <a:pt x="233616" y="123864"/>
                </a:lnTo>
                <a:lnTo>
                  <a:pt x="233396" y="123423"/>
                </a:lnTo>
                <a:lnTo>
                  <a:pt x="233216" y="123354"/>
                </a:lnTo>
                <a:lnTo>
                  <a:pt x="233158" y="123009"/>
                </a:lnTo>
                <a:lnTo>
                  <a:pt x="233333" y="122476"/>
                </a:lnTo>
                <a:lnTo>
                  <a:pt x="233215" y="122051"/>
                </a:lnTo>
                <a:lnTo>
                  <a:pt x="232985" y="121709"/>
                </a:lnTo>
                <a:lnTo>
                  <a:pt x="232941" y="121544"/>
                </a:lnTo>
                <a:lnTo>
                  <a:pt x="232800" y="121280"/>
                </a:lnTo>
                <a:lnTo>
                  <a:pt x="232498" y="120691"/>
                </a:lnTo>
                <a:lnTo>
                  <a:pt x="231885" y="120073"/>
                </a:lnTo>
                <a:lnTo>
                  <a:pt x="231693" y="119354"/>
                </a:lnTo>
                <a:lnTo>
                  <a:pt x="231637" y="118852"/>
                </a:lnTo>
                <a:lnTo>
                  <a:pt x="232410" y="118643"/>
                </a:lnTo>
                <a:lnTo>
                  <a:pt x="232350" y="118293"/>
                </a:lnTo>
                <a:lnTo>
                  <a:pt x="232492" y="117688"/>
                </a:lnTo>
                <a:lnTo>
                  <a:pt x="232756" y="117053"/>
                </a:lnTo>
                <a:lnTo>
                  <a:pt x="233067" y="116616"/>
                </a:lnTo>
                <a:lnTo>
                  <a:pt x="233079" y="116144"/>
                </a:lnTo>
                <a:lnTo>
                  <a:pt x="232902" y="115708"/>
                </a:lnTo>
                <a:lnTo>
                  <a:pt x="232639" y="115372"/>
                </a:lnTo>
                <a:lnTo>
                  <a:pt x="232542" y="115007"/>
                </a:lnTo>
                <a:lnTo>
                  <a:pt x="232703" y="114608"/>
                </a:lnTo>
                <a:lnTo>
                  <a:pt x="233093" y="114642"/>
                </a:lnTo>
                <a:lnTo>
                  <a:pt x="233716" y="114448"/>
                </a:lnTo>
                <a:lnTo>
                  <a:pt x="233957" y="114145"/>
                </a:lnTo>
                <a:lnTo>
                  <a:pt x="233861" y="113700"/>
                </a:lnTo>
                <a:lnTo>
                  <a:pt x="233590" y="113182"/>
                </a:lnTo>
                <a:lnTo>
                  <a:pt x="233346" y="112399"/>
                </a:lnTo>
                <a:lnTo>
                  <a:pt x="233547" y="112040"/>
                </a:lnTo>
                <a:lnTo>
                  <a:pt x="241080" y="110888"/>
                </a:lnTo>
                <a:lnTo>
                  <a:pt x="249049" y="110328"/>
                </a:lnTo>
                <a:lnTo>
                  <a:pt x="251142" y="110054"/>
                </a:lnTo>
                <a:lnTo>
                  <a:pt x="252182" y="109973"/>
                </a:lnTo>
                <a:lnTo>
                  <a:pt x="253423" y="109584"/>
                </a:lnTo>
                <a:lnTo>
                  <a:pt x="256851" y="109439"/>
                </a:lnTo>
                <a:lnTo>
                  <a:pt x="263503" y="108551"/>
                </a:lnTo>
                <a:lnTo>
                  <a:pt x="265615" y="108176"/>
                </a:lnTo>
                <a:lnTo>
                  <a:pt x="270092" y="107355"/>
                </a:lnTo>
                <a:lnTo>
                  <a:pt x="274545" y="106711"/>
                </a:lnTo>
                <a:lnTo>
                  <a:pt x="275784" y="106580"/>
                </a:lnTo>
                <a:lnTo>
                  <a:pt x="282974" y="105475"/>
                </a:lnTo>
                <a:lnTo>
                  <a:pt x="283532" y="105489"/>
                </a:lnTo>
                <a:lnTo>
                  <a:pt x="286445" y="105161"/>
                </a:lnTo>
                <a:lnTo>
                  <a:pt x="288117" y="104902"/>
                </a:lnTo>
                <a:lnTo>
                  <a:pt x="292234" y="104408"/>
                </a:lnTo>
                <a:lnTo>
                  <a:pt x="294331" y="104073"/>
                </a:lnTo>
                <a:lnTo>
                  <a:pt x="294628" y="104026"/>
                </a:lnTo>
                <a:lnTo>
                  <a:pt x="299330" y="103505"/>
                </a:lnTo>
                <a:lnTo>
                  <a:pt x="300092" y="103469"/>
                </a:lnTo>
                <a:lnTo>
                  <a:pt x="305763" y="102506"/>
                </a:lnTo>
                <a:lnTo>
                  <a:pt x="305928" y="102494"/>
                </a:lnTo>
                <a:lnTo>
                  <a:pt x="310136" y="101901"/>
                </a:lnTo>
                <a:lnTo>
                  <a:pt x="316516" y="101074"/>
                </a:lnTo>
                <a:lnTo>
                  <a:pt x="319727" y="100285"/>
                </a:lnTo>
                <a:lnTo>
                  <a:pt x="322701" y="99809"/>
                </a:lnTo>
                <a:lnTo>
                  <a:pt x="326896" y="98790"/>
                </a:lnTo>
                <a:lnTo>
                  <a:pt x="329395" y="98338"/>
                </a:lnTo>
                <a:lnTo>
                  <a:pt x="334503" y="97793"/>
                </a:lnTo>
                <a:lnTo>
                  <a:pt x="337317" y="97379"/>
                </a:lnTo>
                <a:lnTo>
                  <a:pt x="338575" y="97215"/>
                </a:lnTo>
                <a:lnTo>
                  <a:pt x="355568" y="94985"/>
                </a:lnTo>
                <a:lnTo>
                  <a:pt x="356405" y="94881"/>
                </a:lnTo>
                <a:lnTo>
                  <a:pt x="369888" y="93148"/>
                </a:lnTo>
                <a:lnTo>
                  <a:pt x="376442" y="91930"/>
                </a:lnTo>
                <a:lnTo>
                  <a:pt x="376724" y="91892"/>
                </a:lnTo>
                <a:lnTo>
                  <a:pt x="381996" y="90964"/>
                </a:lnTo>
                <a:lnTo>
                  <a:pt x="382202" y="90928"/>
                </a:lnTo>
                <a:lnTo>
                  <a:pt x="386845" y="90118"/>
                </a:lnTo>
                <a:lnTo>
                  <a:pt x="393568" y="88855"/>
                </a:lnTo>
                <a:lnTo>
                  <a:pt x="396130" y="88372"/>
                </a:lnTo>
                <a:lnTo>
                  <a:pt x="402024" y="87249"/>
                </a:lnTo>
                <a:lnTo>
                  <a:pt x="408117" y="86085"/>
                </a:lnTo>
                <a:lnTo>
                  <a:pt x="409389" y="85803"/>
                </a:lnTo>
                <a:lnTo>
                  <a:pt x="409808" y="85710"/>
                </a:lnTo>
                <a:lnTo>
                  <a:pt x="426677" y="82552"/>
                </a:lnTo>
                <a:lnTo>
                  <a:pt x="431374" y="81667"/>
                </a:lnTo>
                <a:lnTo>
                  <a:pt x="446360" y="78858"/>
                </a:lnTo>
                <a:lnTo>
                  <a:pt x="446653" y="78802"/>
                </a:lnTo>
                <a:lnTo>
                  <a:pt x="450613" y="77986"/>
                </a:lnTo>
                <a:lnTo>
                  <a:pt x="452986" y="77493"/>
                </a:lnTo>
                <a:lnTo>
                  <a:pt x="463027" y="75507"/>
                </a:lnTo>
                <a:lnTo>
                  <a:pt x="472116" y="73698"/>
                </a:lnTo>
                <a:lnTo>
                  <a:pt x="475161" y="73044"/>
                </a:lnTo>
                <a:lnTo>
                  <a:pt x="476113" y="72843"/>
                </a:lnTo>
                <a:lnTo>
                  <a:pt x="483013" y="71435"/>
                </a:lnTo>
                <a:lnTo>
                  <a:pt x="484175" y="71227"/>
                </a:lnTo>
                <a:lnTo>
                  <a:pt x="484305" y="71196"/>
                </a:lnTo>
                <a:lnTo>
                  <a:pt x="499329" y="68080"/>
                </a:lnTo>
                <a:lnTo>
                  <a:pt x="502117" y="67518"/>
                </a:lnTo>
                <a:lnTo>
                  <a:pt x="504799" y="66988"/>
                </a:lnTo>
                <a:lnTo>
                  <a:pt x="516338" y="64657"/>
                </a:lnTo>
                <a:lnTo>
                  <a:pt x="519344" y="64037"/>
                </a:lnTo>
                <a:lnTo>
                  <a:pt x="520027" y="63880"/>
                </a:lnTo>
                <a:lnTo>
                  <a:pt x="522392" y="63386"/>
                </a:lnTo>
                <a:lnTo>
                  <a:pt x="528634" y="62079"/>
                </a:lnTo>
                <a:lnTo>
                  <a:pt x="529291" y="61946"/>
                </a:lnTo>
                <a:lnTo>
                  <a:pt x="534968" y="60884"/>
                </a:lnTo>
                <a:lnTo>
                  <a:pt x="542014" y="59427"/>
                </a:lnTo>
                <a:lnTo>
                  <a:pt x="542335" y="59363"/>
                </a:lnTo>
                <a:lnTo>
                  <a:pt x="544258" y="58950"/>
                </a:lnTo>
                <a:lnTo>
                  <a:pt x="548043" y="58001"/>
                </a:lnTo>
                <a:lnTo>
                  <a:pt x="549386" y="57699"/>
                </a:lnTo>
                <a:lnTo>
                  <a:pt x="550916" y="57351"/>
                </a:lnTo>
                <a:lnTo>
                  <a:pt x="551391" y="57254"/>
                </a:lnTo>
                <a:lnTo>
                  <a:pt x="562311" y="54810"/>
                </a:lnTo>
                <a:lnTo>
                  <a:pt x="569935" y="53120"/>
                </a:lnTo>
                <a:lnTo>
                  <a:pt x="580907" y="50859"/>
                </a:lnTo>
                <a:lnTo>
                  <a:pt x="589335" y="49009"/>
                </a:lnTo>
                <a:lnTo>
                  <a:pt x="590043" y="48856"/>
                </a:lnTo>
                <a:lnTo>
                  <a:pt x="603571" y="45877"/>
                </a:lnTo>
                <a:lnTo>
                  <a:pt x="605263" y="45501"/>
                </a:lnTo>
                <a:lnTo>
                  <a:pt x="605950" y="45350"/>
                </a:lnTo>
                <a:lnTo>
                  <a:pt x="616453" y="42983"/>
                </a:lnTo>
                <a:lnTo>
                  <a:pt x="618143" y="42601"/>
                </a:lnTo>
                <a:lnTo>
                  <a:pt x="662171" y="32965"/>
                </a:lnTo>
                <a:lnTo>
                  <a:pt x="671083" y="30985"/>
                </a:lnTo>
                <a:lnTo>
                  <a:pt x="672495" y="30468"/>
                </a:lnTo>
                <a:lnTo>
                  <a:pt x="674455" y="29880"/>
                </a:lnTo>
                <a:lnTo>
                  <a:pt x="674996" y="29886"/>
                </a:lnTo>
                <a:lnTo>
                  <a:pt x="676191" y="29898"/>
                </a:lnTo>
                <a:lnTo>
                  <a:pt x="678900" y="29298"/>
                </a:lnTo>
                <a:lnTo>
                  <a:pt x="681770" y="28568"/>
                </a:lnTo>
                <a:lnTo>
                  <a:pt x="699165" y="24711"/>
                </a:lnTo>
                <a:lnTo>
                  <a:pt x="698982" y="24474"/>
                </a:lnTo>
                <a:lnTo>
                  <a:pt x="698885" y="23903"/>
                </a:lnTo>
                <a:lnTo>
                  <a:pt x="698954" y="23716"/>
                </a:lnTo>
                <a:lnTo>
                  <a:pt x="709551" y="21475"/>
                </a:lnTo>
                <a:lnTo>
                  <a:pt x="712050" y="20894"/>
                </a:lnTo>
                <a:lnTo>
                  <a:pt x="715124" y="20221"/>
                </a:lnTo>
                <a:lnTo>
                  <a:pt x="716208" y="19894"/>
                </a:lnTo>
                <a:lnTo>
                  <a:pt x="732002" y="16265"/>
                </a:lnTo>
                <a:lnTo>
                  <a:pt x="735305" y="15550"/>
                </a:lnTo>
                <a:lnTo>
                  <a:pt x="740145" y="14368"/>
                </a:lnTo>
                <a:lnTo>
                  <a:pt x="742679" y="13747"/>
                </a:lnTo>
                <a:lnTo>
                  <a:pt x="757421" y="10333"/>
                </a:lnTo>
                <a:lnTo>
                  <a:pt x="775902" y="5942"/>
                </a:lnTo>
                <a:lnTo>
                  <a:pt x="784381" y="3913"/>
                </a:lnTo>
                <a:lnTo>
                  <a:pt x="785158" y="3740"/>
                </a:lnTo>
                <a:lnTo>
                  <a:pt x="791845" y="2135"/>
                </a:lnTo>
                <a:lnTo>
                  <a:pt x="792029" y="2091"/>
                </a:lnTo>
                <a:lnTo>
                  <a:pt x="792310" y="2024"/>
                </a:lnTo>
                <a:lnTo>
                  <a:pt x="795287" y="1294"/>
                </a:lnTo>
                <a:lnTo>
                  <a:pt x="796313" y="1047"/>
                </a:lnTo>
                <a:lnTo>
                  <a:pt x="796545" y="992"/>
                </a:lnTo>
                <a:lnTo>
                  <a:pt x="797087" y="861"/>
                </a:lnTo>
                <a:lnTo>
                  <a:pt x="798197" y="581"/>
                </a:lnTo>
                <a:lnTo>
                  <a:pt x="798777" y="441"/>
                </a:lnTo>
                <a:lnTo>
                  <a:pt x="799377" y="296"/>
                </a:lnTo>
                <a:lnTo>
                  <a:pt x="800606" y="0"/>
                </a:lnTo>
                <a:lnTo>
                  <a:pt x="803050" y="5820"/>
                </a:lnTo>
                <a:lnTo>
                  <a:pt x="807417" y="14584"/>
                </a:lnTo>
                <a:lnTo>
                  <a:pt x="810875" y="21991"/>
                </a:lnTo>
                <a:lnTo>
                  <a:pt x="814990" y="29512"/>
                </a:lnTo>
                <a:lnTo>
                  <a:pt x="818938" y="36006"/>
                </a:lnTo>
                <a:lnTo>
                  <a:pt x="819079" y="36237"/>
                </a:lnTo>
                <a:lnTo>
                  <a:pt x="821048" y="38892"/>
                </a:lnTo>
                <a:lnTo>
                  <a:pt x="824575" y="44423"/>
                </a:lnTo>
                <a:lnTo>
                  <a:pt x="827713" y="48804"/>
                </a:lnTo>
                <a:lnTo>
                  <a:pt x="830865" y="52619"/>
                </a:lnTo>
                <a:lnTo>
                  <a:pt x="836250" y="58535"/>
                </a:lnTo>
                <a:lnTo>
                  <a:pt x="849497" y="75200"/>
                </a:lnTo>
                <a:lnTo>
                  <a:pt x="852411" y="79695"/>
                </a:lnTo>
                <a:lnTo>
                  <a:pt x="854462" y="82331"/>
                </a:lnTo>
                <a:lnTo>
                  <a:pt x="855315" y="83390"/>
                </a:lnTo>
                <a:lnTo>
                  <a:pt x="855194" y="84339"/>
                </a:lnTo>
                <a:lnTo>
                  <a:pt x="854539" y="84554"/>
                </a:lnTo>
                <a:lnTo>
                  <a:pt x="853878" y="84000"/>
                </a:lnTo>
                <a:lnTo>
                  <a:pt x="853234" y="82932"/>
                </a:lnTo>
                <a:lnTo>
                  <a:pt x="852031" y="82690"/>
                </a:lnTo>
                <a:lnTo>
                  <a:pt x="850961" y="80980"/>
                </a:lnTo>
                <a:lnTo>
                  <a:pt x="850070" y="80153"/>
                </a:lnTo>
                <a:lnTo>
                  <a:pt x="848172" y="77852"/>
                </a:lnTo>
                <a:lnTo>
                  <a:pt x="846309" y="75474"/>
                </a:lnTo>
                <a:lnTo>
                  <a:pt x="843464" y="73001"/>
                </a:lnTo>
                <a:lnTo>
                  <a:pt x="842933" y="71006"/>
                </a:lnTo>
                <a:lnTo>
                  <a:pt x="841855" y="69301"/>
                </a:lnTo>
                <a:lnTo>
                  <a:pt x="840857" y="68102"/>
                </a:lnTo>
                <a:lnTo>
                  <a:pt x="839283" y="66169"/>
                </a:lnTo>
                <a:lnTo>
                  <a:pt x="837568" y="64651"/>
                </a:lnTo>
                <a:lnTo>
                  <a:pt x="836849" y="64602"/>
                </a:lnTo>
                <a:lnTo>
                  <a:pt x="836516" y="63795"/>
                </a:lnTo>
                <a:lnTo>
                  <a:pt x="835983" y="63058"/>
                </a:lnTo>
                <a:lnTo>
                  <a:pt x="835037" y="62188"/>
                </a:lnTo>
                <a:lnTo>
                  <a:pt x="830407" y="62149"/>
                </a:lnTo>
                <a:lnTo>
                  <a:pt x="829859" y="61349"/>
                </a:lnTo>
                <a:lnTo>
                  <a:pt x="829604" y="60077"/>
                </a:lnTo>
                <a:lnTo>
                  <a:pt x="829711" y="58617"/>
                </a:lnTo>
                <a:lnTo>
                  <a:pt x="829514" y="58032"/>
                </a:lnTo>
                <a:lnTo>
                  <a:pt x="829012" y="57754"/>
                </a:lnTo>
                <a:lnTo>
                  <a:pt x="828004" y="57965"/>
                </a:lnTo>
                <a:lnTo>
                  <a:pt x="827495" y="57322"/>
                </a:lnTo>
                <a:lnTo>
                  <a:pt x="827140" y="56308"/>
                </a:lnTo>
                <a:lnTo>
                  <a:pt x="827016" y="54905"/>
                </a:lnTo>
                <a:lnTo>
                  <a:pt x="826746" y="53903"/>
                </a:lnTo>
                <a:lnTo>
                  <a:pt x="824390" y="48674"/>
                </a:lnTo>
                <a:lnTo>
                  <a:pt x="823747" y="47721"/>
                </a:lnTo>
                <a:lnTo>
                  <a:pt x="823323" y="46515"/>
                </a:lnTo>
                <a:lnTo>
                  <a:pt x="822641" y="45154"/>
                </a:lnTo>
                <a:lnTo>
                  <a:pt x="819820" y="41130"/>
                </a:lnTo>
                <a:lnTo>
                  <a:pt x="818299" y="38840"/>
                </a:lnTo>
                <a:lnTo>
                  <a:pt x="817147" y="37086"/>
                </a:lnTo>
                <a:lnTo>
                  <a:pt x="817017" y="37004"/>
                </a:lnTo>
                <a:lnTo>
                  <a:pt x="816511" y="36687"/>
                </a:lnTo>
                <a:lnTo>
                  <a:pt x="815863" y="36204"/>
                </a:lnTo>
                <a:lnTo>
                  <a:pt x="814859" y="35413"/>
                </a:lnTo>
                <a:lnTo>
                  <a:pt x="814727" y="34978"/>
                </a:lnTo>
                <a:lnTo>
                  <a:pt x="814742" y="33474"/>
                </a:lnTo>
                <a:lnTo>
                  <a:pt x="813381" y="30536"/>
                </a:lnTo>
                <a:lnTo>
                  <a:pt x="812380" y="29978"/>
                </a:lnTo>
                <a:lnTo>
                  <a:pt x="811291" y="30175"/>
                </a:lnTo>
                <a:lnTo>
                  <a:pt x="810839" y="29984"/>
                </a:lnTo>
                <a:lnTo>
                  <a:pt x="809803" y="28834"/>
                </a:lnTo>
                <a:lnTo>
                  <a:pt x="809524" y="26000"/>
                </a:lnTo>
                <a:lnTo>
                  <a:pt x="810139" y="24517"/>
                </a:lnTo>
                <a:lnTo>
                  <a:pt x="809951" y="23629"/>
                </a:lnTo>
                <a:lnTo>
                  <a:pt x="809020" y="21736"/>
                </a:lnTo>
                <a:lnTo>
                  <a:pt x="808128" y="20952"/>
                </a:lnTo>
                <a:lnTo>
                  <a:pt x="807689" y="20925"/>
                </a:lnTo>
                <a:lnTo>
                  <a:pt x="807067" y="20141"/>
                </a:lnTo>
                <a:lnTo>
                  <a:pt x="806813" y="19535"/>
                </a:lnTo>
                <a:lnTo>
                  <a:pt x="806017" y="15793"/>
                </a:lnTo>
                <a:lnTo>
                  <a:pt x="804366" y="14324"/>
                </a:lnTo>
                <a:lnTo>
                  <a:pt x="802632" y="14075"/>
                </a:lnTo>
                <a:lnTo>
                  <a:pt x="801699" y="13567"/>
                </a:lnTo>
                <a:lnTo>
                  <a:pt x="800846" y="11371"/>
                </a:lnTo>
                <a:lnTo>
                  <a:pt x="799407" y="8984"/>
                </a:lnTo>
                <a:lnTo>
                  <a:pt x="798587" y="8715"/>
                </a:lnTo>
                <a:lnTo>
                  <a:pt x="798011" y="8787"/>
                </a:lnTo>
                <a:lnTo>
                  <a:pt x="797618" y="8948"/>
                </a:lnTo>
                <a:lnTo>
                  <a:pt x="797061" y="9549"/>
                </a:lnTo>
                <a:lnTo>
                  <a:pt x="796731" y="9541"/>
                </a:lnTo>
                <a:lnTo>
                  <a:pt x="795718" y="8798"/>
                </a:lnTo>
                <a:lnTo>
                  <a:pt x="793209" y="8841"/>
                </a:lnTo>
                <a:lnTo>
                  <a:pt x="792011" y="9174"/>
                </a:lnTo>
                <a:lnTo>
                  <a:pt x="792007" y="10332"/>
                </a:lnTo>
                <a:lnTo>
                  <a:pt x="790362" y="9662"/>
                </a:lnTo>
                <a:lnTo>
                  <a:pt x="790716" y="7191"/>
                </a:lnTo>
                <a:lnTo>
                  <a:pt x="789795" y="5781"/>
                </a:lnTo>
                <a:lnTo>
                  <a:pt x="788758" y="5716"/>
                </a:lnTo>
                <a:lnTo>
                  <a:pt x="786245" y="6451"/>
                </a:lnTo>
                <a:lnTo>
                  <a:pt x="786170" y="7812"/>
                </a:lnTo>
                <a:lnTo>
                  <a:pt x="784774" y="8896"/>
                </a:lnTo>
                <a:lnTo>
                  <a:pt x="786606" y="12012"/>
                </a:lnTo>
                <a:lnTo>
                  <a:pt x="788428" y="14599"/>
                </a:lnTo>
                <a:lnTo>
                  <a:pt x="789512" y="15752"/>
                </a:lnTo>
                <a:lnTo>
                  <a:pt x="790489" y="16227"/>
                </a:lnTo>
                <a:lnTo>
                  <a:pt x="791996" y="16506"/>
                </a:lnTo>
                <a:lnTo>
                  <a:pt x="792986" y="16438"/>
                </a:lnTo>
                <a:lnTo>
                  <a:pt x="795232" y="18207"/>
                </a:lnTo>
                <a:lnTo>
                  <a:pt x="797281" y="17510"/>
                </a:lnTo>
                <a:lnTo>
                  <a:pt x="797569" y="16905"/>
                </a:lnTo>
                <a:lnTo>
                  <a:pt x="797802" y="16273"/>
                </a:lnTo>
                <a:lnTo>
                  <a:pt x="798193" y="16058"/>
                </a:lnTo>
                <a:lnTo>
                  <a:pt x="798736" y="16281"/>
                </a:lnTo>
                <a:lnTo>
                  <a:pt x="800494" y="20517"/>
                </a:lnTo>
                <a:lnTo>
                  <a:pt x="800610" y="21229"/>
                </a:lnTo>
                <a:lnTo>
                  <a:pt x="800416" y="23222"/>
                </a:lnTo>
                <a:lnTo>
                  <a:pt x="800605" y="23928"/>
                </a:lnTo>
                <a:lnTo>
                  <a:pt x="801384" y="24788"/>
                </a:lnTo>
                <a:lnTo>
                  <a:pt x="801656" y="24882"/>
                </a:lnTo>
                <a:lnTo>
                  <a:pt x="804545" y="28330"/>
                </a:lnTo>
                <a:lnTo>
                  <a:pt x="805988" y="31300"/>
                </a:lnTo>
                <a:lnTo>
                  <a:pt x="806829" y="32204"/>
                </a:lnTo>
                <a:lnTo>
                  <a:pt x="807800" y="32211"/>
                </a:lnTo>
                <a:lnTo>
                  <a:pt x="808501" y="31800"/>
                </a:lnTo>
                <a:lnTo>
                  <a:pt x="809047" y="32184"/>
                </a:lnTo>
                <a:lnTo>
                  <a:pt x="809331" y="33913"/>
                </a:lnTo>
                <a:lnTo>
                  <a:pt x="809196" y="35710"/>
                </a:lnTo>
                <a:lnTo>
                  <a:pt x="809997" y="37664"/>
                </a:lnTo>
                <a:lnTo>
                  <a:pt x="810899" y="39079"/>
                </a:lnTo>
                <a:lnTo>
                  <a:pt x="812034" y="39573"/>
                </a:lnTo>
                <a:lnTo>
                  <a:pt x="813527" y="41294"/>
                </a:lnTo>
                <a:lnTo>
                  <a:pt x="813432" y="42117"/>
                </a:lnTo>
                <a:lnTo>
                  <a:pt x="814042" y="44085"/>
                </a:lnTo>
                <a:lnTo>
                  <a:pt x="816142" y="45955"/>
                </a:lnTo>
                <a:lnTo>
                  <a:pt x="816635" y="47403"/>
                </a:lnTo>
                <a:lnTo>
                  <a:pt x="817782" y="48276"/>
                </a:lnTo>
                <a:lnTo>
                  <a:pt x="819753" y="50856"/>
                </a:lnTo>
                <a:lnTo>
                  <a:pt x="821487" y="54293"/>
                </a:lnTo>
                <a:lnTo>
                  <a:pt x="821566" y="55611"/>
                </a:lnTo>
                <a:lnTo>
                  <a:pt x="820973" y="55637"/>
                </a:lnTo>
                <a:lnTo>
                  <a:pt x="816860" y="54103"/>
                </a:lnTo>
                <a:lnTo>
                  <a:pt x="815449" y="53257"/>
                </a:lnTo>
                <a:lnTo>
                  <a:pt x="812771" y="50704"/>
                </a:lnTo>
                <a:lnTo>
                  <a:pt x="812505" y="48977"/>
                </a:lnTo>
                <a:lnTo>
                  <a:pt x="812225" y="46788"/>
                </a:lnTo>
                <a:lnTo>
                  <a:pt x="809573" y="43936"/>
                </a:lnTo>
                <a:lnTo>
                  <a:pt x="806151" y="41551"/>
                </a:lnTo>
                <a:lnTo>
                  <a:pt x="804094" y="37999"/>
                </a:lnTo>
                <a:lnTo>
                  <a:pt x="801026" y="36996"/>
                </a:lnTo>
                <a:lnTo>
                  <a:pt x="800162" y="37484"/>
                </a:lnTo>
                <a:lnTo>
                  <a:pt x="799688" y="37753"/>
                </a:lnTo>
                <a:lnTo>
                  <a:pt x="800611" y="38358"/>
                </a:lnTo>
                <a:lnTo>
                  <a:pt x="802479" y="41129"/>
                </a:lnTo>
                <a:lnTo>
                  <a:pt x="802145" y="44299"/>
                </a:lnTo>
                <a:lnTo>
                  <a:pt x="804545" y="45898"/>
                </a:lnTo>
                <a:lnTo>
                  <a:pt x="806655" y="46434"/>
                </a:lnTo>
                <a:lnTo>
                  <a:pt x="808085" y="47159"/>
                </a:lnTo>
                <a:lnTo>
                  <a:pt x="806603" y="47431"/>
                </a:lnTo>
                <a:lnTo>
                  <a:pt x="806190" y="47691"/>
                </a:lnTo>
                <a:lnTo>
                  <a:pt x="804734" y="47797"/>
                </a:lnTo>
                <a:lnTo>
                  <a:pt x="798910" y="47607"/>
                </a:lnTo>
                <a:lnTo>
                  <a:pt x="796552" y="47122"/>
                </a:lnTo>
                <a:lnTo>
                  <a:pt x="796306" y="46934"/>
                </a:lnTo>
                <a:lnTo>
                  <a:pt x="794925" y="45528"/>
                </a:lnTo>
                <a:lnTo>
                  <a:pt x="793258" y="44903"/>
                </a:lnTo>
                <a:lnTo>
                  <a:pt x="791695" y="42868"/>
                </a:lnTo>
                <a:lnTo>
                  <a:pt x="788802" y="42449"/>
                </a:lnTo>
                <a:lnTo>
                  <a:pt x="782467" y="37652"/>
                </a:lnTo>
                <a:lnTo>
                  <a:pt x="779519" y="37941"/>
                </a:lnTo>
                <a:lnTo>
                  <a:pt x="777050" y="37625"/>
                </a:lnTo>
                <a:lnTo>
                  <a:pt x="777078" y="38284"/>
                </a:lnTo>
                <a:lnTo>
                  <a:pt x="777141" y="39745"/>
                </a:lnTo>
                <a:lnTo>
                  <a:pt x="779266" y="41193"/>
                </a:lnTo>
                <a:lnTo>
                  <a:pt x="781448" y="40915"/>
                </a:lnTo>
                <a:lnTo>
                  <a:pt x="786136" y="46086"/>
                </a:lnTo>
                <a:lnTo>
                  <a:pt x="790036" y="47026"/>
                </a:lnTo>
                <a:lnTo>
                  <a:pt x="792441" y="50782"/>
                </a:lnTo>
                <a:lnTo>
                  <a:pt x="793268" y="51861"/>
                </a:lnTo>
                <a:lnTo>
                  <a:pt x="793499" y="52546"/>
                </a:lnTo>
                <a:lnTo>
                  <a:pt x="793174" y="53321"/>
                </a:lnTo>
                <a:lnTo>
                  <a:pt x="792552" y="53925"/>
                </a:lnTo>
                <a:lnTo>
                  <a:pt x="790644" y="54936"/>
                </a:lnTo>
                <a:lnTo>
                  <a:pt x="782582" y="58421"/>
                </a:lnTo>
                <a:lnTo>
                  <a:pt x="779460" y="57378"/>
                </a:lnTo>
                <a:lnTo>
                  <a:pt x="776789" y="55359"/>
                </a:lnTo>
                <a:lnTo>
                  <a:pt x="775599" y="54136"/>
                </a:lnTo>
                <a:lnTo>
                  <a:pt x="774399" y="53818"/>
                </a:lnTo>
                <a:lnTo>
                  <a:pt x="773540" y="52877"/>
                </a:lnTo>
                <a:lnTo>
                  <a:pt x="771953" y="52548"/>
                </a:lnTo>
                <a:lnTo>
                  <a:pt x="771459" y="52768"/>
                </a:lnTo>
                <a:lnTo>
                  <a:pt x="771286" y="53314"/>
                </a:lnTo>
                <a:lnTo>
                  <a:pt x="772964" y="54579"/>
                </a:lnTo>
                <a:lnTo>
                  <a:pt x="774823" y="55403"/>
                </a:lnTo>
                <a:lnTo>
                  <a:pt x="777546" y="58702"/>
                </a:lnTo>
                <a:lnTo>
                  <a:pt x="781799" y="60659"/>
                </a:lnTo>
                <a:lnTo>
                  <a:pt x="779709" y="62647"/>
                </a:lnTo>
                <a:lnTo>
                  <a:pt x="777464" y="62779"/>
                </a:lnTo>
                <a:lnTo>
                  <a:pt x="774718" y="62630"/>
                </a:lnTo>
                <a:lnTo>
                  <a:pt x="767588" y="60708"/>
                </a:lnTo>
                <a:lnTo>
                  <a:pt x="763199" y="61133"/>
                </a:lnTo>
                <a:lnTo>
                  <a:pt x="760552" y="58589"/>
                </a:lnTo>
                <a:lnTo>
                  <a:pt x="754438" y="56323"/>
                </a:lnTo>
                <a:lnTo>
                  <a:pt x="753868" y="56787"/>
                </a:lnTo>
                <a:lnTo>
                  <a:pt x="753885" y="57582"/>
                </a:lnTo>
                <a:lnTo>
                  <a:pt x="763474" y="63317"/>
                </a:lnTo>
                <a:lnTo>
                  <a:pt x="766330" y="62569"/>
                </a:lnTo>
                <a:lnTo>
                  <a:pt x="767732" y="63518"/>
                </a:lnTo>
                <a:lnTo>
                  <a:pt x="771538" y="63847"/>
                </a:lnTo>
                <a:lnTo>
                  <a:pt x="771263" y="64978"/>
                </a:lnTo>
                <a:lnTo>
                  <a:pt x="769587" y="66372"/>
                </a:lnTo>
                <a:lnTo>
                  <a:pt x="768795" y="66692"/>
                </a:lnTo>
                <a:lnTo>
                  <a:pt x="768207" y="66497"/>
                </a:lnTo>
                <a:lnTo>
                  <a:pt x="766462" y="66909"/>
                </a:lnTo>
                <a:lnTo>
                  <a:pt x="761255" y="69198"/>
                </a:lnTo>
                <a:lnTo>
                  <a:pt x="761236" y="69543"/>
                </a:lnTo>
                <a:lnTo>
                  <a:pt x="761213" y="69940"/>
                </a:lnTo>
                <a:lnTo>
                  <a:pt x="760768" y="71508"/>
                </a:lnTo>
                <a:lnTo>
                  <a:pt x="759113" y="74159"/>
                </a:lnTo>
                <a:lnTo>
                  <a:pt x="758394" y="74794"/>
                </a:lnTo>
                <a:lnTo>
                  <a:pt x="757985" y="76287"/>
                </a:lnTo>
                <a:lnTo>
                  <a:pt x="758037" y="76741"/>
                </a:lnTo>
                <a:lnTo>
                  <a:pt x="755027" y="78243"/>
                </a:lnTo>
                <a:lnTo>
                  <a:pt x="753188" y="80237"/>
                </a:lnTo>
                <a:lnTo>
                  <a:pt x="749830" y="80488"/>
                </a:lnTo>
                <a:lnTo>
                  <a:pt x="748287" y="80847"/>
                </a:lnTo>
                <a:lnTo>
                  <a:pt x="747155" y="81576"/>
                </a:lnTo>
                <a:lnTo>
                  <a:pt x="746663" y="81558"/>
                </a:lnTo>
                <a:lnTo>
                  <a:pt x="745554" y="80751"/>
                </a:lnTo>
                <a:lnTo>
                  <a:pt x="743681" y="78991"/>
                </a:lnTo>
                <a:lnTo>
                  <a:pt x="742418" y="78686"/>
                </a:lnTo>
                <a:lnTo>
                  <a:pt x="740809" y="78993"/>
                </a:lnTo>
                <a:lnTo>
                  <a:pt x="738789" y="79861"/>
                </a:lnTo>
                <a:lnTo>
                  <a:pt x="736292" y="79367"/>
                </a:lnTo>
                <a:lnTo>
                  <a:pt x="729014" y="67883"/>
                </a:lnTo>
                <a:lnTo>
                  <a:pt x="727784" y="61648"/>
                </a:lnTo>
                <a:lnTo>
                  <a:pt x="730194" y="52569"/>
                </a:lnTo>
                <a:lnTo>
                  <a:pt x="728329" y="51682"/>
                </a:lnTo>
                <a:lnTo>
                  <a:pt x="728143" y="51593"/>
                </a:lnTo>
                <a:lnTo>
                  <a:pt x="726477" y="56344"/>
                </a:lnTo>
                <a:lnTo>
                  <a:pt x="724976" y="60617"/>
                </a:lnTo>
                <a:lnTo>
                  <a:pt x="726038" y="68634"/>
                </a:lnTo>
                <a:lnTo>
                  <a:pt x="731113" y="77662"/>
                </a:lnTo>
                <a:lnTo>
                  <a:pt x="736770" y="84718"/>
                </a:lnTo>
                <a:lnTo>
                  <a:pt x="737415" y="85632"/>
                </a:lnTo>
                <a:lnTo>
                  <a:pt x="737149" y="86824"/>
                </a:lnTo>
                <a:lnTo>
                  <a:pt x="736383" y="88199"/>
                </a:lnTo>
                <a:lnTo>
                  <a:pt x="736167" y="89379"/>
                </a:lnTo>
                <a:lnTo>
                  <a:pt x="736775" y="90835"/>
                </a:lnTo>
                <a:lnTo>
                  <a:pt x="737546" y="91587"/>
                </a:lnTo>
                <a:lnTo>
                  <a:pt x="739560" y="92318"/>
                </a:lnTo>
                <a:lnTo>
                  <a:pt x="740222" y="92364"/>
                </a:lnTo>
                <a:lnTo>
                  <a:pt x="741208" y="91936"/>
                </a:lnTo>
                <a:lnTo>
                  <a:pt x="745953" y="90636"/>
                </a:lnTo>
                <a:lnTo>
                  <a:pt x="746277" y="90162"/>
                </a:lnTo>
                <a:lnTo>
                  <a:pt x="747866" y="89526"/>
                </a:lnTo>
                <a:lnTo>
                  <a:pt x="753521" y="87943"/>
                </a:lnTo>
                <a:lnTo>
                  <a:pt x="755418" y="86768"/>
                </a:lnTo>
                <a:lnTo>
                  <a:pt x="756300" y="85897"/>
                </a:lnTo>
                <a:lnTo>
                  <a:pt x="758402" y="84673"/>
                </a:lnTo>
                <a:lnTo>
                  <a:pt x="759422" y="83237"/>
                </a:lnTo>
                <a:lnTo>
                  <a:pt x="765125" y="80136"/>
                </a:lnTo>
                <a:lnTo>
                  <a:pt x="766067" y="80447"/>
                </a:lnTo>
                <a:lnTo>
                  <a:pt x="767076" y="81275"/>
                </a:lnTo>
                <a:lnTo>
                  <a:pt x="767379" y="82335"/>
                </a:lnTo>
                <a:lnTo>
                  <a:pt x="769468" y="84123"/>
                </a:lnTo>
                <a:lnTo>
                  <a:pt x="769758" y="84371"/>
                </a:lnTo>
                <a:lnTo>
                  <a:pt x="771941" y="83724"/>
                </a:lnTo>
                <a:lnTo>
                  <a:pt x="774049" y="82761"/>
                </a:lnTo>
                <a:lnTo>
                  <a:pt x="777742" y="78627"/>
                </a:lnTo>
                <a:lnTo>
                  <a:pt x="783016" y="75447"/>
                </a:lnTo>
                <a:lnTo>
                  <a:pt x="786515" y="73951"/>
                </a:lnTo>
                <a:lnTo>
                  <a:pt x="794612" y="72056"/>
                </a:lnTo>
                <a:lnTo>
                  <a:pt x="795733" y="72188"/>
                </a:lnTo>
                <a:lnTo>
                  <a:pt x="797698" y="71319"/>
                </a:lnTo>
                <a:lnTo>
                  <a:pt x="802030" y="73080"/>
                </a:lnTo>
                <a:lnTo>
                  <a:pt x="803257" y="74119"/>
                </a:lnTo>
                <a:lnTo>
                  <a:pt x="803399" y="74484"/>
                </a:lnTo>
                <a:lnTo>
                  <a:pt x="803498" y="77392"/>
                </a:lnTo>
                <a:lnTo>
                  <a:pt x="804425" y="78851"/>
                </a:lnTo>
                <a:lnTo>
                  <a:pt x="803085" y="83074"/>
                </a:lnTo>
                <a:lnTo>
                  <a:pt x="801580" y="88048"/>
                </a:lnTo>
                <a:lnTo>
                  <a:pt x="804161" y="93344"/>
                </a:lnTo>
                <a:lnTo>
                  <a:pt x="807060" y="103876"/>
                </a:lnTo>
                <a:lnTo>
                  <a:pt x="808871" y="106933"/>
                </a:lnTo>
                <a:lnTo>
                  <a:pt x="808805" y="110144"/>
                </a:lnTo>
                <a:lnTo>
                  <a:pt x="808789" y="110908"/>
                </a:lnTo>
                <a:lnTo>
                  <a:pt x="809620" y="111690"/>
                </a:lnTo>
                <a:lnTo>
                  <a:pt x="810682" y="111672"/>
                </a:lnTo>
                <a:lnTo>
                  <a:pt x="811681" y="108976"/>
                </a:lnTo>
                <a:lnTo>
                  <a:pt x="811742" y="108810"/>
                </a:lnTo>
                <a:lnTo>
                  <a:pt x="811486" y="96459"/>
                </a:lnTo>
                <a:lnTo>
                  <a:pt x="809487" y="88238"/>
                </a:lnTo>
                <a:lnTo>
                  <a:pt x="808669" y="80815"/>
                </a:lnTo>
                <a:lnTo>
                  <a:pt x="809740" y="80292"/>
                </a:lnTo>
                <a:lnTo>
                  <a:pt x="810039" y="79953"/>
                </a:lnTo>
                <a:lnTo>
                  <a:pt x="810934" y="77340"/>
                </a:lnTo>
                <a:lnTo>
                  <a:pt x="812043" y="76073"/>
                </a:lnTo>
                <a:lnTo>
                  <a:pt x="812439" y="75911"/>
                </a:lnTo>
                <a:lnTo>
                  <a:pt x="812605" y="75472"/>
                </a:lnTo>
                <a:lnTo>
                  <a:pt x="812414" y="74451"/>
                </a:lnTo>
                <a:lnTo>
                  <a:pt x="811032" y="73451"/>
                </a:lnTo>
                <a:lnTo>
                  <a:pt x="810421" y="73398"/>
                </a:lnTo>
                <a:lnTo>
                  <a:pt x="810022" y="73094"/>
                </a:lnTo>
                <a:lnTo>
                  <a:pt x="809849" y="72603"/>
                </a:lnTo>
                <a:lnTo>
                  <a:pt x="810571" y="71763"/>
                </a:lnTo>
                <a:lnTo>
                  <a:pt x="814024" y="69399"/>
                </a:lnTo>
                <a:lnTo>
                  <a:pt x="815930" y="68739"/>
                </a:lnTo>
                <a:lnTo>
                  <a:pt x="817794" y="68356"/>
                </a:lnTo>
                <a:lnTo>
                  <a:pt x="818882" y="68360"/>
                </a:lnTo>
                <a:lnTo>
                  <a:pt x="823324" y="69418"/>
                </a:lnTo>
                <a:lnTo>
                  <a:pt x="823887" y="69948"/>
                </a:lnTo>
                <a:lnTo>
                  <a:pt x="824573" y="70982"/>
                </a:lnTo>
                <a:lnTo>
                  <a:pt x="826630" y="71617"/>
                </a:lnTo>
                <a:lnTo>
                  <a:pt x="826844" y="72498"/>
                </a:lnTo>
                <a:lnTo>
                  <a:pt x="827494" y="73607"/>
                </a:lnTo>
                <a:lnTo>
                  <a:pt x="828959" y="75385"/>
                </a:lnTo>
                <a:lnTo>
                  <a:pt x="831276" y="77755"/>
                </a:lnTo>
                <a:lnTo>
                  <a:pt x="831372" y="78599"/>
                </a:lnTo>
                <a:lnTo>
                  <a:pt x="832385" y="80752"/>
                </a:lnTo>
                <a:lnTo>
                  <a:pt x="834105" y="82001"/>
                </a:lnTo>
                <a:lnTo>
                  <a:pt x="835307" y="83806"/>
                </a:lnTo>
                <a:lnTo>
                  <a:pt x="835688" y="85149"/>
                </a:lnTo>
                <a:lnTo>
                  <a:pt x="835710" y="87764"/>
                </a:lnTo>
                <a:lnTo>
                  <a:pt x="835520" y="89375"/>
                </a:lnTo>
                <a:lnTo>
                  <a:pt x="835622" y="90276"/>
                </a:lnTo>
                <a:lnTo>
                  <a:pt x="836105" y="90585"/>
                </a:lnTo>
                <a:lnTo>
                  <a:pt x="837868" y="93287"/>
                </a:lnTo>
                <a:lnTo>
                  <a:pt x="839252" y="96579"/>
                </a:lnTo>
                <a:lnTo>
                  <a:pt x="839816" y="97225"/>
                </a:lnTo>
                <a:lnTo>
                  <a:pt x="840314" y="98313"/>
                </a:lnTo>
                <a:lnTo>
                  <a:pt x="840390" y="98864"/>
                </a:lnTo>
                <a:lnTo>
                  <a:pt x="838276" y="102153"/>
                </a:lnTo>
                <a:lnTo>
                  <a:pt x="838710" y="104181"/>
                </a:lnTo>
                <a:lnTo>
                  <a:pt x="839695" y="106076"/>
                </a:lnTo>
                <a:lnTo>
                  <a:pt x="840689" y="107044"/>
                </a:lnTo>
                <a:lnTo>
                  <a:pt x="840771" y="107380"/>
                </a:lnTo>
                <a:lnTo>
                  <a:pt x="839520" y="109675"/>
                </a:lnTo>
                <a:lnTo>
                  <a:pt x="838173" y="110856"/>
                </a:lnTo>
                <a:lnTo>
                  <a:pt x="837011" y="112560"/>
                </a:lnTo>
                <a:lnTo>
                  <a:pt x="837661" y="114038"/>
                </a:lnTo>
                <a:lnTo>
                  <a:pt x="835658" y="115164"/>
                </a:lnTo>
                <a:lnTo>
                  <a:pt x="831841" y="116515"/>
                </a:lnTo>
                <a:lnTo>
                  <a:pt x="830180" y="115921"/>
                </a:lnTo>
                <a:lnTo>
                  <a:pt x="829181" y="115167"/>
                </a:lnTo>
                <a:lnTo>
                  <a:pt x="828290" y="115875"/>
                </a:lnTo>
                <a:lnTo>
                  <a:pt x="826097" y="117617"/>
                </a:lnTo>
                <a:lnTo>
                  <a:pt x="825344" y="119576"/>
                </a:lnTo>
                <a:lnTo>
                  <a:pt x="825291" y="120087"/>
                </a:lnTo>
                <a:lnTo>
                  <a:pt x="825550" y="121162"/>
                </a:lnTo>
                <a:lnTo>
                  <a:pt x="825005" y="122288"/>
                </a:lnTo>
                <a:lnTo>
                  <a:pt x="822248" y="123449"/>
                </a:lnTo>
                <a:lnTo>
                  <a:pt x="821904" y="123959"/>
                </a:lnTo>
                <a:lnTo>
                  <a:pt x="821592" y="124602"/>
                </a:lnTo>
                <a:lnTo>
                  <a:pt x="821089" y="126642"/>
                </a:lnTo>
                <a:lnTo>
                  <a:pt x="821228" y="127462"/>
                </a:lnTo>
                <a:lnTo>
                  <a:pt x="821730" y="128336"/>
                </a:lnTo>
                <a:lnTo>
                  <a:pt x="821700" y="128699"/>
                </a:lnTo>
                <a:lnTo>
                  <a:pt x="819600" y="130411"/>
                </a:lnTo>
                <a:lnTo>
                  <a:pt x="819029" y="131685"/>
                </a:lnTo>
                <a:lnTo>
                  <a:pt x="819478" y="133070"/>
                </a:lnTo>
                <a:lnTo>
                  <a:pt x="819437" y="134359"/>
                </a:lnTo>
                <a:lnTo>
                  <a:pt x="818599" y="135981"/>
                </a:lnTo>
                <a:lnTo>
                  <a:pt x="818596" y="137190"/>
                </a:lnTo>
                <a:lnTo>
                  <a:pt x="818980" y="138306"/>
                </a:lnTo>
                <a:lnTo>
                  <a:pt x="818826" y="139124"/>
                </a:lnTo>
                <a:lnTo>
                  <a:pt x="818395" y="140009"/>
                </a:lnTo>
                <a:lnTo>
                  <a:pt x="818017" y="140384"/>
                </a:lnTo>
                <a:lnTo>
                  <a:pt x="816695" y="139990"/>
                </a:lnTo>
                <a:lnTo>
                  <a:pt x="815375" y="140093"/>
                </a:lnTo>
                <a:lnTo>
                  <a:pt x="814596" y="140989"/>
                </a:lnTo>
                <a:lnTo>
                  <a:pt x="814353" y="141687"/>
                </a:lnTo>
                <a:lnTo>
                  <a:pt x="814546" y="142493"/>
                </a:lnTo>
                <a:lnTo>
                  <a:pt x="814983" y="143099"/>
                </a:lnTo>
                <a:lnTo>
                  <a:pt x="815351" y="144148"/>
                </a:lnTo>
                <a:lnTo>
                  <a:pt x="814779" y="145918"/>
                </a:lnTo>
                <a:lnTo>
                  <a:pt x="812728" y="147616"/>
                </a:lnTo>
                <a:lnTo>
                  <a:pt x="810028" y="149538"/>
                </a:lnTo>
                <a:lnTo>
                  <a:pt x="809135" y="149964"/>
                </a:lnTo>
                <a:lnTo>
                  <a:pt x="808442" y="151478"/>
                </a:lnTo>
                <a:lnTo>
                  <a:pt x="808730" y="152688"/>
                </a:lnTo>
                <a:lnTo>
                  <a:pt x="808130" y="153115"/>
                </a:lnTo>
                <a:lnTo>
                  <a:pt x="806515" y="153215"/>
                </a:lnTo>
                <a:lnTo>
                  <a:pt x="806087" y="152891"/>
                </a:lnTo>
                <a:lnTo>
                  <a:pt x="804630" y="152669"/>
                </a:lnTo>
                <a:lnTo>
                  <a:pt x="802305" y="153221"/>
                </a:lnTo>
                <a:lnTo>
                  <a:pt x="799043" y="152290"/>
                </a:lnTo>
                <a:lnTo>
                  <a:pt x="797271" y="152710"/>
                </a:lnTo>
                <a:lnTo>
                  <a:pt x="796987" y="153487"/>
                </a:lnTo>
                <a:lnTo>
                  <a:pt x="796243" y="153805"/>
                </a:lnTo>
                <a:lnTo>
                  <a:pt x="794518" y="153929"/>
                </a:lnTo>
                <a:lnTo>
                  <a:pt x="792017" y="153242"/>
                </a:lnTo>
                <a:lnTo>
                  <a:pt x="789770" y="153630"/>
                </a:lnTo>
                <a:lnTo>
                  <a:pt x="789026" y="153947"/>
                </a:lnTo>
                <a:lnTo>
                  <a:pt x="788726" y="155154"/>
                </a:lnTo>
                <a:lnTo>
                  <a:pt x="787872" y="155497"/>
                </a:lnTo>
                <a:lnTo>
                  <a:pt x="786225" y="155458"/>
                </a:lnTo>
                <a:lnTo>
                  <a:pt x="785149" y="154860"/>
                </a:lnTo>
                <a:lnTo>
                  <a:pt x="784342" y="154908"/>
                </a:lnTo>
                <a:lnTo>
                  <a:pt x="783788" y="155038"/>
                </a:lnTo>
                <a:lnTo>
                  <a:pt x="782902" y="156240"/>
                </a:lnTo>
                <a:lnTo>
                  <a:pt x="781984" y="156313"/>
                </a:lnTo>
                <a:lnTo>
                  <a:pt x="781778" y="155936"/>
                </a:lnTo>
                <a:lnTo>
                  <a:pt x="780513" y="155523"/>
                </a:lnTo>
                <a:lnTo>
                  <a:pt x="779310" y="155379"/>
                </a:lnTo>
                <a:lnTo>
                  <a:pt x="778425" y="153600"/>
                </a:lnTo>
                <a:lnTo>
                  <a:pt x="777049" y="153213"/>
                </a:lnTo>
                <a:lnTo>
                  <a:pt x="776385" y="153368"/>
                </a:lnTo>
                <a:lnTo>
                  <a:pt x="775815" y="153928"/>
                </a:lnTo>
                <a:lnTo>
                  <a:pt x="775070" y="155237"/>
                </a:lnTo>
                <a:lnTo>
                  <a:pt x="773740" y="155548"/>
                </a:lnTo>
                <a:lnTo>
                  <a:pt x="772128" y="154648"/>
                </a:lnTo>
                <a:lnTo>
                  <a:pt x="767269" y="152100"/>
                </a:lnTo>
                <a:lnTo>
                  <a:pt x="759994" y="141385"/>
                </a:lnTo>
                <a:lnTo>
                  <a:pt x="770703" y="138540"/>
                </a:lnTo>
                <a:lnTo>
                  <a:pt x="771608" y="133423"/>
                </a:lnTo>
                <a:lnTo>
                  <a:pt x="770346" y="133053"/>
                </a:lnTo>
                <a:lnTo>
                  <a:pt x="769963" y="132940"/>
                </a:lnTo>
                <a:lnTo>
                  <a:pt x="769286" y="135529"/>
                </a:lnTo>
                <a:lnTo>
                  <a:pt x="762346" y="138321"/>
                </a:lnTo>
                <a:lnTo>
                  <a:pt x="757784" y="138167"/>
                </a:lnTo>
                <a:lnTo>
                  <a:pt x="755221" y="142320"/>
                </a:lnTo>
                <a:lnTo>
                  <a:pt x="759845" y="147494"/>
                </a:lnTo>
                <a:lnTo>
                  <a:pt x="763994" y="155835"/>
                </a:lnTo>
                <a:lnTo>
                  <a:pt x="761446" y="156427"/>
                </a:lnTo>
                <a:lnTo>
                  <a:pt x="750082" y="154007"/>
                </a:lnTo>
                <a:lnTo>
                  <a:pt x="745466" y="156113"/>
                </a:lnTo>
                <a:lnTo>
                  <a:pt x="737603" y="154258"/>
                </a:lnTo>
                <a:lnTo>
                  <a:pt x="725951" y="153699"/>
                </a:lnTo>
                <a:lnTo>
                  <a:pt x="716680" y="150562"/>
                </a:lnTo>
                <a:lnTo>
                  <a:pt x="717148" y="153554"/>
                </a:lnTo>
                <a:lnTo>
                  <a:pt x="724499" y="158534"/>
                </a:lnTo>
                <a:lnTo>
                  <a:pt x="731979" y="157351"/>
                </a:lnTo>
                <a:lnTo>
                  <a:pt x="756879" y="162713"/>
                </a:lnTo>
                <a:lnTo>
                  <a:pt x="762766" y="162427"/>
                </a:lnTo>
                <a:lnTo>
                  <a:pt x="763186" y="162407"/>
                </a:lnTo>
                <a:lnTo>
                  <a:pt x="764721" y="162476"/>
                </a:lnTo>
                <a:lnTo>
                  <a:pt x="768079" y="161836"/>
                </a:lnTo>
                <a:lnTo>
                  <a:pt x="768727" y="162111"/>
                </a:lnTo>
                <a:lnTo>
                  <a:pt x="773683" y="161805"/>
                </a:lnTo>
                <a:lnTo>
                  <a:pt x="775677" y="162333"/>
                </a:lnTo>
                <a:lnTo>
                  <a:pt x="777210" y="164386"/>
                </a:lnTo>
                <a:lnTo>
                  <a:pt x="778158" y="166435"/>
                </a:lnTo>
                <a:lnTo>
                  <a:pt x="778599" y="168318"/>
                </a:lnTo>
                <a:lnTo>
                  <a:pt x="778103" y="170704"/>
                </a:lnTo>
                <a:lnTo>
                  <a:pt x="777611" y="171103"/>
                </a:lnTo>
                <a:lnTo>
                  <a:pt x="777166" y="172200"/>
                </a:lnTo>
                <a:lnTo>
                  <a:pt x="777401" y="173706"/>
                </a:lnTo>
                <a:lnTo>
                  <a:pt x="777287" y="174726"/>
                </a:lnTo>
                <a:lnTo>
                  <a:pt x="776445" y="175632"/>
                </a:lnTo>
                <a:lnTo>
                  <a:pt x="775188" y="177770"/>
                </a:lnTo>
                <a:lnTo>
                  <a:pt x="774246" y="180259"/>
                </a:lnTo>
                <a:lnTo>
                  <a:pt x="774132" y="181278"/>
                </a:lnTo>
                <a:lnTo>
                  <a:pt x="774936" y="183219"/>
                </a:lnTo>
                <a:lnTo>
                  <a:pt x="775155" y="184160"/>
                </a:lnTo>
                <a:lnTo>
                  <a:pt x="774688" y="186680"/>
                </a:lnTo>
                <a:lnTo>
                  <a:pt x="773764" y="187746"/>
                </a:lnTo>
                <a:lnTo>
                  <a:pt x="773649" y="188766"/>
                </a:lnTo>
                <a:lnTo>
                  <a:pt x="773184" y="190292"/>
                </a:lnTo>
                <a:lnTo>
                  <a:pt x="772642" y="190986"/>
                </a:lnTo>
                <a:lnTo>
                  <a:pt x="770882" y="194515"/>
                </a:lnTo>
                <a:lnTo>
                  <a:pt x="769734" y="195632"/>
                </a:lnTo>
                <a:lnTo>
                  <a:pt x="768843" y="195839"/>
                </a:lnTo>
                <a:lnTo>
                  <a:pt x="768078" y="196584"/>
                </a:lnTo>
                <a:lnTo>
                  <a:pt x="767454" y="197437"/>
                </a:lnTo>
                <a:lnTo>
                  <a:pt x="753824" y="211508"/>
                </a:lnTo>
                <a:lnTo>
                  <a:pt x="735967" y="205102"/>
                </a:lnTo>
                <a:lnTo>
                  <a:pt x="733191" y="204101"/>
                </a:lnTo>
                <a:lnTo>
                  <a:pt x="732922" y="206068"/>
                </a:lnTo>
                <a:lnTo>
                  <a:pt x="735255" y="210647"/>
                </a:lnTo>
                <a:lnTo>
                  <a:pt x="744873" y="214428"/>
                </a:lnTo>
                <a:lnTo>
                  <a:pt x="758857" y="215895"/>
                </a:lnTo>
                <a:lnTo>
                  <a:pt x="765537" y="208985"/>
                </a:lnTo>
                <a:lnTo>
                  <a:pt x="769637" y="204736"/>
                </a:lnTo>
                <a:lnTo>
                  <a:pt x="774234" y="203377"/>
                </a:lnTo>
                <a:lnTo>
                  <a:pt x="776162" y="202077"/>
                </a:lnTo>
                <a:lnTo>
                  <a:pt x="778773" y="201185"/>
                </a:lnTo>
                <a:lnTo>
                  <a:pt x="782260" y="199521"/>
                </a:lnTo>
                <a:lnTo>
                  <a:pt x="782803" y="198827"/>
                </a:lnTo>
                <a:lnTo>
                  <a:pt x="783091" y="198050"/>
                </a:lnTo>
                <a:lnTo>
                  <a:pt x="782731" y="196007"/>
                </a:lnTo>
                <a:lnTo>
                  <a:pt x="783229" y="193621"/>
                </a:lnTo>
                <a:lnTo>
                  <a:pt x="783282" y="191339"/>
                </a:lnTo>
                <a:lnTo>
                  <a:pt x="783703" y="190581"/>
                </a:lnTo>
                <a:lnTo>
                  <a:pt x="784200" y="190330"/>
                </a:lnTo>
                <a:lnTo>
                  <a:pt x="787460" y="191897"/>
                </a:lnTo>
                <a:lnTo>
                  <a:pt x="788025" y="192885"/>
                </a:lnTo>
                <a:lnTo>
                  <a:pt x="788604" y="195036"/>
                </a:lnTo>
                <a:lnTo>
                  <a:pt x="790064" y="198413"/>
                </a:lnTo>
                <a:lnTo>
                  <a:pt x="792363" y="199667"/>
                </a:lnTo>
                <a:lnTo>
                  <a:pt x="793436" y="200759"/>
                </a:lnTo>
                <a:lnTo>
                  <a:pt x="793757" y="200863"/>
                </a:lnTo>
                <a:lnTo>
                  <a:pt x="800177" y="199890"/>
                </a:lnTo>
                <a:lnTo>
                  <a:pt x="800590" y="199120"/>
                </a:lnTo>
                <a:lnTo>
                  <a:pt x="799973" y="197921"/>
                </a:lnTo>
                <a:lnTo>
                  <a:pt x="797092" y="194834"/>
                </a:lnTo>
                <a:lnTo>
                  <a:pt x="795777" y="193978"/>
                </a:lnTo>
                <a:lnTo>
                  <a:pt x="795275" y="193424"/>
                </a:lnTo>
                <a:lnTo>
                  <a:pt x="795175" y="192999"/>
                </a:lnTo>
                <a:lnTo>
                  <a:pt x="796421" y="192930"/>
                </a:lnTo>
                <a:lnTo>
                  <a:pt x="800112" y="193629"/>
                </a:lnTo>
                <a:lnTo>
                  <a:pt x="802884" y="194365"/>
                </a:lnTo>
                <a:lnTo>
                  <a:pt x="803522" y="194707"/>
                </a:lnTo>
                <a:lnTo>
                  <a:pt x="803728" y="195735"/>
                </a:lnTo>
                <a:lnTo>
                  <a:pt x="803590" y="196135"/>
                </a:lnTo>
                <a:lnTo>
                  <a:pt x="803367" y="196483"/>
                </a:lnTo>
                <a:lnTo>
                  <a:pt x="803284" y="197166"/>
                </a:lnTo>
                <a:lnTo>
                  <a:pt x="803545" y="198423"/>
                </a:lnTo>
                <a:lnTo>
                  <a:pt x="804326" y="199146"/>
                </a:lnTo>
                <a:lnTo>
                  <a:pt x="806053" y="199758"/>
                </a:lnTo>
                <a:lnTo>
                  <a:pt x="806324" y="200591"/>
                </a:lnTo>
                <a:lnTo>
                  <a:pt x="806434" y="202314"/>
                </a:lnTo>
                <a:lnTo>
                  <a:pt x="805891" y="202846"/>
                </a:lnTo>
                <a:lnTo>
                  <a:pt x="803931" y="206670"/>
                </a:lnTo>
                <a:lnTo>
                  <a:pt x="803437" y="208356"/>
                </a:lnTo>
                <a:lnTo>
                  <a:pt x="802503" y="210548"/>
                </a:lnTo>
                <a:lnTo>
                  <a:pt x="801409" y="212061"/>
                </a:lnTo>
                <a:lnTo>
                  <a:pt x="799345" y="212457"/>
                </a:lnTo>
                <a:lnTo>
                  <a:pt x="798614" y="213301"/>
                </a:lnTo>
                <a:lnTo>
                  <a:pt x="798507" y="213954"/>
                </a:lnTo>
                <a:lnTo>
                  <a:pt x="798410" y="214684"/>
                </a:lnTo>
                <a:lnTo>
                  <a:pt x="798030" y="214971"/>
                </a:lnTo>
                <a:lnTo>
                  <a:pt x="797309" y="214869"/>
                </a:lnTo>
                <a:lnTo>
                  <a:pt x="796517" y="213924"/>
                </a:lnTo>
                <a:lnTo>
                  <a:pt x="795525" y="214796"/>
                </a:lnTo>
                <a:lnTo>
                  <a:pt x="795932" y="217247"/>
                </a:lnTo>
                <a:lnTo>
                  <a:pt x="796133" y="218344"/>
                </a:lnTo>
                <a:lnTo>
                  <a:pt x="795952" y="218953"/>
                </a:lnTo>
                <a:lnTo>
                  <a:pt x="795649" y="219147"/>
                </a:lnTo>
                <a:lnTo>
                  <a:pt x="794942" y="218575"/>
                </a:lnTo>
                <a:lnTo>
                  <a:pt x="794478" y="218981"/>
                </a:lnTo>
                <a:lnTo>
                  <a:pt x="794056" y="220530"/>
                </a:lnTo>
                <a:lnTo>
                  <a:pt x="792915" y="221290"/>
                </a:lnTo>
                <a:lnTo>
                  <a:pt x="792401" y="225163"/>
                </a:lnTo>
                <a:lnTo>
                  <a:pt x="791859" y="227105"/>
                </a:lnTo>
                <a:lnTo>
                  <a:pt x="791025" y="229290"/>
                </a:lnTo>
                <a:lnTo>
                  <a:pt x="789719" y="231135"/>
                </a:lnTo>
                <a:lnTo>
                  <a:pt x="790364" y="232326"/>
                </a:lnTo>
                <a:lnTo>
                  <a:pt x="790298" y="232683"/>
                </a:lnTo>
                <a:lnTo>
                  <a:pt x="789273" y="234058"/>
                </a:lnTo>
                <a:lnTo>
                  <a:pt x="788962" y="235798"/>
                </a:lnTo>
                <a:lnTo>
                  <a:pt x="789147" y="238925"/>
                </a:lnTo>
                <a:lnTo>
                  <a:pt x="782555" y="238338"/>
                </a:lnTo>
                <a:lnTo>
                  <a:pt x="781016" y="230003"/>
                </a:lnTo>
                <a:lnTo>
                  <a:pt x="778243" y="228161"/>
                </a:lnTo>
                <a:lnTo>
                  <a:pt x="776758" y="228896"/>
                </a:lnTo>
                <a:lnTo>
                  <a:pt x="779113" y="237215"/>
                </a:lnTo>
                <a:lnTo>
                  <a:pt x="773411" y="238430"/>
                </a:lnTo>
                <a:lnTo>
                  <a:pt x="773623" y="239306"/>
                </a:lnTo>
                <a:lnTo>
                  <a:pt x="790116" y="242442"/>
                </a:lnTo>
                <a:lnTo>
                  <a:pt x="795396" y="229335"/>
                </a:lnTo>
                <a:lnTo>
                  <a:pt x="795460" y="227800"/>
                </a:lnTo>
                <a:lnTo>
                  <a:pt x="796011" y="226834"/>
                </a:lnTo>
                <a:lnTo>
                  <a:pt x="797512" y="224732"/>
                </a:lnTo>
                <a:lnTo>
                  <a:pt x="798232" y="223003"/>
                </a:lnTo>
                <a:lnTo>
                  <a:pt x="799628" y="220588"/>
                </a:lnTo>
                <a:lnTo>
                  <a:pt x="800420" y="219240"/>
                </a:lnTo>
                <a:lnTo>
                  <a:pt x="801278" y="218142"/>
                </a:lnTo>
                <a:lnTo>
                  <a:pt x="802874" y="215436"/>
                </a:lnTo>
                <a:lnTo>
                  <a:pt x="804186" y="212796"/>
                </a:lnTo>
                <a:lnTo>
                  <a:pt x="808009" y="207333"/>
                </a:lnTo>
                <a:lnTo>
                  <a:pt x="811196" y="202965"/>
                </a:lnTo>
                <a:lnTo>
                  <a:pt x="813990" y="197654"/>
                </a:lnTo>
                <a:lnTo>
                  <a:pt x="816630" y="193439"/>
                </a:lnTo>
                <a:lnTo>
                  <a:pt x="820177" y="187122"/>
                </a:lnTo>
                <a:lnTo>
                  <a:pt x="821599" y="184988"/>
                </a:lnTo>
                <a:lnTo>
                  <a:pt x="823147" y="181208"/>
                </a:lnTo>
                <a:lnTo>
                  <a:pt x="823598" y="180921"/>
                </a:lnTo>
                <a:lnTo>
                  <a:pt x="825908" y="181266"/>
                </a:lnTo>
                <a:lnTo>
                  <a:pt x="826541" y="181743"/>
                </a:lnTo>
                <a:lnTo>
                  <a:pt x="826983" y="182402"/>
                </a:lnTo>
                <a:lnTo>
                  <a:pt x="824131" y="186682"/>
                </a:lnTo>
                <a:lnTo>
                  <a:pt x="818987" y="193295"/>
                </a:lnTo>
                <a:lnTo>
                  <a:pt x="811833" y="205395"/>
                </a:lnTo>
                <a:lnTo>
                  <a:pt x="805686" y="213559"/>
                </a:lnTo>
                <a:lnTo>
                  <a:pt x="799988" y="223446"/>
                </a:lnTo>
                <a:lnTo>
                  <a:pt x="795628" y="233314"/>
                </a:lnTo>
                <a:lnTo>
                  <a:pt x="792756" y="240603"/>
                </a:lnTo>
                <a:lnTo>
                  <a:pt x="791055" y="246869"/>
                </a:lnTo>
                <a:lnTo>
                  <a:pt x="790633" y="250351"/>
                </a:lnTo>
                <a:lnTo>
                  <a:pt x="787951" y="247520"/>
                </a:lnTo>
                <a:lnTo>
                  <a:pt x="787748" y="246022"/>
                </a:lnTo>
                <a:lnTo>
                  <a:pt x="788014" y="245640"/>
                </a:lnTo>
                <a:lnTo>
                  <a:pt x="787709" y="243846"/>
                </a:lnTo>
                <a:lnTo>
                  <a:pt x="784303" y="242801"/>
                </a:lnTo>
                <a:lnTo>
                  <a:pt x="780051" y="242229"/>
                </a:lnTo>
                <a:lnTo>
                  <a:pt x="777499" y="242182"/>
                </a:lnTo>
                <a:lnTo>
                  <a:pt x="775318" y="241692"/>
                </a:lnTo>
                <a:lnTo>
                  <a:pt x="773746" y="241094"/>
                </a:lnTo>
                <a:lnTo>
                  <a:pt x="772028" y="241573"/>
                </a:lnTo>
                <a:lnTo>
                  <a:pt x="768605" y="241837"/>
                </a:lnTo>
                <a:lnTo>
                  <a:pt x="764310" y="242801"/>
                </a:lnTo>
                <a:lnTo>
                  <a:pt x="759676" y="244267"/>
                </a:lnTo>
                <a:lnTo>
                  <a:pt x="751130" y="247599"/>
                </a:lnTo>
                <a:lnTo>
                  <a:pt x="743119" y="251089"/>
                </a:lnTo>
                <a:lnTo>
                  <a:pt x="739277" y="253025"/>
                </a:lnTo>
                <a:lnTo>
                  <a:pt x="732152" y="257232"/>
                </a:lnTo>
                <a:lnTo>
                  <a:pt x="729499" y="258796"/>
                </a:lnTo>
                <a:lnTo>
                  <a:pt x="726515" y="260841"/>
                </a:lnTo>
                <a:lnTo>
                  <a:pt x="723035" y="263763"/>
                </a:lnTo>
                <a:lnTo>
                  <a:pt x="720329" y="266576"/>
                </a:lnTo>
                <a:lnTo>
                  <a:pt x="713578" y="274621"/>
                </a:lnTo>
                <a:lnTo>
                  <a:pt x="701250" y="285441"/>
                </a:lnTo>
                <a:lnTo>
                  <a:pt x="698765" y="287910"/>
                </a:lnTo>
                <a:lnTo>
                  <a:pt x="696560" y="290360"/>
                </a:lnTo>
                <a:lnTo>
                  <a:pt x="693272" y="294010"/>
                </a:lnTo>
                <a:lnTo>
                  <a:pt x="691171" y="296574"/>
                </a:lnTo>
                <a:lnTo>
                  <a:pt x="686967" y="302644"/>
                </a:lnTo>
                <a:lnTo>
                  <a:pt x="684761" y="305350"/>
                </a:lnTo>
                <a:lnTo>
                  <a:pt x="682760" y="308479"/>
                </a:lnTo>
                <a:lnTo>
                  <a:pt x="680993" y="311779"/>
                </a:lnTo>
                <a:lnTo>
                  <a:pt x="680812" y="312116"/>
                </a:lnTo>
                <a:lnTo>
                  <a:pt x="678705" y="315382"/>
                </a:lnTo>
                <a:lnTo>
                  <a:pt x="677010" y="319130"/>
                </a:lnTo>
                <a:lnTo>
                  <a:pt x="672623" y="330507"/>
                </a:lnTo>
                <a:lnTo>
                  <a:pt x="671927" y="333403"/>
                </a:lnTo>
                <a:lnTo>
                  <a:pt x="670654" y="341400"/>
                </a:lnTo>
                <a:lnTo>
                  <a:pt x="670338" y="341914"/>
                </a:lnTo>
                <a:lnTo>
                  <a:pt x="670157" y="342920"/>
                </a:lnTo>
                <a:lnTo>
                  <a:pt x="668887" y="355269"/>
                </a:lnTo>
                <a:lnTo>
                  <a:pt x="668322" y="358709"/>
                </a:lnTo>
                <a:lnTo>
                  <a:pt x="667805" y="360906"/>
                </a:lnTo>
                <a:lnTo>
                  <a:pt x="667294" y="363071"/>
                </a:lnTo>
                <a:lnTo>
                  <a:pt x="667144" y="367426"/>
                </a:lnTo>
                <a:lnTo>
                  <a:pt x="667445" y="370430"/>
                </a:lnTo>
                <a:lnTo>
                  <a:pt x="666617" y="371711"/>
                </a:lnTo>
                <a:lnTo>
                  <a:pt x="662597" y="370799"/>
                </a:lnTo>
                <a:lnTo>
                  <a:pt x="662203" y="370545"/>
                </a:lnTo>
                <a:lnTo>
                  <a:pt x="662092" y="369764"/>
                </a:lnTo>
                <a:lnTo>
                  <a:pt x="660629" y="367513"/>
                </a:lnTo>
                <a:lnTo>
                  <a:pt x="652420" y="367050"/>
                </a:lnTo>
                <a:lnTo>
                  <a:pt x="648068" y="367210"/>
                </a:lnTo>
                <a:lnTo>
                  <a:pt x="643895" y="367838"/>
                </a:lnTo>
                <a:lnTo>
                  <a:pt x="633998" y="370180"/>
                </a:lnTo>
                <a:lnTo>
                  <a:pt x="623364" y="373732"/>
                </a:lnTo>
                <a:lnTo>
                  <a:pt x="611631" y="380757"/>
                </a:lnTo>
                <a:lnTo>
                  <a:pt x="608749" y="383162"/>
                </a:lnTo>
                <a:lnTo>
                  <a:pt x="603927" y="379933"/>
                </a:lnTo>
                <a:lnTo>
                  <a:pt x="599567" y="377009"/>
                </a:lnTo>
                <a:lnTo>
                  <a:pt x="598904" y="376577"/>
                </a:lnTo>
                <a:lnTo>
                  <a:pt x="595366" y="374272"/>
                </a:lnTo>
                <a:lnTo>
                  <a:pt x="595213" y="374173"/>
                </a:lnTo>
                <a:lnTo>
                  <a:pt x="593884" y="373306"/>
                </a:lnTo>
                <a:lnTo>
                  <a:pt x="588953" y="369976"/>
                </a:lnTo>
                <a:lnTo>
                  <a:pt x="588074" y="369479"/>
                </a:lnTo>
                <a:lnTo>
                  <a:pt x="587815" y="369277"/>
                </a:lnTo>
                <a:lnTo>
                  <a:pt x="580827" y="364645"/>
                </a:lnTo>
                <a:lnTo>
                  <a:pt x="575680" y="361227"/>
                </a:lnTo>
                <a:lnTo>
                  <a:pt x="570360" y="357687"/>
                </a:lnTo>
                <a:lnTo>
                  <a:pt x="568003" y="356117"/>
                </a:lnTo>
                <a:lnTo>
                  <a:pt x="563734" y="353298"/>
                </a:lnTo>
                <a:lnTo>
                  <a:pt x="557202" y="348977"/>
                </a:lnTo>
                <a:lnTo>
                  <a:pt x="553312" y="346400"/>
                </a:lnTo>
                <a:lnTo>
                  <a:pt x="544172" y="340331"/>
                </a:lnTo>
                <a:lnTo>
                  <a:pt x="535446" y="334510"/>
                </a:lnTo>
                <a:lnTo>
                  <a:pt x="534449" y="333843"/>
                </a:lnTo>
                <a:lnTo>
                  <a:pt x="529701" y="330667"/>
                </a:lnTo>
                <a:lnTo>
                  <a:pt x="529539" y="330538"/>
                </a:lnTo>
                <a:lnTo>
                  <a:pt x="528704" y="329998"/>
                </a:lnTo>
                <a:lnTo>
                  <a:pt x="526645" y="328605"/>
                </a:lnTo>
                <a:lnTo>
                  <a:pt x="523149" y="326238"/>
                </a:lnTo>
                <a:lnTo>
                  <a:pt x="522559" y="325838"/>
                </a:lnTo>
                <a:lnTo>
                  <a:pt x="518054" y="322622"/>
                </a:lnTo>
                <a:lnTo>
                  <a:pt x="515623" y="320884"/>
                </a:lnTo>
                <a:lnTo>
                  <a:pt x="513615" y="319507"/>
                </a:lnTo>
                <a:lnTo>
                  <a:pt x="513414" y="319340"/>
                </a:lnTo>
                <a:lnTo>
                  <a:pt x="512630" y="318797"/>
                </a:lnTo>
                <a:lnTo>
                  <a:pt x="509356" y="316509"/>
                </a:lnTo>
                <a:lnTo>
                  <a:pt x="498343" y="309222"/>
                </a:lnTo>
                <a:lnTo>
                  <a:pt x="497176" y="308452"/>
                </a:lnTo>
                <a:lnTo>
                  <a:pt x="496943" y="308322"/>
                </a:lnTo>
                <a:lnTo>
                  <a:pt x="496128" y="307871"/>
                </a:lnTo>
                <a:lnTo>
                  <a:pt x="495795" y="307702"/>
                </a:lnTo>
                <a:lnTo>
                  <a:pt x="494845" y="306959"/>
                </a:lnTo>
                <a:lnTo>
                  <a:pt x="493533" y="306069"/>
                </a:lnTo>
                <a:lnTo>
                  <a:pt x="490083" y="303808"/>
                </a:lnTo>
                <a:lnTo>
                  <a:pt x="489936" y="303711"/>
                </a:lnTo>
                <a:lnTo>
                  <a:pt x="485845" y="301007"/>
                </a:lnTo>
                <a:lnTo>
                  <a:pt x="484986" y="300471"/>
                </a:lnTo>
                <a:lnTo>
                  <a:pt x="476641" y="294994"/>
                </a:lnTo>
                <a:lnTo>
                  <a:pt x="476325" y="294783"/>
                </a:lnTo>
                <a:lnTo>
                  <a:pt x="471417" y="291520"/>
                </a:lnTo>
                <a:lnTo>
                  <a:pt x="470133" y="291752"/>
                </a:lnTo>
                <a:lnTo>
                  <a:pt x="469920" y="291788"/>
                </a:lnTo>
                <a:lnTo>
                  <a:pt x="469644" y="291837"/>
                </a:lnTo>
                <a:lnTo>
                  <a:pt x="464422" y="292763"/>
                </a:lnTo>
                <a:lnTo>
                  <a:pt x="461543" y="293291"/>
                </a:lnTo>
                <a:lnTo>
                  <a:pt x="451831" y="295235"/>
                </a:lnTo>
                <a:lnTo>
                  <a:pt x="449742" y="295584"/>
                </a:lnTo>
                <a:lnTo>
                  <a:pt x="446050" y="296198"/>
                </a:lnTo>
                <a:lnTo>
                  <a:pt x="438756" y="297397"/>
                </a:lnTo>
                <a:lnTo>
                  <a:pt x="436045" y="297841"/>
                </a:lnTo>
                <a:lnTo>
                  <a:pt x="434503" y="298089"/>
                </a:lnTo>
                <a:lnTo>
                  <a:pt x="431467" y="298587"/>
                </a:lnTo>
                <a:lnTo>
                  <a:pt x="431035" y="298671"/>
                </a:lnTo>
                <a:lnTo>
                  <a:pt x="428843" y="299034"/>
                </a:lnTo>
                <a:lnTo>
                  <a:pt x="425603" y="299565"/>
                </a:lnTo>
                <a:lnTo>
                  <a:pt x="422775" y="300028"/>
                </a:lnTo>
                <a:lnTo>
                  <a:pt x="415679" y="301185"/>
                </a:lnTo>
                <a:lnTo>
                  <a:pt x="415251" y="301254"/>
                </a:lnTo>
                <a:lnTo>
                  <a:pt x="410256" y="302110"/>
                </a:lnTo>
                <a:lnTo>
                  <a:pt x="408138" y="302472"/>
                </a:lnTo>
                <a:lnTo>
                  <a:pt x="406517" y="302749"/>
                </a:lnTo>
                <a:lnTo>
                  <a:pt x="403574" y="303251"/>
                </a:lnTo>
                <a:lnTo>
                  <a:pt x="398565" y="304103"/>
                </a:lnTo>
                <a:lnTo>
                  <a:pt x="396837" y="304377"/>
                </a:lnTo>
                <a:lnTo>
                  <a:pt x="396577" y="304416"/>
                </a:lnTo>
                <a:lnTo>
                  <a:pt x="395939" y="304506"/>
                </a:lnTo>
                <a:lnTo>
                  <a:pt x="395039" y="304653"/>
                </a:lnTo>
                <a:lnTo>
                  <a:pt x="393634" y="304869"/>
                </a:lnTo>
                <a:lnTo>
                  <a:pt x="393342" y="304915"/>
                </a:lnTo>
                <a:lnTo>
                  <a:pt x="389967" y="305498"/>
                </a:lnTo>
                <a:lnTo>
                  <a:pt x="389306" y="305612"/>
                </a:lnTo>
                <a:lnTo>
                  <a:pt x="388496" y="305705"/>
                </a:lnTo>
                <a:lnTo>
                  <a:pt x="382283" y="306824"/>
                </a:lnTo>
                <a:lnTo>
                  <a:pt x="376293" y="307838"/>
                </a:lnTo>
                <a:lnTo>
                  <a:pt x="375805" y="307923"/>
                </a:lnTo>
                <a:lnTo>
                  <a:pt x="373933" y="308222"/>
                </a:lnTo>
                <a:lnTo>
                  <a:pt x="373737" y="308255"/>
                </a:lnTo>
                <a:lnTo>
                  <a:pt x="369970" y="308905"/>
                </a:lnTo>
                <a:lnTo>
                  <a:pt x="361151" y="310419"/>
                </a:lnTo>
                <a:lnTo>
                  <a:pt x="360556" y="310521"/>
                </a:lnTo>
                <a:lnTo>
                  <a:pt x="358564" y="310871"/>
                </a:lnTo>
                <a:lnTo>
                  <a:pt x="358529" y="310367"/>
                </a:lnTo>
                <a:lnTo>
                  <a:pt x="358409" y="308626"/>
                </a:lnTo>
                <a:lnTo>
                  <a:pt x="357575" y="296572"/>
                </a:lnTo>
                <a:lnTo>
                  <a:pt x="354494" y="293702"/>
                </a:lnTo>
                <a:lnTo>
                  <a:pt x="352654" y="291982"/>
                </a:lnTo>
                <a:lnTo>
                  <a:pt x="350289" y="289671"/>
                </a:lnTo>
                <a:lnTo>
                  <a:pt x="344702" y="284204"/>
                </a:lnTo>
                <a:lnTo>
                  <a:pt x="342028" y="281782"/>
                </a:lnTo>
                <a:lnTo>
                  <a:pt x="338522" y="278587"/>
                </a:lnTo>
                <a:lnTo>
                  <a:pt x="336550" y="280785"/>
                </a:lnTo>
                <a:lnTo>
                  <a:pt x="334247" y="283079"/>
                </a:lnTo>
                <a:lnTo>
                  <a:pt x="329221" y="288080"/>
                </a:lnTo>
                <a:lnTo>
                  <a:pt x="328139" y="286957"/>
                </a:lnTo>
                <a:lnTo>
                  <a:pt x="327466" y="286468"/>
                </a:lnTo>
                <a:lnTo>
                  <a:pt x="327221" y="286224"/>
                </a:lnTo>
                <a:lnTo>
                  <a:pt x="326951" y="284929"/>
                </a:lnTo>
                <a:lnTo>
                  <a:pt x="326751" y="283350"/>
                </a:lnTo>
                <a:lnTo>
                  <a:pt x="327048" y="282031"/>
                </a:lnTo>
                <a:lnTo>
                  <a:pt x="327194" y="281688"/>
                </a:lnTo>
                <a:lnTo>
                  <a:pt x="327510" y="281406"/>
                </a:lnTo>
                <a:lnTo>
                  <a:pt x="328385" y="281010"/>
                </a:lnTo>
                <a:lnTo>
                  <a:pt x="328592" y="280778"/>
                </a:lnTo>
                <a:lnTo>
                  <a:pt x="328722" y="280263"/>
                </a:lnTo>
                <a:lnTo>
                  <a:pt x="328713" y="280017"/>
                </a:lnTo>
                <a:lnTo>
                  <a:pt x="328579" y="279577"/>
                </a:lnTo>
                <a:lnTo>
                  <a:pt x="328014" y="278579"/>
                </a:lnTo>
                <a:lnTo>
                  <a:pt x="327712" y="278165"/>
                </a:lnTo>
                <a:lnTo>
                  <a:pt x="326390" y="277733"/>
                </a:lnTo>
                <a:lnTo>
                  <a:pt x="326339" y="277544"/>
                </a:lnTo>
                <a:lnTo>
                  <a:pt x="326450" y="276213"/>
                </a:lnTo>
                <a:lnTo>
                  <a:pt x="326493" y="276029"/>
                </a:lnTo>
                <a:lnTo>
                  <a:pt x="326737" y="275396"/>
                </a:lnTo>
                <a:lnTo>
                  <a:pt x="323329" y="275732"/>
                </a:lnTo>
                <a:lnTo>
                  <a:pt x="320082" y="276052"/>
                </a:lnTo>
                <a:lnTo>
                  <a:pt x="319926" y="276071"/>
                </a:lnTo>
                <a:lnTo>
                  <a:pt x="317164" y="276407"/>
                </a:lnTo>
                <a:lnTo>
                  <a:pt x="306954" y="277642"/>
                </a:lnTo>
                <a:lnTo>
                  <a:pt x="306719" y="277670"/>
                </a:lnTo>
                <a:lnTo>
                  <a:pt x="301781" y="278302"/>
                </a:lnTo>
                <a:lnTo>
                  <a:pt x="298014" y="278783"/>
                </a:lnTo>
                <a:lnTo>
                  <a:pt x="294118" y="279278"/>
                </a:lnTo>
                <a:lnTo>
                  <a:pt x="286158" y="280273"/>
                </a:lnTo>
                <a:lnTo>
                  <a:pt x="285475" y="280358"/>
                </a:lnTo>
                <a:lnTo>
                  <a:pt x="284566" y="280470"/>
                </a:lnTo>
                <a:lnTo>
                  <a:pt x="281254" y="280891"/>
                </a:lnTo>
                <a:lnTo>
                  <a:pt x="276126" y="281544"/>
                </a:lnTo>
                <a:lnTo>
                  <a:pt x="272444" y="282011"/>
                </a:lnTo>
                <a:lnTo>
                  <a:pt x="269093" y="282409"/>
                </a:lnTo>
                <a:lnTo>
                  <a:pt x="265881" y="282789"/>
                </a:lnTo>
                <a:lnTo>
                  <a:pt x="262440" y="283195"/>
                </a:lnTo>
                <a:lnTo>
                  <a:pt x="258861" y="283616"/>
                </a:lnTo>
                <a:lnTo>
                  <a:pt x="256623" y="283915"/>
                </a:lnTo>
                <a:lnTo>
                  <a:pt x="253648" y="284311"/>
                </a:lnTo>
                <a:lnTo>
                  <a:pt x="253215" y="284369"/>
                </a:lnTo>
                <a:lnTo>
                  <a:pt x="250222" y="284766"/>
                </a:lnTo>
                <a:lnTo>
                  <a:pt x="242926" y="285659"/>
                </a:lnTo>
                <a:lnTo>
                  <a:pt x="237776" y="286351"/>
                </a:lnTo>
                <a:lnTo>
                  <a:pt x="233364" y="286876"/>
                </a:lnTo>
                <a:lnTo>
                  <a:pt x="230127" y="287259"/>
                </a:lnTo>
                <a:lnTo>
                  <a:pt x="226282" y="287781"/>
                </a:lnTo>
                <a:lnTo>
                  <a:pt x="225401" y="287900"/>
                </a:lnTo>
                <a:lnTo>
                  <a:pt x="221258" y="288460"/>
                </a:lnTo>
                <a:lnTo>
                  <a:pt x="216268" y="288984"/>
                </a:lnTo>
                <a:lnTo>
                  <a:pt x="213380" y="289389"/>
                </a:lnTo>
                <a:lnTo>
                  <a:pt x="212457" y="289530"/>
                </a:lnTo>
                <a:lnTo>
                  <a:pt x="211581" y="289604"/>
                </a:lnTo>
                <a:lnTo>
                  <a:pt x="210571" y="289696"/>
                </a:lnTo>
                <a:lnTo>
                  <a:pt x="208473" y="289904"/>
                </a:lnTo>
                <a:lnTo>
                  <a:pt x="206987" y="290056"/>
                </a:lnTo>
                <a:lnTo>
                  <a:pt x="204287" y="290269"/>
                </a:lnTo>
                <a:lnTo>
                  <a:pt x="202516" y="290380"/>
                </a:lnTo>
                <a:lnTo>
                  <a:pt x="201759" y="290530"/>
                </a:lnTo>
                <a:lnTo>
                  <a:pt x="201190" y="290779"/>
                </a:lnTo>
                <a:lnTo>
                  <a:pt x="200571" y="291334"/>
                </a:lnTo>
                <a:lnTo>
                  <a:pt x="199426" y="291764"/>
                </a:lnTo>
                <a:lnTo>
                  <a:pt x="198601" y="292189"/>
                </a:lnTo>
                <a:lnTo>
                  <a:pt x="198456" y="292564"/>
                </a:lnTo>
                <a:lnTo>
                  <a:pt x="197968" y="293025"/>
                </a:lnTo>
                <a:lnTo>
                  <a:pt x="197606" y="293051"/>
                </a:lnTo>
                <a:lnTo>
                  <a:pt x="197208" y="292903"/>
                </a:lnTo>
                <a:lnTo>
                  <a:pt x="197140" y="292632"/>
                </a:lnTo>
                <a:lnTo>
                  <a:pt x="196792" y="292486"/>
                </a:lnTo>
                <a:lnTo>
                  <a:pt x="196416" y="292753"/>
                </a:lnTo>
                <a:lnTo>
                  <a:pt x="196200" y="292766"/>
                </a:lnTo>
                <a:lnTo>
                  <a:pt x="196048" y="292501"/>
                </a:lnTo>
                <a:lnTo>
                  <a:pt x="195680" y="292362"/>
                </a:lnTo>
                <a:lnTo>
                  <a:pt x="195131" y="292483"/>
                </a:lnTo>
                <a:lnTo>
                  <a:pt x="194800" y="292613"/>
                </a:lnTo>
                <a:lnTo>
                  <a:pt x="194031" y="292914"/>
                </a:lnTo>
                <a:lnTo>
                  <a:pt x="193876" y="293088"/>
                </a:lnTo>
                <a:lnTo>
                  <a:pt x="193878" y="293291"/>
                </a:lnTo>
                <a:lnTo>
                  <a:pt x="193921" y="293507"/>
                </a:lnTo>
                <a:lnTo>
                  <a:pt x="193868" y="293701"/>
                </a:lnTo>
                <a:lnTo>
                  <a:pt x="193457" y="294138"/>
                </a:lnTo>
                <a:lnTo>
                  <a:pt x="193231" y="294212"/>
                </a:lnTo>
                <a:lnTo>
                  <a:pt x="193024" y="294152"/>
                </a:lnTo>
                <a:lnTo>
                  <a:pt x="192621" y="293941"/>
                </a:lnTo>
                <a:lnTo>
                  <a:pt x="192282" y="293690"/>
                </a:lnTo>
                <a:lnTo>
                  <a:pt x="192109" y="293384"/>
                </a:lnTo>
                <a:lnTo>
                  <a:pt x="192047" y="293190"/>
                </a:lnTo>
                <a:lnTo>
                  <a:pt x="192060" y="292891"/>
                </a:lnTo>
                <a:lnTo>
                  <a:pt x="192156" y="292588"/>
                </a:lnTo>
                <a:lnTo>
                  <a:pt x="192159" y="292319"/>
                </a:lnTo>
                <a:lnTo>
                  <a:pt x="191897" y="291836"/>
                </a:lnTo>
                <a:lnTo>
                  <a:pt x="191466" y="291237"/>
                </a:lnTo>
                <a:lnTo>
                  <a:pt x="191383" y="290890"/>
                </a:lnTo>
                <a:lnTo>
                  <a:pt x="190646" y="290406"/>
                </a:lnTo>
                <a:lnTo>
                  <a:pt x="190396" y="290445"/>
                </a:lnTo>
                <a:lnTo>
                  <a:pt x="190162" y="290756"/>
                </a:lnTo>
                <a:lnTo>
                  <a:pt x="189568" y="291940"/>
                </a:lnTo>
                <a:lnTo>
                  <a:pt x="188811" y="292311"/>
                </a:lnTo>
                <a:lnTo>
                  <a:pt x="188226" y="292698"/>
                </a:lnTo>
                <a:lnTo>
                  <a:pt x="188041" y="292917"/>
                </a:lnTo>
                <a:lnTo>
                  <a:pt x="187677" y="293663"/>
                </a:lnTo>
                <a:lnTo>
                  <a:pt x="187516" y="294918"/>
                </a:lnTo>
                <a:lnTo>
                  <a:pt x="187147" y="296526"/>
                </a:lnTo>
                <a:lnTo>
                  <a:pt x="187050" y="296924"/>
                </a:lnTo>
                <a:lnTo>
                  <a:pt x="186695" y="297212"/>
                </a:lnTo>
                <a:lnTo>
                  <a:pt x="185772" y="297464"/>
                </a:lnTo>
                <a:lnTo>
                  <a:pt x="185544" y="297473"/>
                </a:lnTo>
                <a:lnTo>
                  <a:pt x="185297" y="297047"/>
                </a:lnTo>
                <a:lnTo>
                  <a:pt x="185243" y="296604"/>
                </a:lnTo>
                <a:lnTo>
                  <a:pt x="185180" y="296358"/>
                </a:lnTo>
                <a:lnTo>
                  <a:pt x="184864" y="296068"/>
                </a:lnTo>
                <a:lnTo>
                  <a:pt x="184401" y="296054"/>
                </a:lnTo>
                <a:lnTo>
                  <a:pt x="183678" y="296607"/>
                </a:lnTo>
                <a:lnTo>
                  <a:pt x="183245" y="296679"/>
                </a:lnTo>
                <a:lnTo>
                  <a:pt x="182845" y="296635"/>
                </a:lnTo>
                <a:lnTo>
                  <a:pt x="182096" y="296966"/>
                </a:lnTo>
                <a:lnTo>
                  <a:pt x="181779" y="297180"/>
                </a:lnTo>
                <a:lnTo>
                  <a:pt x="181492" y="297572"/>
                </a:lnTo>
                <a:lnTo>
                  <a:pt x="181122" y="298304"/>
                </a:lnTo>
                <a:lnTo>
                  <a:pt x="180700" y="298451"/>
                </a:lnTo>
                <a:lnTo>
                  <a:pt x="180065" y="298526"/>
                </a:lnTo>
                <a:lnTo>
                  <a:pt x="178972" y="298857"/>
                </a:lnTo>
                <a:lnTo>
                  <a:pt x="178810" y="299082"/>
                </a:lnTo>
                <a:lnTo>
                  <a:pt x="178633" y="299384"/>
                </a:lnTo>
                <a:lnTo>
                  <a:pt x="178221" y="299712"/>
                </a:lnTo>
                <a:lnTo>
                  <a:pt x="177837" y="299914"/>
                </a:lnTo>
                <a:lnTo>
                  <a:pt x="177578" y="299956"/>
                </a:lnTo>
                <a:lnTo>
                  <a:pt x="177342" y="299832"/>
                </a:lnTo>
                <a:lnTo>
                  <a:pt x="177140" y="299573"/>
                </a:lnTo>
                <a:lnTo>
                  <a:pt x="176693" y="299514"/>
                </a:lnTo>
                <a:lnTo>
                  <a:pt x="176287" y="299579"/>
                </a:lnTo>
                <a:lnTo>
                  <a:pt x="175996" y="299626"/>
                </a:lnTo>
                <a:lnTo>
                  <a:pt x="175703" y="299773"/>
                </a:lnTo>
                <a:lnTo>
                  <a:pt x="175489" y="299989"/>
                </a:lnTo>
                <a:lnTo>
                  <a:pt x="175381" y="300147"/>
                </a:lnTo>
                <a:lnTo>
                  <a:pt x="175361" y="300433"/>
                </a:lnTo>
                <a:lnTo>
                  <a:pt x="175395" y="300648"/>
                </a:lnTo>
                <a:lnTo>
                  <a:pt x="175287" y="300806"/>
                </a:lnTo>
                <a:lnTo>
                  <a:pt x="175060" y="300943"/>
                </a:lnTo>
                <a:lnTo>
                  <a:pt x="174824" y="300892"/>
                </a:lnTo>
                <a:lnTo>
                  <a:pt x="174528" y="300948"/>
                </a:lnTo>
                <a:lnTo>
                  <a:pt x="174313" y="301163"/>
                </a:lnTo>
                <a:lnTo>
                  <a:pt x="174231" y="301478"/>
                </a:lnTo>
                <a:lnTo>
                  <a:pt x="174035" y="301812"/>
                </a:lnTo>
                <a:lnTo>
                  <a:pt x="173635" y="302077"/>
                </a:lnTo>
                <a:lnTo>
                  <a:pt x="173254" y="302330"/>
                </a:lnTo>
                <a:lnTo>
                  <a:pt x="173023" y="302412"/>
                </a:lnTo>
                <a:lnTo>
                  <a:pt x="172896" y="302357"/>
                </a:lnTo>
                <a:lnTo>
                  <a:pt x="172459" y="302328"/>
                </a:lnTo>
                <a:lnTo>
                  <a:pt x="172251" y="302388"/>
                </a:lnTo>
                <a:lnTo>
                  <a:pt x="171898" y="302933"/>
                </a:lnTo>
                <a:lnTo>
                  <a:pt x="171351" y="303179"/>
                </a:lnTo>
                <a:lnTo>
                  <a:pt x="170902" y="303088"/>
                </a:lnTo>
                <a:lnTo>
                  <a:pt x="170165" y="303205"/>
                </a:lnTo>
                <a:lnTo>
                  <a:pt x="169906" y="303347"/>
                </a:lnTo>
                <a:lnTo>
                  <a:pt x="169740" y="303564"/>
                </a:lnTo>
                <a:lnTo>
                  <a:pt x="169407" y="303795"/>
                </a:lnTo>
                <a:lnTo>
                  <a:pt x="169100" y="303923"/>
                </a:lnTo>
                <a:lnTo>
                  <a:pt x="168814" y="304492"/>
                </a:lnTo>
                <a:lnTo>
                  <a:pt x="168703" y="304824"/>
                </a:lnTo>
                <a:lnTo>
                  <a:pt x="168477" y="305078"/>
                </a:lnTo>
                <a:lnTo>
                  <a:pt x="168128" y="305173"/>
                </a:lnTo>
                <a:lnTo>
                  <a:pt x="167908" y="305148"/>
                </a:lnTo>
                <a:lnTo>
                  <a:pt x="167519" y="304990"/>
                </a:lnTo>
                <a:lnTo>
                  <a:pt x="167093" y="304917"/>
                </a:lnTo>
                <a:lnTo>
                  <a:pt x="166802" y="305064"/>
                </a:lnTo>
                <a:lnTo>
                  <a:pt x="166493" y="305317"/>
                </a:lnTo>
                <a:lnTo>
                  <a:pt x="166256" y="305592"/>
                </a:lnTo>
                <a:lnTo>
                  <a:pt x="166102" y="305977"/>
                </a:lnTo>
                <a:lnTo>
                  <a:pt x="165716" y="306359"/>
                </a:lnTo>
                <a:lnTo>
                  <a:pt x="165287" y="306585"/>
                </a:lnTo>
                <a:lnTo>
                  <a:pt x="164561" y="306703"/>
                </a:lnTo>
                <a:lnTo>
                  <a:pt x="164246" y="306592"/>
                </a:lnTo>
                <a:lnTo>
                  <a:pt x="164134" y="306410"/>
                </a:lnTo>
                <a:lnTo>
                  <a:pt x="163913" y="306164"/>
                </a:lnTo>
                <a:lnTo>
                  <a:pt x="163695" y="305939"/>
                </a:lnTo>
                <a:lnTo>
                  <a:pt x="163275" y="305905"/>
                </a:lnTo>
                <a:lnTo>
                  <a:pt x="163007" y="305988"/>
                </a:lnTo>
                <a:lnTo>
                  <a:pt x="162789" y="306182"/>
                </a:lnTo>
                <a:lnTo>
                  <a:pt x="162796" y="306520"/>
                </a:lnTo>
                <a:lnTo>
                  <a:pt x="162730" y="306846"/>
                </a:lnTo>
                <a:lnTo>
                  <a:pt x="162623" y="307010"/>
                </a:lnTo>
                <a:lnTo>
                  <a:pt x="162498" y="307270"/>
                </a:lnTo>
                <a:lnTo>
                  <a:pt x="162461" y="307457"/>
                </a:lnTo>
                <a:lnTo>
                  <a:pt x="162473" y="307635"/>
                </a:lnTo>
                <a:lnTo>
                  <a:pt x="162572" y="307840"/>
                </a:lnTo>
                <a:lnTo>
                  <a:pt x="162822" y="308161"/>
                </a:lnTo>
                <a:lnTo>
                  <a:pt x="162897" y="308429"/>
                </a:lnTo>
                <a:lnTo>
                  <a:pt x="162822" y="308719"/>
                </a:lnTo>
                <a:lnTo>
                  <a:pt x="162403" y="309490"/>
                </a:lnTo>
                <a:lnTo>
                  <a:pt x="162056" y="309705"/>
                </a:lnTo>
                <a:lnTo>
                  <a:pt x="161807" y="309704"/>
                </a:lnTo>
                <a:lnTo>
                  <a:pt x="161513" y="309731"/>
                </a:lnTo>
                <a:lnTo>
                  <a:pt x="161210" y="309917"/>
                </a:lnTo>
                <a:lnTo>
                  <a:pt x="160462" y="310483"/>
                </a:lnTo>
                <a:lnTo>
                  <a:pt x="159939" y="310526"/>
                </a:lnTo>
                <a:lnTo>
                  <a:pt x="159615" y="310443"/>
                </a:lnTo>
                <a:lnTo>
                  <a:pt x="159263" y="310523"/>
                </a:lnTo>
                <a:lnTo>
                  <a:pt x="159109" y="310817"/>
                </a:lnTo>
                <a:lnTo>
                  <a:pt x="159080" y="310994"/>
                </a:lnTo>
                <a:lnTo>
                  <a:pt x="159116" y="311332"/>
                </a:lnTo>
                <a:lnTo>
                  <a:pt x="159015" y="311529"/>
                </a:lnTo>
                <a:lnTo>
                  <a:pt x="158590" y="312053"/>
                </a:lnTo>
                <a:lnTo>
                  <a:pt x="158404" y="312487"/>
                </a:lnTo>
                <a:lnTo>
                  <a:pt x="158086" y="312677"/>
                </a:lnTo>
                <a:lnTo>
                  <a:pt x="157602" y="312653"/>
                </a:lnTo>
                <a:lnTo>
                  <a:pt x="157307" y="312780"/>
                </a:lnTo>
                <a:lnTo>
                  <a:pt x="157198" y="313138"/>
                </a:lnTo>
                <a:lnTo>
                  <a:pt x="157225" y="313418"/>
                </a:lnTo>
                <a:lnTo>
                  <a:pt x="157008" y="313929"/>
                </a:lnTo>
                <a:lnTo>
                  <a:pt x="156683" y="314181"/>
                </a:lnTo>
                <a:lnTo>
                  <a:pt x="156001" y="314269"/>
                </a:lnTo>
                <a:lnTo>
                  <a:pt x="155492" y="314685"/>
                </a:lnTo>
                <a:lnTo>
                  <a:pt x="154782" y="314963"/>
                </a:lnTo>
                <a:lnTo>
                  <a:pt x="154269" y="314711"/>
                </a:lnTo>
                <a:lnTo>
                  <a:pt x="154370" y="314418"/>
                </a:lnTo>
                <a:lnTo>
                  <a:pt x="154405" y="314239"/>
                </a:lnTo>
                <a:lnTo>
                  <a:pt x="154371" y="314024"/>
                </a:lnTo>
                <a:lnTo>
                  <a:pt x="154425" y="313833"/>
                </a:lnTo>
                <a:lnTo>
                  <a:pt x="154535" y="313417"/>
                </a:lnTo>
                <a:lnTo>
                  <a:pt x="154555" y="312858"/>
                </a:lnTo>
                <a:lnTo>
                  <a:pt x="154282" y="312624"/>
                </a:lnTo>
                <a:lnTo>
                  <a:pt x="154014" y="312541"/>
                </a:lnTo>
                <a:lnTo>
                  <a:pt x="153778" y="312452"/>
                </a:lnTo>
                <a:lnTo>
                  <a:pt x="153329" y="312594"/>
                </a:lnTo>
                <a:lnTo>
                  <a:pt x="151251" y="313702"/>
                </a:lnTo>
                <a:lnTo>
                  <a:pt x="142872" y="317841"/>
                </a:lnTo>
                <a:lnTo>
                  <a:pt x="133079" y="322606"/>
                </a:lnTo>
                <a:lnTo>
                  <a:pt x="132242" y="323029"/>
                </a:lnTo>
                <a:lnTo>
                  <a:pt x="122695" y="327849"/>
                </a:lnTo>
                <a:lnTo>
                  <a:pt x="114491" y="329255"/>
                </a:lnTo>
                <a:lnTo>
                  <a:pt x="101242" y="331713"/>
                </a:lnTo>
                <a:lnTo>
                  <a:pt x="85167" y="334423"/>
                </a:lnTo>
                <a:lnTo>
                  <a:pt x="78499" y="335538"/>
                </a:lnTo>
                <a:lnTo>
                  <a:pt x="71379" y="336642"/>
                </a:lnTo>
                <a:lnTo>
                  <a:pt x="71498" y="337307"/>
                </a:lnTo>
                <a:lnTo>
                  <a:pt x="58398" y="339093"/>
                </a:lnTo>
                <a:lnTo>
                  <a:pt x="50228" y="340332"/>
                </a:lnTo>
                <a:lnTo>
                  <a:pt x="39593" y="341843"/>
                </a:lnTo>
                <a:lnTo>
                  <a:pt x="32682" y="342840"/>
                </a:lnTo>
                <a:lnTo>
                  <a:pt x="31061" y="343073"/>
                </a:lnTo>
                <a:lnTo>
                  <a:pt x="30197" y="343209"/>
                </a:lnTo>
                <a:lnTo>
                  <a:pt x="20158" y="344613"/>
                </a:lnTo>
                <a:lnTo>
                  <a:pt x="762" y="34722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3" name="pg263"/>
          <p:cNvSpPr/>
          <p:nvPr/>
        </p:nvSpPr>
        <p:spPr>
          <a:xfrm>
            <a:off x="6603068" y="3863346"/>
            <a:ext cx="43370" cy="96709"/>
          </a:xfrm>
          <a:custGeom>
            <a:avLst/>
            <a:gdLst/>
            <a:ahLst/>
            <a:cxnLst/>
            <a:rect l="0" t="0" r="0" b="0"/>
            <a:pathLst>
              <a:path w="43370" h="96709">
                <a:moveTo>
                  <a:pt x="37" y="95886"/>
                </a:moveTo>
                <a:lnTo>
                  <a:pt x="843" y="93747"/>
                </a:lnTo>
                <a:lnTo>
                  <a:pt x="1505" y="92557"/>
                </a:lnTo>
                <a:lnTo>
                  <a:pt x="1529" y="91479"/>
                </a:lnTo>
                <a:lnTo>
                  <a:pt x="1172" y="90596"/>
                </a:lnTo>
                <a:lnTo>
                  <a:pt x="1120" y="89772"/>
                </a:lnTo>
                <a:lnTo>
                  <a:pt x="1496" y="89065"/>
                </a:lnTo>
                <a:lnTo>
                  <a:pt x="2498" y="88693"/>
                </a:lnTo>
                <a:lnTo>
                  <a:pt x="3285" y="88921"/>
                </a:lnTo>
                <a:lnTo>
                  <a:pt x="4398" y="88424"/>
                </a:lnTo>
                <a:lnTo>
                  <a:pt x="6999" y="85850"/>
                </a:lnTo>
                <a:lnTo>
                  <a:pt x="8133" y="84660"/>
                </a:lnTo>
                <a:lnTo>
                  <a:pt x="9510" y="83297"/>
                </a:lnTo>
                <a:lnTo>
                  <a:pt x="14251" y="79401"/>
                </a:lnTo>
                <a:lnTo>
                  <a:pt x="16126" y="78362"/>
                </a:lnTo>
                <a:lnTo>
                  <a:pt x="16694" y="78004"/>
                </a:lnTo>
                <a:lnTo>
                  <a:pt x="17694" y="77192"/>
                </a:lnTo>
                <a:lnTo>
                  <a:pt x="18341" y="76347"/>
                </a:lnTo>
                <a:lnTo>
                  <a:pt x="18920" y="75483"/>
                </a:lnTo>
                <a:lnTo>
                  <a:pt x="21917" y="74077"/>
                </a:lnTo>
                <a:lnTo>
                  <a:pt x="22660" y="73464"/>
                </a:lnTo>
                <a:lnTo>
                  <a:pt x="23711" y="73042"/>
                </a:lnTo>
                <a:lnTo>
                  <a:pt x="25157" y="72054"/>
                </a:lnTo>
                <a:lnTo>
                  <a:pt x="25919" y="71295"/>
                </a:lnTo>
                <a:lnTo>
                  <a:pt x="26692" y="70189"/>
                </a:lnTo>
                <a:lnTo>
                  <a:pt x="27086" y="69864"/>
                </a:lnTo>
                <a:lnTo>
                  <a:pt x="27532" y="68719"/>
                </a:lnTo>
                <a:lnTo>
                  <a:pt x="27825" y="68428"/>
                </a:lnTo>
                <a:lnTo>
                  <a:pt x="28031" y="68377"/>
                </a:lnTo>
                <a:lnTo>
                  <a:pt x="28804" y="68757"/>
                </a:lnTo>
                <a:lnTo>
                  <a:pt x="29903" y="68604"/>
                </a:lnTo>
                <a:lnTo>
                  <a:pt x="32041" y="67279"/>
                </a:lnTo>
                <a:lnTo>
                  <a:pt x="32948" y="66472"/>
                </a:lnTo>
                <a:lnTo>
                  <a:pt x="34118" y="64864"/>
                </a:lnTo>
                <a:lnTo>
                  <a:pt x="35517" y="63596"/>
                </a:lnTo>
                <a:lnTo>
                  <a:pt x="35444" y="63005"/>
                </a:lnTo>
                <a:lnTo>
                  <a:pt x="35314" y="62323"/>
                </a:lnTo>
                <a:lnTo>
                  <a:pt x="35336" y="61965"/>
                </a:lnTo>
                <a:lnTo>
                  <a:pt x="36559" y="62062"/>
                </a:lnTo>
                <a:lnTo>
                  <a:pt x="36974" y="62270"/>
                </a:lnTo>
                <a:lnTo>
                  <a:pt x="38970" y="61516"/>
                </a:lnTo>
                <a:lnTo>
                  <a:pt x="41259" y="60087"/>
                </a:lnTo>
                <a:lnTo>
                  <a:pt x="41432" y="58094"/>
                </a:lnTo>
                <a:lnTo>
                  <a:pt x="41090" y="54390"/>
                </a:lnTo>
                <a:lnTo>
                  <a:pt x="41093" y="52094"/>
                </a:lnTo>
                <a:lnTo>
                  <a:pt x="40895" y="48785"/>
                </a:lnTo>
                <a:lnTo>
                  <a:pt x="40762" y="45747"/>
                </a:lnTo>
                <a:lnTo>
                  <a:pt x="40294" y="41155"/>
                </a:lnTo>
                <a:lnTo>
                  <a:pt x="39949" y="37451"/>
                </a:lnTo>
                <a:lnTo>
                  <a:pt x="39756" y="33594"/>
                </a:lnTo>
                <a:lnTo>
                  <a:pt x="39293" y="32100"/>
                </a:lnTo>
                <a:lnTo>
                  <a:pt x="38877" y="30846"/>
                </a:lnTo>
                <a:lnTo>
                  <a:pt x="38570" y="28715"/>
                </a:lnTo>
                <a:lnTo>
                  <a:pt x="38717" y="27075"/>
                </a:lnTo>
                <a:lnTo>
                  <a:pt x="38646" y="25255"/>
                </a:lnTo>
                <a:lnTo>
                  <a:pt x="37286" y="19732"/>
                </a:lnTo>
                <a:lnTo>
                  <a:pt x="36126" y="17245"/>
                </a:lnTo>
                <a:lnTo>
                  <a:pt x="34951" y="14813"/>
                </a:lnTo>
                <a:lnTo>
                  <a:pt x="33353" y="12219"/>
                </a:lnTo>
                <a:lnTo>
                  <a:pt x="32081" y="10723"/>
                </a:lnTo>
                <a:lnTo>
                  <a:pt x="30056" y="6014"/>
                </a:lnTo>
                <a:lnTo>
                  <a:pt x="29465" y="4350"/>
                </a:lnTo>
                <a:lnTo>
                  <a:pt x="27308" y="384"/>
                </a:lnTo>
                <a:lnTo>
                  <a:pt x="27780" y="0"/>
                </a:lnTo>
                <a:lnTo>
                  <a:pt x="28345" y="428"/>
                </a:lnTo>
                <a:lnTo>
                  <a:pt x="30735" y="3156"/>
                </a:lnTo>
                <a:lnTo>
                  <a:pt x="31778" y="4724"/>
                </a:lnTo>
                <a:lnTo>
                  <a:pt x="34903" y="10273"/>
                </a:lnTo>
                <a:lnTo>
                  <a:pt x="39320" y="19576"/>
                </a:lnTo>
                <a:lnTo>
                  <a:pt x="39633" y="21434"/>
                </a:lnTo>
                <a:lnTo>
                  <a:pt x="40211" y="24807"/>
                </a:lnTo>
                <a:lnTo>
                  <a:pt x="41517" y="33849"/>
                </a:lnTo>
                <a:lnTo>
                  <a:pt x="42589" y="44723"/>
                </a:lnTo>
                <a:lnTo>
                  <a:pt x="43178" y="53647"/>
                </a:lnTo>
                <a:lnTo>
                  <a:pt x="43370" y="64507"/>
                </a:lnTo>
                <a:lnTo>
                  <a:pt x="42846" y="65650"/>
                </a:lnTo>
                <a:lnTo>
                  <a:pt x="41669" y="65610"/>
                </a:lnTo>
                <a:lnTo>
                  <a:pt x="40044" y="65550"/>
                </a:lnTo>
                <a:lnTo>
                  <a:pt x="38105" y="66140"/>
                </a:lnTo>
                <a:lnTo>
                  <a:pt x="35263" y="67294"/>
                </a:lnTo>
                <a:lnTo>
                  <a:pt x="32973" y="68772"/>
                </a:lnTo>
                <a:lnTo>
                  <a:pt x="29653" y="71074"/>
                </a:lnTo>
                <a:lnTo>
                  <a:pt x="24638" y="74589"/>
                </a:lnTo>
                <a:lnTo>
                  <a:pt x="22764" y="75693"/>
                </a:lnTo>
                <a:lnTo>
                  <a:pt x="21987" y="76151"/>
                </a:lnTo>
                <a:lnTo>
                  <a:pt x="20903" y="76758"/>
                </a:lnTo>
                <a:lnTo>
                  <a:pt x="19171" y="78210"/>
                </a:lnTo>
                <a:lnTo>
                  <a:pt x="14764" y="81914"/>
                </a:lnTo>
                <a:lnTo>
                  <a:pt x="8517" y="87433"/>
                </a:lnTo>
                <a:lnTo>
                  <a:pt x="5800" y="89921"/>
                </a:lnTo>
                <a:lnTo>
                  <a:pt x="4283" y="91890"/>
                </a:lnTo>
                <a:lnTo>
                  <a:pt x="2713" y="93642"/>
                </a:lnTo>
                <a:lnTo>
                  <a:pt x="1275" y="95792"/>
                </a:lnTo>
                <a:lnTo>
                  <a:pt x="278" y="96709"/>
                </a:lnTo>
                <a:lnTo>
                  <a:pt x="0" y="9633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4" name="pg264"/>
          <p:cNvSpPr/>
          <p:nvPr/>
        </p:nvSpPr>
        <p:spPr>
          <a:xfrm>
            <a:off x="6606250" y="3847829"/>
            <a:ext cx="14481" cy="13650"/>
          </a:xfrm>
          <a:custGeom>
            <a:avLst/>
            <a:gdLst/>
            <a:ahLst/>
            <a:cxnLst/>
            <a:rect l="0" t="0" r="0" b="0"/>
            <a:pathLst>
              <a:path w="14481" h="13650">
                <a:moveTo>
                  <a:pt x="0" y="976"/>
                </a:moveTo>
                <a:lnTo>
                  <a:pt x="720" y="311"/>
                </a:lnTo>
                <a:lnTo>
                  <a:pt x="1992" y="41"/>
                </a:lnTo>
                <a:lnTo>
                  <a:pt x="3446" y="0"/>
                </a:lnTo>
                <a:lnTo>
                  <a:pt x="4029" y="359"/>
                </a:lnTo>
                <a:lnTo>
                  <a:pt x="5228" y="567"/>
                </a:lnTo>
                <a:lnTo>
                  <a:pt x="7036" y="1324"/>
                </a:lnTo>
                <a:lnTo>
                  <a:pt x="6804" y="1811"/>
                </a:lnTo>
                <a:lnTo>
                  <a:pt x="7175" y="2942"/>
                </a:lnTo>
                <a:lnTo>
                  <a:pt x="8062" y="2958"/>
                </a:lnTo>
                <a:lnTo>
                  <a:pt x="10271" y="4835"/>
                </a:lnTo>
                <a:lnTo>
                  <a:pt x="13051" y="7864"/>
                </a:lnTo>
                <a:lnTo>
                  <a:pt x="13019" y="8976"/>
                </a:lnTo>
                <a:lnTo>
                  <a:pt x="14481" y="12665"/>
                </a:lnTo>
                <a:lnTo>
                  <a:pt x="14073" y="13576"/>
                </a:lnTo>
                <a:lnTo>
                  <a:pt x="13700" y="13650"/>
                </a:lnTo>
                <a:lnTo>
                  <a:pt x="11989" y="12897"/>
                </a:lnTo>
                <a:lnTo>
                  <a:pt x="9021" y="13001"/>
                </a:lnTo>
                <a:lnTo>
                  <a:pt x="8127" y="12375"/>
                </a:lnTo>
                <a:lnTo>
                  <a:pt x="9344" y="11013"/>
                </a:lnTo>
                <a:lnTo>
                  <a:pt x="8596" y="8165"/>
                </a:lnTo>
                <a:lnTo>
                  <a:pt x="8114" y="7359"/>
                </a:lnTo>
                <a:lnTo>
                  <a:pt x="6822" y="6080"/>
                </a:lnTo>
                <a:lnTo>
                  <a:pt x="5939" y="6098"/>
                </a:lnTo>
                <a:lnTo>
                  <a:pt x="3838" y="4374"/>
                </a:lnTo>
                <a:lnTo>
                  <a:pt x="3685" y="3408"/>
                </a:lnTo>
                <a:lnTo>
                  <a:pt x="2998" y="2832"/>
                </a:lnTo>
                <a:lnTo>
                  <a:pt x="593" y="2133"/>
                </a:lnTo>
                <a:lnTo>
                  <a:pt x="21" y="125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5" name="pg265"/>
          <p:cNvSpPr/>
          <p:nvPr/>
        </p:nvSpPr>
        <p:spPr>
          <a:xfrm>
            <a:off x="3896704" y="2450824"/>
            <a:ext cx="643235" cy="406545"/>
          </a:xfrm>
          <a:custGeom>
            <a:avLst/>
            <a:gdLst/>
            <a:ahLst/>
            <a:cxnLst/>
            <a:rect l="0" t="0" r="0" b="0"/>
            <a:pathLst>
              <a:path w="643235" h="406545">
                <a:moveTo>
                  <a:pt x="32664" y="16390"/>
                </a:moveTo>
                <a:lnTo>
                  <a:pt x="32671" y="16168"/>
                </a:lnTo>
                <a:lnTo>
                  <a:pt x="32738" y="15377"/>
                </a:lnTo>
                <a:lnTo>
                  <a:pt x="32757" y="15166"/>
                </a:lnTo>
                <a:lnTo>
                  <a:pt x="32818" y="14656"/>
                </a:lnTo>
                <a:lnTo>
                  <a:pt x="33080" y="11884"/>
                </a:lnTo>
                <a:lnTo>
                  <a:pt x="33119" y="11364"/>
                </a:lnTo>
                <a:lnTo>
                  <a:pt x="33178" y="10722"/>
                </a:lnTo>
                <a:lnTo>
                  <a:pt x="33415" y="8092"/>
                </a:lnTo>
                <a:lnTo>
                  <a:pt x="33499" y="7275"/>
                </a:lnTo>
                <a:lnTo>
                  <a:pt x="33527" y="6911"/>
                </a:lnTo>
                <a:lnTo>
                  <a:pt x="33590" y="6137"/>
                </a:lnTo>
                <a:lnTo>
                  <a:pt x="33628" y="5871"/>
                </a:lnTo>
                <a:lnTo>
                  <a:pt x="33694" y="5223"/>
                </a:lnTo>
                <a:lnTo>
                  <a:pt x="33701" y="4993"/>
                </a:lnTo>
                <a:lnTo>
                  <a:pt x="33774" y="4412"/>
                </a:lnTo>
                <a:lnTo>
                  <a:pt x="33803" y="4049"/>
                </a:lnTo>
                <a:lnTo>
                  <a:pt x="34042" y="1574"/>
                </a:lnTo>
                <a:lnTo>
                  <a:pt x="34166" y="0"/>
                </a:lnTo>
                <a:lnTo>
                  <a:pt x="38735" y="457"/>
                </a:lnTo>
                <a:lnTo>
                  <a:pt x="39022" y="481"/>
                </a:lnTo>
                <a:lnTo>
                  <a:pt x="39677" y="541"/>
                </a:lnTo>
                <a:lnTo>
                  <a:pt x="40036" y="571"/>
                </a:lnTo>
                <a:lnTo>
                  <a:pt x="40673" y="639"/>
                </a:lnTo>
                <a:lnTo>
                  <a:pt x="44463" y="980"/>
                </a:lnTo>
                <a:lnTo>
                  <a:pt x="44833" y="1009"/>
                </a:lnTo>
                <a:lnTo>
                  <a:pt x="48126" y="1311"/>
                </a:lnTo>
                <a:lnTo>
                  <a:pt x="49066" y="1390"/>
                </a:lnTo>
                <a:lnTo>
                  <a:pt x="49278" y="1403"/>
                </a:lnTo>
                <a:lnTo>
                  <a:pt x="49633" y="1439"/>
                </a:lnTo>
                <a:lnTo>
                  <a:pt x="49819" y="1460"/>
                </a:lnTo>
                <a:lnTo>
                  <a:pt x="50127" y="1489"/>
                </a:lnTo>
                <a:lnTo>
                  <a:pt x="88883" y="4932"/>
                </a:lnTo>
                <a:lnTo>
                  <a:pt x="90514" y="4991"/>
                </a:lnTo>
                <a:lnTo>
                  <a:pt x="124405" y="7766"/>
                </a:lnTo>
                <a:lnTo>
                  <a:pt x="131590" y="8333"/>
                </a:lnTo>
                <a:lnTo>
                  <a:pt x="183132" y="12267"/>
                </a:lnTo>
                <a:lnTo>
                  <a:pt x="183595" y="12300"/>
                </a:lnTo>
                <a:lnTo>
                  <a:pt x="188437" y="12609"/>
                </a:lnTo>
                <a:lnTo>
                  <a:pt x="190084" y="12718"/>
                </a:lnTo>
                <a:lnTo>
                  <a:pt x="199079" y="13316"/>
                </a:lnTo>
                <a:lnTo>
                  <a:pt x="231301" y="15421"/>
                </a:lnTo>
                <a:lnTo>
                  <a:pt x="241485" y="15999"/>
                </a:lnTo>
                <a:lnTo>
                  <a:pt x="241786" y="16022"/>
                </a:lnTo>
                <a:lnTo>
                  <a:pt x="245041" y="16262"/>
                </a:lnTo>
                <a:lnTo>
                  <a:pt x="263904" y="17369"/>
                </a:lnTo>
                <a:lnTo>
                  <a:pt x="264264" y="17404"/>
                </a:lnTo>
                <a:lnTo>
                  <a:pt x="264636" y="17424"/>
                </a:lnTo>
                <a:lnTo>
                  <a:pt x="272026" y="17902"/>
                </a:lnTo>
                <a:lnTo>
                  <a:pt x="288720" y="18787"/>
                </a:lnTo>
                <a:lnTo>
                  <a:pt x="288935" y="18797"/>
                </a:lnTo>
                <a:lnTo>
                  <a:pt x="289286" y="18806"/>
                </a:lnTo>
                <a:lnTo>
                  <a:pt x="289817" y="18843"/>
                </a:lnTo>
                <a:lnTo>
                  <a:pt x="328342" y="20865"/>
                </a:lnTo>
                <a:lnTo>
                  <a:pt x="328559" y="20897"/>
                </a:lnTo>
                <a:lnTo>
                  <a:pt x="348850" y="21895"/>
                </a:lnTo>
                <a:lnTo>
                  <a:pt x="370778" y="22907"/>
                </a:lnTo>
                <a:lnTo>
                  <a:pt x="375039" y="23073"/>
                </a:lnTo>
                <a:lnTo>
                  <a:pt x="402414" y="24182"/>
                </a:lnTo>
                <a:lnTo>
                  <a:pt x="414616" y="24641"/>
                </a:lnTo>
                <a:lnTo>
                  <a:pt x="445303" y="25641"/>
                </a:lnTo>
                <a:lnTo>
                  <a:pt x="455969" y="25957"/>
                </a:lnTo>
                <a:lnTo>
                  <a:pt x="530921" y="27867"/>
                </a:lnTo>
                <a:lnTo>
                  <a:pt x="545154" y="28139"/>
                </a:lnTo>
                <a:lnTo>
                  <a:pt x="574896" y="28637"/>
                </a:lnTo>
                <a:lnTo>
                  <a:pt x="589760" y="28813"/>
                </a:lnTo>
                <a:lnTo>
                  <a:pt x="589563" y="29237"/>
                </a:lnTo>
                <a:lnTo>
                  <a:pt x="589553" y="29386"/>
                </a:lnTo>
                <a:lnTo>
                  <a:pt x="589638" y="29710"/>
                </a:lnTo>
                <a:lnTo>
                  <a:pt x="589600" y="29962"/>
                </a:lnTo>
                <a:lnTo>
                  <a:pt x="589320" y="30246"/>
                </a:lnTo>
                <a:lnTo>
                  <a:pt x="589064" y="30644"/>
                </a:lnTo>
                <a:lnTo>
                  <a:pt x="588970" y="31019"/>
                </a:lnTo>
                <a:lnTo>
                  <a:pt x="588988" y="31938"/>
                </a:lnTo>
                <a:lnTo>
                  <a:pt x="588882" y="32729"/>
                </a:lnTo>
                <a:lnTo>
                  <a:pt x="588905" y="32988"/>
                </a:lnTo>
                <a:lnTo>
                  <a:pt x="589013" y="33141"/>
                </a:lnTo>
                <a:lnTo>
                  <a:pt x="589423" y="33323"/>
                </a:lnTo>
                <a:lnTo>
                  <a:pt x="589505" y="33503"/>
                </a:lnTo>
                <a:lnTo>
                  <a:pt x="589552" y="33693"/>
                </a:lnTo>
                <a:lnTo>
                  <a:pt x="589548" y="34020"/>
                </a:lnTo>
                <a:lnTo>
                  <a:pt x="589417" y="34966"/>
                </a:lnTo>
                <a:lnTo>
                  <a:pt x="589429" y="35156"/>
                </a:lnTo>
                <a:lnTo>
                  <a:pt x="589775" y="35540"/>
                </a:lnTo>
                <a:lnTo>
                  <a:pt x="589856" y="35825"/>
                </a:lnTo>
                <a:lnTo>
                  <a:pt x="589883" y="36426"/>
                </a:lnTo>
                <a:lnTo>
                  <a:pt x="590031" y="36986"/>
                </a:lnTo>
                <a:lnTo>
                  <a:pt x="590504" y="37277"/>
                </a:lnTo>
                <a:lnTo>
                  <a:pt x="590593" y="37510"/>
                </a:lnTo>
                <a:lnTo>
                  <a:pt x="590596" y="37784"/>
                </a:lnTo>
                <a:lnTo>
                  <a:pt x="590452" y="38125"/>
                </a:lnTo>
                <a:lnTo>
                  <a:pt x="590455" y="38467"/>
                </a:lnTo>
                <a:lnTo>
                  <a:pt x="590541" y="38755"/>
                </a:lnTo>
                <a:lnTo>
                  <a:pt x="590953" y="38969"/>
                </a:lnTo>
                <a:lnTo>
                  <a:pt x="591095" y="39141"/>
                </a:lnTo>
                <a:lnTo>
                  <a:pt x="591120" y="39472"/>
                </a:lnTo>
                <a:lnTo>
                  <a:pt x="590971" y="39972"/>
                </a:lnTo>
                <a:lnTo>
                  <a:pt x="590956" y="40183"/>
                </a:lnTo>
                <a:lnTo>
                  <a:pt x="591128" y="40645"/>
                </a:lnTo>
                <a:lnTo>
                  <a:pt x="591358" y="40864"/>
                </a:lnTo>
                <a:lnTo>
                  <a:pt x="592076" y="41216"/>
                </a:lnTo>
                <a:lnTo>
                  <a:pt x="592145" y="41401"/>
                </a:lnTo>
                <a:lnTo>
                  <a:pt x="592129" y="41937"/>
                </a:lnTo>
                <a:lnTo>
                  <a:pt x="591971" y="42288"/>
                </a:lnTo>
                <a:lnTo>
                  <a:pt x="592139" y="42812"/>
                </a:lnTo>
                <a:lnTo>
                  <a:pt x="592126" y="43057"/>
                </a:lnTo>
                <a:lnTo>
                  <a:pt x="592050" y="43378"/>
                </a:lnTo>
                <a:lnTo>
                  <a:pt x="592119" y="43609"/>
                </a:lnTo>
                <a:lnTo>
                  <a:pt x="592725" y="44198"/>
                </a:lnTo>
                <a:lnTo>
                  <a:pt x="592949" y="44324"/>
                </a:lnTo>
                <a:lnTo>
                  <a:pt x="593069" y="44463"/>
                </a:lnTo>
                <a:lnTo>
                  <a:pt x="593109" y="44617"/>
                </a:lnTo>
                <a:lnTo>
                  <a:pt x="592969" y="45183"/>
                </a:lnTo>
                <a:lnTo>
                  <a:pt x="592987" y="45367"/>
                </a:lnTo>
                <a:lnTo>
                  <a:pt x="593118" y="45522"/>
                </a:lnTo>
                <a:lnTo>
                  <a:pt x="593372" y="45663"/>
                </a:lnTo>
                <a:lnTo>
                  <a:pt x="593553" y="45925"/>
                </a:lnTo>
                <a:lnTo>
                  <a:pt x="593632" y="46507"/>
                </a:lnTo>
                <a:lnTo>
                  <a:pt x="593909" y="46972"/>
                </a:lnTo>
                <a:lnTo>
                  <a:pt x="593904" y="47371"/>
                </a:lnTo>
                <a:lnTo>
                  <a:pt x="593789" y="47630"/>
                </a:lnTo>
                <a:lnTo>
                  <a:pt x="593767" y="47783"/>
                </a:lnTo>
                <a:lnTo>
                  <a:pt x="593997" y="48260"/>
                </a:lnTo>
                <a:lnTo>
                  <a:pt x="594036" y="48790"/>
                </a:lnTo>
                <a:lnTo>
                  <a:pt x="593996" y="48918"/>
                </a:lnTo>
                <a:lnTo>
                  <a:pt x="593876" y="49052"/>
                </a:lnTo>
                <a:lnTo>
                  <a:pt x="593494" y="49267"/>
                </a:lnTo>
                <a:lnTo>
                  <a:pt x="593430" y="49466"/>
                </a:lnTo>
                <a:lnTo>
                  <a:pt x="593435" y="49926"/>
                </a:lnTo>
                <a:lnTo>
                  <a:pt x="593694" y="50442"/>
                </a:lnTo>
                <a:lnTo>
                  <a:pt x="593499" y="51221"/>
                </a:lnTo>
                <a:lnTo>
                  <a:pt x="593611" y="51543"/>
                </a:lnTo>
                <a:lnTo>
                  <a:pt x="593737" y="51755"/>
                </a:lnTo>
                <a:lnTo>
                  <a:pt x="593979" y="52005"/>
                </a:lnTo>
                <a:lnTo>
                  <a:pt x="594432" y="52146"/>
                </a:lnTo>
                <a:lnTo>
                  <a:pt x="594665" y="52317"/>
                </a:lnTo>
                <a:lnTo>
                  <a:pt x="594725" y="52487"/>
                </a:lnTo>
                <a:lnTo>
                  <a:pt x="594723" y="52625"/>
                </a:lnTo>
                <a:lnTo>
                  <a:pt x="594635" y="52851"/>
                </a:lnTo>
                <a:lnTo>
                  <a:pt x="594633" y="53033"/>
                </a:lnTo>
                <a:lnTo>
                  <a:pt x="594809" y="53560"/>
                </a:lnTo>
                <a:lnTo>
                  <a:pt x="594816" y="54106"/>
                </a:lnTo>
                <a:lnTo>
                  <a:pt x="594860" y="54369"/>
                </a:lnTo>
                <a:lnTo>
                  <a:pt x="595000" y="54512"/>
                </a:lnTo>
                <a:lnTo>
                  <a:pt x="595255" y="54593"/>
                </a:lnTo>
                <a:lnTo>
                  <a:pt x="595336" y="54731"/>
                </a:lnTo>
                <a:lnTo>
                  <a:pt x="595275" y="55018"/>
                </a:lnTo>
                <a:lnTo>
                  <a:pt x="595329" y="55579"/>
                </a:lnTo>
                <a:lnTo>
                  <a:pt x="595638" y="55839"/>
                </a:lnTo>
                <a:lnTo>
                  <a:pt x="595501" y="56365"/>
                </a:lnTo>
                <a:lnTo>
                  <a:pt x="595498" y="56637"/>
                </a:lnTo>
                <a:lnTo>
                  <a:pt x="595681" y="56874"/>
                </a:lnTo>
                <a:lnTo>
                  <a:pt x="596090" y="57685"/>
                </a:lnTo>
                <a:lnTo>
                  <a:pt x="596087" y="57971"/>
                </a:lnTo>
                <a:lnTo>
                  <a:pt x="595766" y="58738"/>
                </a:lnTo>
                <a:lnTo>
                  <a:pt x="595863" y="59071"/>
                </a:lnTo>
                <a:lnTo>
                  <a:pt x="596422" y="59545"/>
                </a:lnTo>
                <a:lnTo>
                  <a:pt x="596718" y="60076"/>
                </a:lnTo>
                <a:lnTo>
                  <a:pt x="596697" y="61117"/>
                </a:lnTo>
                <a:lnTo>
                  <a:pt x="596745" y="61299"/>
                </a:lnTo>
                <a:lnTo>
                  <a:pt x="597042" y="61559"/>
                </a:lnTo>
                <a:lnTo>
                  <a:pt x="597081" y="61711"/>
                </a:lnTo>
                <a:lnTo>
                  <a:pt x="597056" y="62151"/>
                </a:lnTo>
                <a:lnTo>
                  <a:pt x="596972" y="62393"/>
                </a:lnTo>
                <a:lnTo>
                  <a:pt x="597010" y="62560"/>
                </a:lnTo>
                <a:lnTo>
                  <a:pt x="597120" y="62713"/>
                </a:lnTo>
                <a:lnTo>
                  <a:pt x="597757" y="63219"/>
                </a:lnTo>
                <a:lnTo>
                  <a:pt x="597924" y="63459"/>
                </a:lnTo>
                <a:lnTo>
                  <a:pt x="598168" y="64146"/>
                </a:lnTo>
                <a:lnTo>
                  <a:pt x="598578" y="64671"/>
                </a:lnTo>
                <a:lnTo>
                  <a:pt x="598512" y="65202"/>
                </a:lnTo>
                <a:lnTo>
                  <a:pt x="598337" y="65412"/>
                </a:lnTo>
                <a:lnTo>
                  <a:pt x="598394" y="65747"/>
                </a:lnTo>
                <a:lnTo>
                  <a:pt x="599172" y="66871"/>
                </a:lnTo>
                <a:lnTo>
                  <a:pt x="599984" y="67365"/>
                </a:lnTo>
                <a:lnTo>
                  <a:pt x="600074" y="67518"/>
                </a:lnTo>
                <a:lnTo>
                  <a:pt x="600092" y="67654"/>
                </a:lnTo>
                <a:lnTo>
                  <a:pt x="600060" y="67806"/>
                </a:lnTo>
                <a:lnTo>
                  <a:pt x="599864" y="68122"/>
                </a:lnTo>
                <a:lnTo>
                  <a:pt x="599811" y="68334"/>
                </a:lnTo>
                <a:lnTo>
                  <a:pt x="599871" y="69347"/>
                </a:lnTo>
                <a:lnTo>
                  <a:pt x="599851" y="69771"/>
                </a:lnTo>
                <a:lnTo>
                  <a:pt x="599723" y="69911"/>
                </a:lnTo>
                <a:lnTo>
                  <a:pt x="599629" y="70153"/>
                </a:lnTo>
                <a:lnTo>
                  <a:pt x="599788" y="70504"/>
                </a:lnTo>
                <a:lnTo>
                  <a:pt x="599794" y="70914"/>
                </a:lnTo>
                <a:lnTo>
                  <a:pt x="599689" y="71198"/>
                </a:lnTo>
                <a:lnTo>
                  <a:pt x="599459" y="71426"/>
                </a:lnTo>
                <a:lnTo>
                  <a:pt x="599346" y="71643"/>
                </a:lnTo>
                <a:lnTo>
                  <a:pt x="599183" y="72244"/>
                </a:lnTo>
                <a:lnTo>
                  <a:pt x="598903" y="72634"/>
                </a:lnTo>
                <a:lnTo>
                  <a:pt x="598840" y="72831"/>
                </a:lnTo>
                <a:lnTo>
                  <a:pt x="599021" y="73328"/>
                </a:lnTo>
                <a:lnTo>
                  <a:pt x="599127" y="73880"/>
                </a:lnTo>
                <a:lnTo>
                  <a:pt x="599110" y="74094"/>
                </a:lnTo>
                <a:lnTo>
                  <a:pt x="599022" y="74241"/>
                </a:lnTo>
                <a:lnTo>
                  <a:pt x="598852" y="74385"/>
                </a:lnTo>
                <a:lnTo>
                  <a:pt x="598566" y="74436"/>
                </a:lnTo>
                <a:lnTo>
                  <a:pt x="598093" y="74280"/>
                </a:lnTo>
                <a:lnTo>
                  <a:pt x="597674" y="74518"/>
                </a:lnTo>
                <a:lnTo>
                  <a:pt x="597671" y="74776"/>
                </a:lnTo>
                <a:lnTo>
                  <a:pt x="597810" y="74972"/>
                </a:lnTo>
                <a:lnTo>
                  <a:pt x="597819" y="75233"/>
                </a:lnTo>
                <a:lnTo>
                  <a:pt x="597683" y="75520"/>
                </a:lnTo>
                <a:lnTo>
                  <a:pt x="597318" y="75485"/>
                </a:lnTo>
                <a:lnTo>
                  <a:pt x="597214" y="75742"/>
                </a:lnTo>
                <a:lnTo>
                  <a:pt x="597261" y="76046"/>
                </a:lnTo>
                <a:lnTo>
                  <a:pt x="597074" y="76439"/>
                </a:lnTo>
                <a:lnTo>
                  <a:pt x="596697" y="76571"/>
                </a:lnTo>
                <a:lnTo>
                  <a:pt x="596632" y="76935"/>
                </a:lnTo>
                <a:lnTo>
                  <a:pt x="596700" y="77178"/>
                </a:lnTo>
                <a:lnTo>
                  <a:pt x="596625" y="77557"/>
                </a:lnTo>
                <a:lnTo>
                  <a:pt x="596406" y="78070"/>
                </a:lnTo>
                <a:lnTo>
                  <a:pt x="596241" y="78266"/>
                </a:lnTo>
                <a:lnTo>
                  <a:pt x="596168" y="78432"/>
                </a:lnTo>
                <a:lnTo>
                  <a:pt x="596145" y="78735"/>
                </a:lnTo>
                <a:lnTo>
                  <a:pt x="596281" y="78982"/>
                </a:lnTo>
                <a:lnTo>
                  <a:pt x="596332" y="79201"/>
                </a:lnTo>
                <a:lnTo>
                  <a:pt x="596213" y="80070"/>
                </a:lnTo>
                <a:lnTo>
                  <a:pt x="596045" y="80348"/>
                </a:lnTo>
                <a:lnTo>
                  <a:pt x="595756" y="80397"/>
                </a:lnTo>
                <a:lnTo>
                  <a:pt x="595646" y="80581"/>
                </a:lnTo>
                <a:lnTo>
                  <a:pt x="595653" y="80900"/>
                </a:lnTo>
                <a:lnTo>
                  <a:pt x="595711" y="81129"/>
                </a:lnTo>
                <a:lnTo>
                  <a:pt x="595697" y="81508"/>
                </a:lnTo>
                <a:lnTo>
                  <a:pt x="595643" y="81765"/>
                </a:lnTo>
                <a:lnTo>
                  <a:pt x="595474" y="82039"/>
                </a:lnTo>
                <a:lnTo>
                  <a:pt x="594998" y="82244"/>
                </a:lnTo>
                <a:lnTo>
                  <a:pt x="594893" y="82470"/>
                </a:lnTo>
                <a:lnTo>
                  <a:pt x="594878" y="82956"/>
                </a:lnTo>
                <a:lnTo>
                  <a:pt x="594916" y="83123"/>
                </a:lnTo>
                <a:lnTo>
                  <a:pt x="595067" y="83322"/>
                </a:lnTo>
                <a:lnTo>
                  <a:pt x="595268" y="83461"/>
                </a:lnTo>
                <a:lnTo>
                  <a:pt x="595408" y="83721"/>
                </a:lnTo>
                <a:lnTo>
                  <a:pt x="595385" y="83918"/>
                </a:lnTo>
                <a:lnTo>
                  <a:pt x="595302" y="84053"/>
                </a:lnTo>
                <a:lnTo>
                  <a:pt x="595109" y="84056"/>
                </a:lnTo>
                <a:lnTo>
                  <a:pt x="594690" y="84289"/>
                </a:lnTo>
                <a:lnTo>
                  <a:pt x="594586" y="84425"/>
                </a:lnTo>
                <a:lnTo>
                  <a:pt x="594534" y="84591"/>
                </a:lnTo>
                <a:lnTo>
                  <a:pt x="594498" y="84948"/>
                </a:lnTo>
                <a:lnTo>
                  <a:pt x="594646" y="85116"/>
                </a:lnTo>
                <a:lnTo>
                  <a:pt x="594774" y="85260"/>
                </a:lnTo>
                <a:lnTo>
                  <a:pt x="595245" y="85540"/>
                </a:lnTo>
                <a:lnTo>
                  <a:pt x="595526" y="85817"/>
                </a:lnTo>
                <a:lnTo>
                  <a:pt x="595655" y="86137"/>
                </a:lnTo>
                <a:lnTo>
                  <a:pt x="595632" y="86380"/>
                </a:lnTo>
                <a:lnTo>
                  <a:pt x="595394" y="86757"/>
                </a:lnTo>
                <a:lnTo>
                  <a:pt x="595295" y="87378"/>
                </a:lnTo>
                <a:lnTo>
                  <a:pt x="595673" y="89933"/>
                </a:lnTo>
                <a:lnTo>
                  <a:pt x="595711" y="90161"/>
                </a:lnTo>
                <a:lnTo>
                  <a:pt x="595820" y="90390"/>
                </a:lnTo>
                <a:lnTo>
                  <a:pt x="596305" y="90744"/>
                </a:lnTo>
                <a:lnTo>
                  <a:pt x="596423" y="91049"/>
                </a:lnTo>
                <a:lnTo>
                  <a:pt x="596379" y="92038"/>
                </a:lnTo>
                <a:lnTo>
                  <a:pt x="596293" y="92232"/>
                </a:lnTo>
                <a:lnTo>
                  <a:pt x="595996" y="92449"/>
                </a:lnTo>
                <a:lnTo>
                  <a:pt x="595902" y="92615"/>
                </a:lnTo>
                <a:lnTo>
                  <a:pt x="595929" y="92934"/>
                </a:lnTo>
                <a:lnTo>
                  <a:pt x="596080" y="93057"/>
                </a:lnTo>
                <a:lnTo>
                  <a:pt x="596190" y="93271"/>
                </a:lnTo>
                <a:lnTo>
                  <a:pt x="596137" y="93467"/>
                </a:lnTo>
                <a:lnTo>
                  <a:pt x="595993" y="93587"/>
                </a:lnTo>
                <a:lnTo>
                  <a:pt x="595956" y="94133"/>
                </a:lnTo>
                <a:lnTo>
                  <a:pt x="596034" y="94499"/>
                </a:lnTo>
                <a:lnTo>
                  <a:pt x="596143" y="94773"/>
                </a:lnTo>
                <a:lnTo>
                  <a:pt x="596760" y="95129"/>
                </a:lnTo>
                <a:lnTo>
                  <a:pt x="596880" y="95283"/>
                </a:lnTo>
                <a:lnTo>
                  <a:pt x="596886" y="95708"/>
                </a:lnTo>
                <a:lnTo>
                  <a:pt x="596798" y="96223"/>
                </a:lnTo>
                <a:lnTo>
                  <a:pt x="596509" y="96614"/>
                </a:lnTo>
                <a:lnTo>
                  <a:pt x="596456" y="96796"/>
                </a:lnTo>
                <a:lnTo>
                  <a:pt x="596481" y="97297"/>
                </a:lnTo>
                <a:lnTo>
                  <a:pt x="596663" y="97451"/>
                </a:lnTo>
                <a:lnTo>
                  <a:pt x="596731" y="97756"/>
                </a:lnTo>
                <a:lnTo>
                  <a:pt x="596665" y="98180"/>
                </a:lnTo>
                <a:lnTo>
                  <a:pt x="596561" y="98391"/>
                </a:lnTo>
                <a:lnTo>
                  <a:pt x="596302" y="98707"/>
                </a:lnTo>
                <a:lnTo>
                  <a:pt x="596310" y="98890"/>
                </a:lnTo>
                <a:lnTo>
                  <a:pt x="596419" y="99195"/>
                </a:lnTo>
                <a:lnTo>
                  <a:pt x="596599" y="99385"/>
                </a:lnTo>
                <a:lnTo>
                  <a:pt x="596596" y="99650"/>
                </a:lnTo>
                <a:lnTo>
                  <a:pt x="596480" y="99937"/>
                </a:lnTo>
                <a:lnTo>
                  <a:pt x="595992" y="100245"/>
                </a:lnTo>
                <a:lnTo>
                  <a:pt x="596021" y="100582"/>
                </a:lnTo>
                <a:lnTo>
                  <a:pt x="596359" y="100682"/>
                </a:lnTo>
                <a:lnTo>
                  <a:pt x="596579" y="101190"/>
                </a:lnTo>
                <a:lnTo>
                  <a:pt x="596621" y="101816"/>
                </a:lnTo>
                <a:lnTo>
                  <a:pt x="596553" y="102129"/>
                </a:lnTo>
                <a:lnTo>
                  <a:pt x="596191" y="102726"/>
                </a:lnTo>
                <a:lnTo>
                  <a:pt x="595881" y="102988"/>
                </a:lnTo>
                <a:lnTo>
                  <a:pt x="595765" y="103179"/>
                </a:lnTo>
                <a:lnTo>
                  <a:pt x="595731" y="103347"/>
                </a:lnTo>
                <a:lnTo>
                  <a:pt x="595756" y="103997"/>
                </a:lnTo>
                <a:lnTo>
                  <a:pt x="595882" y="104336"/>
                </a:lnTo>
                <a:lnTo>
                  <a:pt x="596105" y="104603"/>
                </a:lnTo>
                <a:lnTo>
                  <a:pt x="596167" y="104821"/>
                </a:lnTo>
                <a:lnTo>
                  <a:pt x="596165" y="105037"/>
                </a:lnTo>
                <a:lnTo>
                  <a:pt x="595994" y="105806"/>
                </a:lnTo>
                <a:lnTo>
                  <a:pt x="595813" y="106165"/>
                </a:lnTo>
                <a:lnTo>
                  <a:pt x="595633" y="106283"/>
                </a:lnTo>
                <a:lnTo>
                  <a:pt x="595550" y="106475"/>
                </a:lnTo>
                <a:lnTo>
                  <a:pt x="595516" y="106691"/>
                </a:lnTo>
                <a:lnTo>
                  <a:pt x="595506" y="107558"/>
                </a:lnTo>
                <a:lnTo>
                  <a:pt x="595819" y="108225"/>
                </a:lnTo>
                <a:lnTo>
                  <a:pt x="596149" y="108361"/>
                </a:lnTo>
                <a:lnTo>
                  <a:pt x="596314" y="108538"/>
                </a:lnTo>
                <a:lnTo>
                  <a:pt x="596339" y="108710"/>
                </a:lnTo>
                <a:lnTo>
                  <a:pt x="596253" y="109094"/>
                </a:lnTo>
                <a:lnTo>
                  <a:pt x="596297" y="109449"/>
                </a:lnTo>
                <a:lnTo>
                  <a:pt x="596803" y="109880"/>
                </a:lnTo>
                <a:lnTo>
                  <a:pt x="596848" y="110053"/>
                </a:lnTo>
                <a:lnTo>
                  <a:pt x="596775" y="110569"/>
                </a:lnTo>
                <a:lnTo>
                  <a:pt x="596531" y="111083"/>
                </a:lnTo>
                <a:lnTo>
                  <a:pt x="596617" y="111509"/>
                </a:lnTo>
                <a:lnTo>
                  <a:pt x="596826" y="111501"/>
                </a:lnTo>
                <a:lnTo>
                  <a:pt x="597110" y="111646"/>
                </a:lnTo>
                <a:lnTo>
                  <a:pt x="597135" y="111778"/>
                </a:lnTo>
                <a:lnTo>
                  <a:pt x="597119" y="112071"/>
                </a:lnTo>
                <a:lnTo>
                  <a:pt x="596812" y="112532"/>
                </a:lnTo>
                <a:lnTo>
                  <a:pt x="596774" y="112681"/>
                </a:lnTo>
                <a:lnTo>
                  <a:pt x="596708" y="113029"/>
                </a:lnTo>
                <a:lnTo>
                  <a:pt x="596748" y="113369"/>
                </a:lnTo>
                <a:lnTo>
                  <a:pt x="596826" y="113507"/>
                </a:lnTo>
                <a:lnTo>
                  <a:pt x="597138" y="113685"/>
                </a:lnTo>
                <a:lnTo>
                  <a:pt x="597217" y="113814"/>
                </a:lnTo>
                <a:lnTo>
                  <a:pt x="597210" y="114483"/>
                </a:lnTo>
                <a:lnTo>
                  <a:pt x="597545" y="114836"/>
                </a:lnTo>
                <a:lnTo>
                  <a:pt x="597437" y="115109"/>
                </a:lnTo>
                <a:lnTo>
                  <a:pt x="596998" y="115224"/>
                </a:lnTo>
                <a:lnTo>
                  <a:pt x="596959" y="115452"/>
                </a:lnTo>
                <a:lnTo>
                  <a:pt x="596973" y="115810"/>
                </a:lnTo>
                <a:lnTo>
                  <a:pt x="597106" y="115941"/>
                </a:lnTo>
                <a:lnTo>
                  <a:pt x="597262" y="115940"/>
                </a:lnTo>
                <a:lnTo>
                  <a:pt x="597523" y="116164"/>
                </a:lnTo>
                <a:lnTo>
                  <a:pt x="597880" y="116975"/>
                </a:lnTo>
                <a:lnTo>
                  <a:pt x="597961" y="117251"/>
                </a:lnTo>
                <a:lnTo>
                  <a:pt x="597971" y="117446"/>
                </a:lnTo>
                <a:lnTo>
                  <a:pt x="597233" y="118570"/>
                </a:lnTo>
                <a:lnTo>
                  <a:pt x="596824" y="118706"/>
                </a:lnTo>
                <a:lnTo>
                  <a:pt x="596692" y="118916"/>
                </a:lnTo>
                <a:lnTo>
                  <a:pt x="596763" y="119201"/>
                </a:lnTo>
                <a:lnTo>
                  <a:pt x="596961" y="119259"/>
                </a:lnTo>
                <a:lnTo>
                  <a:pt x="597074" y="119497"/>
                </a:lnTo>
                <a:lnTo>
                  <a:pt x="597071" y="119745"/>
                </a:lnTo>
                <a:lnTo>
                  <a:pt x="596870" y="120119"/>
                </a:lnTo>
                <a:lnTo>
                  <a:pt x="596893" y="120293"/>
                </a:lnTo>
                <a:lnTo>
                  <a:pt x="597026" y="120542"/>
                </a:lnTo>
                <a:lnTo>
                  <a:pt x="597051" y="120673"/>
                </a:lnTo>
                <a:lnTo>
                  <a:pt x="596991" y="120899"/>
                </a:lnTo>
                <a:lnTo>
                  <a:pt x="596872" y="121027"/>
                </a:lnTo>
                <a:lnTo>
                  <a:pt x="596537" y="121091"/>
                </a:lnTo>
                <a:lnTo>
                  <a:pt x="596152" y="121534"/>
                </a:lnTo>
                <a:lnTo>
                  <a:pt x="596089" y="121686"/>
                </a:lnTo>
                <a:lnTo>
                  <a:pt x="596098" y="122001"/>
                </a:lnTo>
                <a:lnTo>
                  <a:pt x="596341" y="122427"/>
                </a:lnTo>
                <a:lnTo>
                  <a:pt x="596327" y="122598"/>
                </a:lnTo>
                <a:lnTo>
                  <a:pt x="595992" y="122801"/>
                </a:lnTo>
                <a:lnTo>
                  <a:pt x="595869" y="122953"/>
                </a:lnTo>
                <a:lnTo>
                  <a:pt x="595902" y="123277"/>
                </a:lnTo>
                <a:lnTo>
                  <a:pt x="596024" y="123505"/>
                </a:lnTo>
                <a:lnTo>
                  <a:pt x="596295" y="123767"/>
                </a:lnTo>
                <a:lnTo>
                  <a:pt x="596267" y="124001"/>
                </a:lnTo>
                <a:lnTo>
                  <a:pt x="596151" y="124129"/>
                </a:lnTo>
                <a:lnTo>
                  <a:pt x="596110" y="124377"/>
                </a:lnTo>
                <a:lnTo>
                  <a:pt x="596160" y="124548"/>
                </a:lnTo>
                <a:lnTo>
                  <a:pt x="596317" y="124649"/>
                </a:lnTo>
                <a:lnTo>
                  <a:pt x="596349" y="124865"/>
                </a:lnTo>
                <a:lnTo>
                  <a:pt x="596348" y="125100"/>
                </a:lnTo>
                <a:lnTo>
                  <a:pt x="596161" y="125343"/>
                </a:lnTo>
                <a:lnTo>
                  <a:pt x="596190" y="125676"/>
                </a:lnTo>
                <a:lnTo>
                  <a:pt x="596405" y="125937"/>
                </a:lnTo>
                <a:lnTo>
                  <a:pt x="596371" y="126297"/>
                </a:lnTo>
                <a:lnTo>
                  <a:pt x="596121" y="126456"/>
                </a:lnTo>
                <a:lnTo>
                  <a:pt x="596034" y="126644"/>
                </a:lnTo>
                <a:lnTo>
                  <a:pt x="596001" y="126869"/>
                </a:lnTo>
                <a:lnTo>
                  <a:pt x="596087" y="127513"/>
                </a:lnTo>
                <a:lnTo>
                  <a:pt x="595815" y="128000"/>
                </a:lnTo>
                <a:lnTo>
                  <a:pt x="595789" y="128133"/>
                </a:lnTo>
                <a:lnTo>
                  <a:pt x="595390" y="128923"/>
                </a:lnTo>
                <a:lnTo>
                  <a:pt x="595407" y="129103"/>
                </a:lnTo>
                <a:lnTo>
                  <a:pt x="595520" y="129275"/>
                </a:lnTo>
                <a:lnTo>
                  <a:pt x="595748" y="129458"/>
                </a:lnTo>
                <a:lnTo>
                  <a:pt x="595775" y="129782"/>
                </a:lnTo>
                <a:lnTo>
                  <a:pt x="595761" y="129944"/>
                </a:lnTo>
                <a:lnTo>
                  <a:pt x="595699" y="130087"/>
                </a:lnTo>
                <a:lnTo>
                  <a:pt x="595417" y="130500"/>
                </a:lnTo>
                <a:lnTo>
                  <a:pt x="595334" y="130713"/>
                </a:lnTo>
                <a:lnTo>
                  <a:pt x="595324" y="131073"/>
                </a:lnTo>
                <a:lnTo>
                  <a:pt x="595523" y="131821"/>
                </a:lnTo>
                <a:lnTo>
                  <a:pt x="595709" y="132104"/>
                </a:lnTo>
                <a:lnTo>
                  <a:pt x="595899" y="132240"/>
                </a:lnTo>
                <a:lnTo>
                  <a:pt x="595958" y="132403"/>
                </a:lnTo>
                <a:lnTo>
                  <a:pt x="595954" y="132709"/>
                </a:lnTo>
                <a:lnTo>
                  <a:pt x="595903" y="132978"/>
                </a:lnTo>
                <a:lnTo>
                  <a:pt x="595833" y="133250"/>
                </a:lnTo>
                <a:lnTo>
                  <a:pt x="595665" y="133597"/>
                </a:lnTo>
                <a:lnTo>
                  <a:pt x="595673" y="133975"/>
                </a:lnTo>
                <a:lnTo>
                  <a:pt x="595732" y="134146"/>
                </a:lnTo>
                <a:lnTo>
                  <a:pt x="596318" y="134369"/>
                </a:lnTo>
                <a:lnTo>
                  <a:pt x="596509" y="134650"/>
                </a:lnTo>
                <a:lnTo>
                  <a:pt x="596459" y="134886"/>
                </a:lnTo>
                <a:lnTo>
                  <a:pt x="596485" y="135109"/>
                </a:lnTo>
                <a:lnTo>
                  <a:pt x="596707" y="135443"/>
                </a:lnTo>
                <a:lnTo>
                  <a:pt x="596796" y="136175"/>
                </a:lnTo>
                <a:lnTo>
                  <a:pt x="596910" y="136534"/>
                </a:lnTo>
                <a:lnTo>
                  <a:pt x="597337" y="137442"/>
                </a:lnTo>
                <a:lnTo>
                  <a:pt x="597408" y="137681"/>
                </a:lnTo>
                <a:lnTo>
                  <a:pt x="597414" y="137881"/>
                </a:lnTo>
                <a:lnTo>
                  <a:pt x="597376" y="138014"/>
                </a:lnTo>
                <a:lnTo>
                  <a:pt x="597199" y="138354"/>
                </a:lnTo>
                <a:lnTo>
                  <a:pt x="597153" y="138537"/>
                </a:lnTo>
                <a:lnTo>
                  <a:pt x="597189" y="138704"/>
                </a:lnTo>
                <a:lnTo>
                  <a:pt x="597472" y="138863"/>
                </a:lnTo>
                <a:lnTo>
                  <a:pt x="598018" y="138770"/>
                </a:lnTo>
                <a:lnTo>
                  <a:pt x="598160" y="138805"/>
                </a:lnTo>
                <a:lnTo>
                  <a:pt x="598319" y="138953"/>
                </a:lnTo>
                <a:lnTo>
                  <a:pt x="598404" y="139557"/>
                </a:lnTo>
                <a:lnTo>
                  <a:pt x="598697" y="139802"/>
                </a:lnTo>
                <a:lnTo>
                  <a:pt x="598771" y="140008"/>
                </a:lnTo>
                <a:lnTo>
                  <a:pt x="598774" y="140213"/>
                </a:lnTo>
                <a:lnTo>
                  <a:pt x="598640" y="140425"/>
                </a:lnTo>
                <a:lnTo>
                  <a:pt x="598657" y="140713"/>
                </a:lnTo>
                <a:lnTo>
                  <a:pt x="598909" y="140878"/>
                </a:lnTo>
                <a:lnTo>
                  <a:pt x="599101" y="141278"/>
                </a:lnTo>
                <a:lnTo>
                  <a:pt x="599127" y="141743"/>
                </a:lnTo>
                <a:lnTo>
                  <a:pt x="599010" y="142314"/>
                </a:lnTo>
                <a:lnTo>
                  <a:pt x="598725" y="142664"/>
                </a:lnTo>
                <a:lnTo>
                  <a:pt x="598813" y="143023"/>
                </a:lnTo>
                <a:lnTo>
                  <a:pt x="599250" y="143100"/>
                </a:lnTo>
                <a:lnTo>
                  <a:pt x="600128" y="144690"/>
                </a:lnTo>
                <a:lnTo>
                  <a:pt x="600464" y="144992"/>
                </a:lnTo>
                <a:lnTo>
                  <a:pt x="601062" y="145376"/>
                </a:lnTo>
                <a:lnTo>
                  <a:pt x="601195" y="145563"/>
                </a:lnTo>
                <a:lnTo>
                  <a:pt x="601336" y="145951"/>
                </a:lnTo>
                <a:lnTo>
                  <a:pt x="601481" y="146728"/>
                </a:lnTo>
                <a:lnTo>
                  <a:pt x="601605" y="148459"/>
                </a:lnTo>
                <a:lnTo>
                  <a:pt x="601580" y="148634"/>
                </a:lnTo>
                <a:lnTo>
                  <a:pt x="601331" y="149231"/>
                </a:lnTo>
                <a:lnTo>
                  <a:pt x="601301" y="149512"/>
                </a:lnTo>
                <a:lnTo>
                  <a:pt x="601542" y="149875"/>
                </a:lnTo>
                <a:lnTo>
                  <a:pt x="601903" y="149942"/>
                </a:lnTo>
                <a:lnTo>
                  <a:pt x="602038" y="150026"/>
                </a:lnTo>
                <a:lnTo>
                  <a:pt x="602059" y="150249"/>
                </a:lnTo>
                <a:lnTo>
                  <a:pt x="601858" y="150473"/>
                </a:lnTo>
                <a:lnTo>
                  <a:pt x="601743" y="150691"/>
                </a:lnTo>
                <a:lnTo>
                  <a:pt x="601935" y="152051"/>
                </a:lnTo>
                <a:lnTo>
                  <a:pt x="602100" y="152368"/>
                </a:lnTo>
                <a:lnTo>
                  <a:pt x="602703" y="152746"/>
                </a:lnTo>
                <a:lnTo>
                  <a:pt x="602817" y="152908"/>
                </a:lnTo>
                <a:lnTo>
                  <a:pt x="602854" y="153076"/>
                </a:lnTo>
                <a:lnTo>
                  <a:pt x="602814" y="153359"/>
                </a:lnTo>
                <a:lnTo>
                  <a:pt x="602560" y="154265"/>
                </a:lnTo>
                <a:lnTo>
                  <a:pt x="602332" y="154900"/>
                </a:lnTo>
                <a:lnTo>
                  <a:pt x="602314" y="155072"/>
                </a:lnTo>
                <a:lnTo>
                  <a:pt x="602492" y="155504"/>
                </a:lnTo>
                <a:lnTo>
                  <a:pt x="602432" y="155688"/>
                </a:lnTo>
                <a:lnTo>
                  <a:pt x="602120" y="156066"/>
                </a:lnTo>
                <a:lnTo>
                  <a:pt x="602126" y="156349"/>
                </a:lnTo>
                <a:lnTo>
                  <a:pt x="602323" y="156535"/>
                </a:lnTo>
                <a:lnTo>
                  <a:pt x="602736" y="156835"/>
                </a:lnTo>
                <a:lnTo>
                  <a:pt x="602866" y="157143"/>
                </a:lnTo>
                <a:lnTo>
                  <a:pt x="602854" y="157438"/>
                </a:lnTo>
                <a:lnTo>
                  <a:pt x="602633" y="157928"/>
                </a:lnTo>
                <a:lnTo>
                  <a:pt x="602598" y="158137"/>
                </a:lnTo>
                <a:lnTo>
                  <a:pt x="602677" y="158482"/>
                </a:lnTo>
                <a:lnTo>
                  <a:pt x="602965" y="158842"/>
                </a:lnTo>
                <a:lnTo>
                  <a:pt x="603469" y="159130"/>
                </a:lnTo>
                <a:lnTo>
                  <a:pt x="603950" y="159208"/>
                </a:lnTo>
                <a:lnTo>
                  <a:pt x="604206" y="159346"/>
                </a:lnTo>
                <a:lnTo>
                  <a:pt x="604245" y="159691"/>
                </a:lnTo>
                <a:lnTo>
                  <a:pt x="604091" y="160095"/>
                </a:lnTo>
                <a:lnTo>
                  <a:pt x="604220" y="160478"/>
                </a:lnTo>
                <a:lnTo>
                  <a:pt x="604724" y="160803"/>
                </a:lnTo>
                <a:lnTo>
                  <a:pt x="605704" y="161772"/>
                </a:lnTo>
                <a:lnTo>
                  <a:pt x="605677" y="161980"/>
                </a:lnTo>
                <a:lnTo>
                  <a:pt x="605200" y="162246"/>
                </a:lnTo>
                <a:lnTo>
                  <a:pt x="605737" y="162596"/>
                </a:lnTo>
                <a:lnTo>
                  <a:pt x="605892" y="162942"/>
                </a:lnTo>
                <a:lnTo>
                  <a:pt x="605913" y="163323"/>
                </a:lnTo>
                <a:lnTo>
                  <a:pt x="605729" y="163506"/>
                </a:lnTo>
                <a:lnTo>
                  <a:pt x="605472" y="163417"/>
                </a:lnTo>
                <a:lnTo>
                  <a:pt x="605091" y="163192"/>
                </a:lnTo>
                <a:lnTo>
                  <a:pt x="605154" y="163550"/>
                </a:lnTo>
                <a:lnTo>
                  <a:pt x="605475" y="163934"/>
                </a:lnTo>
                <a:lnTo>
                  <a:pt x="605481" y="164143"/>
                </a:lnTo>
                <a:lnTo>
                  <a:pt x="605162" y="164435"/>
                </a:lnTo>
                <a:lnTo>
                  <a:pt x="605075" y="164816"/>
                </a:lnTo>
                <a:lnTo>
                  <a:pt x="605570" y="165300"/>
                </a:lnTo>
                <a:lnTo>
                  <a:pt x="605551" y="165460"/>
                </a:lnTo>
                <a:lnTo>
                  <a:pt x="605065" y="165812"/>
                </a:lnTo>
                <a:lnTo>
                  <a:pt x="605029" y="166131"/>
                </a:lnTo>
                <a:lnTo>
                  <a:pt x="605193" y="166403"/>
                </a:lnTo>
                <a:lnTo>
                  <a:pt x="605523" y="166628"/>
                </a:lnTo>
                <a:lnTo>
                  <a:pt x="605638" y="166851"/>
                </a:lnTo>
                <a:lnTo>
                  <a:pt x="605552" y="167047"/>
                </a:lnTo>
                <a:lnTo>
                  <a:pt x="605199" y="167400"/>
                </a:lnTo>
                <a:lnTo>
                  <a:pt x="605356" y="167574"/>
                </a:lnTo>
                <a:lnTo>
                  <a:pt x="605679" y="167700"/>
                </a:lnTo>
                <a:lnTo>
                  <a:pt x="606676" y="167882"/>
                </a:lnTo>
                <a:lnTo>
                  <a:pt x="606916" y="168069"/>
                </a:lnTo>
                <a:lnTo>
                  <a:pt x="606989" y="168229"/>
                </a:lnTo>
                <a:lnTo>
                  <a:pt x="606837" y="168412"/>
                </a:lnTo>
                <a:lnTo>
                  <a:pt x="606629" y="168484"/>
                </a:lnTo>
                <a:lnTo>
                  <a:pt x="606652" y="168644"/>
                </a:lnTo>
                <a:lnTo>
                  <a:pt x="607081" y="169025"/>
                </a:lnTo>
                <a:lnTo>
                  <a:pt x="607263" y="169277"/>
                </a:lnTo>
                <a:lnTo>
                  <a:pt x="607368" y="169828"/>
                </a:lnTo>
                <a:lnTo>
                  <a:pt x="607394" y="171060"/>
                </a:lnTo>
                <a:lnTo>
                  <a:pt x="607266" y="171210"/>
                </a:lnTo>
                <a:lnTo>
                  <a:pt x="607230" y="171387"/>
                </a:lnTo>
                <a:lnTo>
                  <a:pt x="607670" y="171860"/>
                </a:lnTo>
                <a:lnTo>
                  <a:pt x="608192" y="171899"/>
                </a:lnTo>
                <a:lnTo>
                  <a:pt x="608597" y="172790"/>
                </a:lnTo>
                <a:lnTo>
                  <a:pt x="608595" y="173361"/>
                </a:lnTo>
                <a:lnTo>
                  <a:pt x="608790" y="173516"/>
                </a:lnTo>
                <a:lnTo>
                  <a:pt x="608669" y="174022"/>
                </a:lnTo>
                <a:lnTo>
                  <a:pt x="608691" y="174607"/>
                </a:lnTo>
                <a:lnTo>
                  <a:pt x="608890" y="175106"/>
                </a:lnTo>
                <a:lnTo>
                  <a:pt x="608809" y="175319"/>
                </a:lnTo>
                <a:lnTo>
                  <a:pt x="608636" y="175507"/>
                </a:lnTo>
                <a:lnTo>
                  <a:pt x="608616" y="175697"/>
                </a:lnTo>
                <a:lnTo>
                  <a:pt x="608664" y="175843"/>
                </a:lnTo>
                <a:lnTo>
                  <a:pt x="609026" y="176347"/>
                </a:lnTo>
                <a:lnTo>
                  <a:pt x="609031" y="176589"/>
                </a:lnTo>
                <a:lnTo>
                  <a:pt x="609109" y="176743"/>
                </a:lnTo>
                <a:lnTo>
                  <a:pt x="609238" y="176799"/>
                </a:lnTo>
                <a:lnTo>
                  <a:pt x="609395" y="176755"/>
                </a:lnTo>
                <a:lnTo>
                  <a:pt x="609863" y="176877"/>
                </a:lnTo>
                <a:lnTo>
                  <a:pt x="610072" y="177210"/>
                </a:lnTo>
                <a:lnTo>
                  <a:pt x="610541" y="177532"/>
                </a:lnTo>
                <a:lnTo>
                  <a:pt x="610587" y="177763"/>
                </a:lnTo>
                <a:lnTo>
                  <a:pt x="610230" y="177937"/>
                </a:lnTo>
                <a:lnTo>
                  <a:pt x="610064" y="178110"/>
                </a:lnTo>
                <a:lnTo>
                  <a:pt x="609909" y="178398"/>
                </a:lnTo>
                <a:lnTo>
                  <a:pt x="609986" y="178637"/>
                </a:lnTo>
                <a:lnTo>
                  <a:pt x="610193" y="178603"/>
                </a:lnTo>
                <a:lnTo>
                  <a:pt x="610641" y="179037"/>
                </a:lnTo>
                <a:lnTo>
                  <a:pt x="610626" y="179481"/>
                </a:lnTo>
                <a:lnTo>
                  <a:pt x="611212" y="179604"/>
                </a:lnTo>
                <a:lnTo>
                  <a:pt x="612072" y="180452"/>
                </a:lnTo>
                <a:lnTo>
                  <a:pt x="612257" y="180929"/>
                </a:lnTo>
                <a:lnTo>
                  <a:pt x="612128" y="181189"/>
                </a:lnTo>
                <a:lnTo>
                  <a:pt x="612173" y="181462"/>
                </a:lnTo>
                <a:lnTo>
                  <a:pt x="612363" y="181700"/>
                </a:lnTo>
                <a:lnTo>
                  <a:pt x="612601" y="181883"/>
                </a:lnTo>
                <a:lnTo>
                  <a:pt x="612603" y="182066"/>
                </a:lnTo>
                <a:lnTo>
                  <a:pt x="612472" y="182163"/>
                </a:lnTo>
                <a:lnTo>
                  <a:pt x="612472" y="182422"/>
                </a:lnTo>
                <a:lnTo>
                  <a:pt x="612897" y="182682"/>
                </a:lnTo>
                <a:lnTo>
                  <a:pt x="612940" y="182965"/>
                </a:lnTo>
                <a:lnTo>
                  <a:pt x="612937" y="183352"/>
                </a:lnTo>
                <a:lnTo>
                  <a:pt x="612867" y="183585"/>
                </a:lnTo>
                <a:lnTo>
                  <a:pt x="612556" y="183956"/>
                </a:lnTo>
                <a:lnTo>
                  <a:pt x="612529" y="184108"/>
                </a:lnTo>
                <a:lnTo>
                  <a:pt x="612570" y="184302"/>
                </a:lnTo>
                <a:lnTo>
                  <a:pt x="612753" y="184647"/>
                </a:lnTo>
                <a:lnTo>
                  <a:pt x="613205" y="185303"/>
                </a:lnTo>
                <a:lnTo>
                  <a:pt x="613744" y="185946"/>
                </a:lnTo>
                <a:lnTo>
                  <a:pt x="613667" y="186111"/>
                </a:lnTo>
                <a:lnTo>
                  <a:pt x="613329" y="186441"/>
                </a:lnTo>
                <a:lnTo>
                  <a:pt x="613322" y="186639"/>
                </a:lnTo>
                <a:lnTo>
                  <a:pt x="613583" y="186847"/>
                </a:lnTo>
                <a:lnTo>
                  <a:pt x="613630" y="187117"/>
                </a:lnTo>
                <a:lnTo>
                  <a:pt x="613585" y="187356"/>
                </a:lnTo>
                <a:lnTo>
                  <a:pt x="613600" y="187603"/>
                </a:lnTo>
                <a:lnTo>
                  <a:pt x="614035" y="188023"/>
                </a:lnTo>
                <a:lnTo>
                  <a:pt x="614071" y="188292"/>
                </a:lnTo>
                <a:lnTo>
                  <a:pt x="613999" y="188450"/>
                </a:lnTo>
                <a:lnTo>
                  <a:pt x="614197" y="188671"/>
                </a:lnTo>
                <a:lnTo>
                  <a:pt x="614306" y="188824"/>
                </a:lnTo>
                <a:lnTo>
                  <a:pt x="614450" y="189219"/>
                </a:lnTo>
                <a:lnTo>
                  <a:pt x="614628" y="189490"/>
                </a:lnTo>
                <a:lnTo>
                  <a:pt x="614655" y="189631"/>
                </a:lnTo>
                <a:lnTo>
                  <a:pt x="614412" y="189966"/>
                </a:lnTo>
                <a:lnTo>
                  <a:pt x="614511" y="190276"/>
                </a:lnTo>
                <a:lnTo>
                  <a:pt x="614652" y="190306"/>
                </a:lnTo>
                <a:lnTo>
                  <a:pt x="614816" y="190214"/>
                </a:lnTo>
                <a:lnTo>
                  <a:pt x="615236" y="190030"/>
                </a:lnTo>
                <a:lnTo>
                  <a:pt x="615311" y="190191"/>
                </a:lnTo>
                <a:lnTo>
                  <a:pt x="615515" y="192003"/>
                </a:lnTo>
                <a:lnTo>
                  <a:pt x="615635" y="192150"/>
                </a:lnTo>
                <a:lnTo>
                  <a:pt x="615987" y="192328"/>
                </a:lnTo>
                <a:lnTo>
                  <a:pt x="616095" y="192514"/>
                </a:lnTo>
                <a:lnTo>
                  <a:pt x="616102" y="192767"/>
                </a:lnTo>
                <a:lnTo>
                  <a:pt x="616308" y="193042"/>
                </a:lnTo>
                <a:lnTo>
                  <a:pt x="616435" y="193403"/>
                </a:lnTo>
                <a:lnTo>
                  <a:pt x="616422" y="193636"/>
                </a:lnTo>
                <a:lnTo>
                  <a:pt x="616260" y="193966"/>
                </a:lnTo>
                <a:lnTo>
                  <a:pt x="616308" y="194681"/>
                </a:lnTo>
                <a:lnTo>
                  <a:pt x="616646" y="195038"/>
                </a:lnTo>
                <a:lnTo>
                  <a:pt x="616687" y="195179"/>
                </a:lnTo>
                <a:lnTo>
                  <a:pt x="616640" y="196078"/>
                </a:lnTo>
                <a:lnTo>
                  <a:pt x="616500" y="196195"/>
                </a:lnTo>
                <a:lnTo>
                  <a:pt x="616194" y="196319"/>
                </a:lnTo>
                <a:lnTo>
                  <a:pt x="616159" y="196476"/>
                </a:lnTo>
                <a:lnTo>
                  <a:pt x="616670" y="197091"/>
                </a:lnTo>
                <a:lnTo>
                  <a:pt x="616899" y="198682"/>
                </a:lnTo>
                <a:lnTo>
                  <a:pt x="617161" y="198856"/>
                </a:lnTo>
                <a:lnTo>
                  <a:pt x="617605" y="199148"/>
                </a:lnTo>
                <a:lnTo>
                  <a:pt x="617346" y="199399"/>
                </a:lnTo>
                <a:lnTo>
                  <a:pt x="617379" y="199538"/>
                </a:lnTo>
                <a:lnTo>
                  <a:pt x="618499" y="199729"/>
                </a:lnTo>
                <a:lnTo>
                  <a:pt x="618761" y="199905"/>
                </a:lnTo>
                <a:lnTo>
                  <a:pt x="618900" y="200153"/>
                </a:lnTo>
                <a:lnTo>
                  <a:pt x="618949" y="200452"/>
                </a:lnTo>
                <a:lnTo>
                  <a:pt x="618770" y="200942"/>
                </a:lnTo>
                <a:lnTo>
                  <a:pt x="618876" y="201120"/>
                </a:lnTo>
                <a:lnTo>
                  <a:pt x="619028" y="201255"/>
                </a:lnTo>
                <a:lnTo>
                  <a:pt x="619106" y="201491"/>
                </a:lnTo>
                <a:lnTo>
                  <a:pt x="618969" y="201691"/>
                </a:lnTo>
                <a:lnTo>
                  <a:pt x="618943" y="201879"/>
                </a:lnTo>
                <a:lnTo>
                  <a:pt x="619172" y="202282"/>
                </a:lnTo>
                <a:lnTo>
                  <a:pt x="619226" y="202554"/>
                </a:lnTo>
                <a:lnTo>
                  <a:pt x="619051" y="203756"/>
                </a:lnTo>
                <a:lnTo>
                  <a:pt x="618788" y="204214"/>
                </a:lnTo>
                <a:lnTo>
                  <a:pt x="618826" y="204509"/>
                </a:lnTo>
                <a:lnTo>
                  <a:pt x="618977" y="204675"/>
                </a:lnTo>
                <a:lnTo>
                  <a:pt x="619008" y="204876"/>
                </a:lnTo>
                <a:lnTo>
                  <a:pt x="618757" y="205181"/>
                </a:lnTo>
                <a:lnTo>
                  <a:pt x="618580" y="205238"/>
                </a:lnTo>
                <a:lnTo>
                  <a:pt x="618547" y="205368"/>
                </a:lnTo>
                <a:lnTo>
                  <a:pt x="618736" y="205747"/>
                </a:lnTo>
                <a:lnTo>
                  <a:pt x="618687" y="205947"/>
                </a:lnTo>
                <a:lnTo>
                  <a:pt x="618540" y="206182"/>
                </a:lnTo>
                <a:lnTo>
                  <a:pt x="618547" y="206324"/>
                </a:lnTo>
                <a:lnTo>
                  <a:pt x="618634" y="206572"/>
                </a:lnTo>
                <a:lnTo>
                  <a:pt x="618875" y="206818"/>
                </a:lnTo>
                <a:lnTo>
                  <a:pt x="618985" y="207077"/>
                </a:lnTo>
                <a:lnTo>
                  <a:pt x="618935" y="207324"/>
                </a:lnTo>
                <a:lnTo>
                  <a:pt x="618741" y="207616"/>
                </a:lnTo>
                <a:lnTo>
                  <a:pt x="618756" y="207757"/>
                </a:lnTo>
                <a:lnTo>
                  <a:pt x="618937" y="208041"/>
                </a:lnTo>
                <a:lnTo>
                  <a:pt x="618904" y="208264"/>
                </a:lnTo>
                <a:lnTo>
                  <a:pt x="618725" y="208580"/>
                </a:lnTo>
                <a:lnTo>
                  <a:pt x="618748" y="208803"/>
                </a:lnTo>
                <a:lnTo>
                  <a:pt x="618858" y="208945"/>
                </a:lnTo>
                <a:lnTo>
                  <a:pt x="618889" y="209110"/>
                </a:lnTo>
                <a:lnTo>
                  <a:pt x="618396" y="209899"/>
                </a:lnTo>
                <a:lnTo>
                  <a:pt x="618240" y="209956"/>
                </a:lnTo>
                <a:lnTo>
                  <a:pt x="618041" y="210126"/>
                </a:lnTo>
                <a:lnTo>
                  <a:pt x="617904" y="210337"/>
                </a:lnTo>
                <a:lnTo>
                  <a:pt x="617903" y="210466"/>
                </a:lnTo>
                <a:lnTo>
                  <a:pt x="618134" y="211033"/>
                </a:lnTo>
                <a:lnTo>
                  <a:pt x="618156" y="211407"/>
                </a:lnTo>
                <a:lnTo>
                  <a:pt x="618308" y="211580"/>
                </a:lnTo>
                <a:lnTo>
                  <a:pt x="618555" y="211702"/>
                </a:lnTo>
                <a:lnTo>
                  <a:pt x="618972" y="211838"/>
                </a:lnTo>
                <a:lnTo>
                  <a:pt x="618993" y="212132"/>
                </a:lnTo>
                <a:lnTo>
                  <a:pt x="619112" y="212298"/>
                </a:lnTo>
                <a:lnTo>
                  <a:pt x="619143" y="212428"/>
                </a:lnTo>
                <a:lnTo>
                  <a:pt x="619110" y="212568"/>
                </a:lnTo>
                <a:lnTo>
                  <a:pt x="619000" y="212698"/>
                </a:lnTo>
                <a:lnTo>
                  <a:pt x="618977" y="213061"/>
                </a:lnTo>
                <a:lnTo>
                  <a:pt x="618972" y="213376"/>
                </a:lnTo>
                <a:lnTo>
                  <a:pt x="619098" y="213693"/>
                </a:lnTo>
                <a:lnTo>
                  <a:pt x="619107" y="213897"/>
                </a:lnTo>
                <a:lnTo>
                  <a:pt x="618575" y="214457"/>
                </a:lnTo>
                <a:lnTo>
                  <a:pt x="618525" y="214774"/>
                </a:lnTo>
                <a:lnTo>
                  <a:pt x="618747" y="214976"/>
                </a:lnTo>
                <a:lnTo>
                  <a:pt x="618762" y="215105"/>
                </a:lnTo>
                <a:lnTo>
                  <a:pt x="618720" y="215317"/>
                </a:lnTo>
                <a:lnTo>
                  <a:pt x="618519" y="215515"/>
                </a:lnTo>
                <a:lnTo>
                  <a:pt x="618548" y="215797"/>
                </a:lnTo>
                <a:lnTo>
                  <a:pt x="618811" y="216046"/>
                </a:lnTo>
                <a:lnTo>
                  <a:pt x="618833" y="216211"/>
                </a:lnTo>
                <a:lnTo>
                  <a:pt x="618735" y="216528"/>
                </a:lnTo>
                <a:lnTo>
                  <a:pt x="618460" y="216878"/>
                </a:lnTo>
                <a:lnTo>
                  <a:pt x="618394" y="217113"/>
                </a:lnTo>
                <a:lnTo>
                  <a:pt x="618416" y="217613"/>
                </a:lnTo>
                <a:lnTo>
                  <a:pt x="618643" y="218067"/>
                </a:lnTo>
                <a:lnTo>
                  <a:pt x="618584" y="218431"/>
                </a:lnTo>
                <a:lnTo>
                  <a:pt x="618406" y="218618"/>
                </a:lnTo>
                <a:lnTo>
                  <a:pt x="618373" y="218782"/>
                </a:lnTo>
                <a:lnTo>
                  <a:pt x="618395" y="218947"/>
                </a:lnTo>
                <a:lnTo>
                  <a:pt x="618522" y="219136"/>
                </a:lnTo>
                <a:lnTo>
                  <a:pt x="618513" y="219277"/>
                </a:lnTo>
                <a:lnTo>
                  <a:pt x="618428" y="219498"/>
                </a:lnTo>
                <a:lnTo>
                  <a:pt x="618397" y="220223"/>
                </a:lnTo>
                <a:lnTo>
                  <a:pt x="618566" y="220724"/>
                </a:lnTo>
                <a:lnTo>
                  <a:pt x="618564" y="220865"/>
                </a:lnTo>
                <a:lnTo>
                  <a:pt x="618369" y="221263"/>
                </a:lnTo>
                <a:lnTo>
                  <a:pt x="618344" y="221451"/>
                </a:lnTo>
                <a:lnTo>
                  <a:pt x="618470" y="221734"/>
                </a:lnTo>
                <a:lnTo>
                  <a:pt x="618274" y="222121"/>
                </a:lnTo>
                <a:lnTo>
                  <a:pt x="618257" y="222274"/>
                </a:lnTo>
                <a:lnTo>
                  <a:pt x="618288" y="222438"/>
                </a:lnTo>
                <a:lnTo>
                  <a:pt x="618446" y="222628"/>
                </a:lnTo>
                <a:lnTo>
                  <a:pt x="618372" y="222886"/>
                </a:lnTo>
                <a:lnTo>
                  <a:pt x="618090" y="223095"/>
                </a:lnTo>
                <a:lnTo>
                  <a:pt x="617977" y="223259"/>
                </a:lnTo>
                <a:lnTo>
                  <a:pt x="618031" y="223530"/>
                </a:lnTo>
                <a:lnTo>
                  <a:pt x="618238" y="223743"/>
                </a:lnTo>
                <a:lnTo>
                  <a:pt x="618174" y="224078"/>
                </a:lnTo>
                <a:lnTo>
                  <a:pt x="618484" y="224575"/>
                </a:lnTo>
                <a:lnTo>
                  <a:pt x="618882" y="224754"/>
                </a:lnTo>
                <a:lnTo>
                  <a:pt x="618937" y="224907"/>
                </a:lnTo>
                <a:lnTo>
                  <a:pt x="618929" y="225121"/>
                </a:lnTo>
                <a:lnTo>
                  <a:pt x="619317" y="225463"/>
                </a:lnTo>
                <a:lnTo>
                  <a:pt x="619579" y="225876"/>
                </a:lnTo>
                <a:lnTo>
                  <a:pt x="619495" y="226323"/>
                </a:lnTo>
                <a:lnTo>
                  <a:pt x="619525" y="226570"/>
                </a:lnTo>
                <a:lnTo>
                  <a:pt x="619836" y="226784"/>
                </a:lnTo>
                <a:lnTo>
                  <a:pt x="619923" y="226926"/>
                </a:lnTo>
                <a:lnTo>
                  <a:pt x="619930" y="227102"/>
                </a:lnTo>
                <a:lnTo>
                  <a:pt x="619884" y="227807"/>
                </a:lnTo>
                <a:lnTo>
                  <a:pt x="619505" y="228122"/>
                </a:lnTo>
                <a:lnTo>
                  <a:pt x="619388" y="228697"/>
                </a:lnTo>
                <a:lnTo>
                  <a:pt x="619219" y="228884"/>
                </a:lnTo>
                <a:lnTo>
                  <a:pt x="618904" y="228930"/>
                </a:lnTo>
                <a:lnTo>
                  <a:pt x="618812" y="229122"/>
                </a:lnTo>
                <a:lnTo>
                  <a:pt x="618955" y="229311"/>
                </a:lnTo>
                <a:lnTo>
                  <a:pt x="619241" y="229596"/>
                </a:lnTo>
                <a:lnTo>
                  <a:pt x="619160" y="229760"/>
                </a:lnTo>
                <a:lnTo>
                  <a:pt x="618934" y="229876"/>
                </a:lnTo>
                <a:lnTo>
                  <a:pt x="618917" y="230005"/>
                </a:lnTo>
                <a:lnTo>
                  <a:pt x="619163" y="230324"/>
                </a:lnTo>
                <a:lnTo>
                  <a:pt x="619176" y="230795"/>
                </a:lnTo>
                <a:lnTo>
                  <a:pt x="619270" y="231019"/>
                </a:lnTo>
                <a:lnTo>
                  <a:pt x="619373" y="231173"/>
                </a:lnTo>
                <a:lnTo>
                  <a:pt x="619589" y="231268"/>
                </a:lnTo>
                <a:lnTo>
                  <a:pt x="619660" y="231469"/>
                </a:lnTo>
                <a:lnTo>
                  <a:pt x="619511" y="232079"/>
                </a:lnTo>
                <a:lnTo>
                  <a:pt x="619604" y="232480"/>
                </a:lnTo>
                <a:lnTo>
                  <a:pt x="619886" y="233126"/>
                </a:lnTo>
                <a:lnTo>
                  <a:pt x="620218" y="233408"/>
                </a:lnTo>
                <a:lnTo>
                  <a:pt x="620280" y="233749"/>
                </a:lnTo>
                <a:lnTo>
                  <a:pt x="620052" y="234183"/>
                </a:lnTo>
                <a:lnTo>
                  <a:pt x="620067" y="234348"/>
                </a:lnTo>
                <a:lnTo>
                  <a:pt x="620258" y="234514"/>
                </a:lnTo>
                <a:lnTo>
                  <a:pt x="620329" y="234655"/>
                </a:lnTo>
                <a:lnTo>
                  <a:pt x="620327" y="234938"/>
                </a:lnTo>
                <a:lnTo>
                  <a:pt x="620204" y="235219"/>
                </a:lnTo>
                <a:lnTo>
                  <a:pt x="620249" y="235701"/>
                </a:lnTo>
                <a:lnTo>
                  <a:pt x="620167" y="235854"/>
                </a:lnTo>
                <a:lnTo>
                  <a:pt x="619748" y="236086"/>
                </a:lnTo>
                <a:lnTo>
                  <a:pt x="619696" y="236638"/>
                </a:lnTo>
                <a:lnTo>
                  <a:pt x="619824" y="236745"/>
                </a:lnTo>
                <a:lnTo>
                  <a:pt x="620265" y="236836"/>
                </a:lnTo>
                <a:lnTo>
                  <a:pt x="620501" y="237303"/>
                </a:lnTo>
                <a:lnTo>
                  <a:pt x="620499" y="237620"/>
                </a:lnTo>
                <a:lnTo>
                  <a:pt x="619561" y="239026"/>
                </a:lnTo>
                <a:lnTo>
                  <a:pt x="619544" y="239400"/>
                </a:lnTo>
                <a:lnTo>
                  <a:pt x="619759" y="240133"/>
                </a:lnTo>
                <a:lnTo>
                  <a:pt x="619857" y="241003"/>
                </a:lnTo>
                <a:lnTo>
                  <a:pt x="619844" y="241186"/>
                </a:lnTo>
                <a:lnTo>
                  <a:pt x="619683" y="241449"/>
                </a:lnTo>
                <a:lnTo>
                  <a:pt x="619655" y="241919"/>
                </a:lnTo>
                <a:lnTo>
                  <a:pt x="619887" y="242015"/>
                </a:lnTo>
                <a:lnTo>
                  <a:pt x="619951" y="242145"/>
                </a:lnTo>
                <a:lnTo>
                  <a:pt x="619877" y="242356"/>
                </a:lnTo>
                <a:lnTo>
                  <a:pt x="619691" y="242437"/>
                </a:lnTo>
                <a:lnTo>
                  <a:pt x="619642" y="242601"/>
                </a:lnTo>
                <a:lnTo>
                  <a:pt x="619753" y="242790"/>
                </a:lnTo>
                <a:lnTo>
                  <a:pt x="619800" y="242943"/>
                </a:lnTo>
                <a:lnTo>
                  <a:pt x="619774" y="243190"/>
                </a:lnTo>
                <a:lnTo>
                  <a:pt x="619717" y="243319"/>
                </a:lnTo>
                <a:lnTo>
                  <a:pt x="619867" y="243650"/>
                </a:lnTo>
                <a:lnTo>
                  <a:pt x="619840" y="243943"/>
                </a:lnTo>
                <a:lnTo>
                  <a:pt x="620240" y="244276"/>
                </a:lnTo>
                <a:lnTo>
                  <a:pt x="620294" y="244559"/>
                </a:lnTo>
                <a:lnTo>
                  <a:pt x="620276" y="244770"/>
                </a:lnTo>
                <a:lnTo>
                  <a:pt x="620073" y="245039"/>
                </a:lnTo>
                <a:lnTo>
                  <a:pt x="619991" y="245203"/>
                </a:lnTo>
                <a:lnTo>
                  <a:pt x="620038" y="245451"/>
                </a:lnTo>
                <a:lnTo>
                  <a:pt x="620431" y="245858"/>
                </a:lnTo>
                <a:lnTo>
                  <a:pt x="620451" y="246030"/>
                </a:lnTo>
                <a:lnTo>
                  <a:pt x="620394" y="246171"/>
                </a:lnTo>
                <a:lnTo>
                  <a:pt x="620168" y="246298"/>
                </a:lnTo>
                <a:lnTo>
                  <a:pt x="620037" y="246568"/>
                </a:lnTo>
                <a:lnTo>
                  <a:pt x="620051" y="246882"/>
                </a:lnTo>
                <a:lnTo>
                  <a:pt x="620193" y="247216"/>
                </a:lnTo>
                <a:lnTo>
                  <a:pt x="619926" y="247402"/>
                </a:lnTo>
                <a:lnTo>
                  <a:pt x="619885" y="247543"/>
                </a:lnTo>
                <a:lnTo>
                  <a:pt x="619964" y="247767"/>
                </a:lnTo>
                <a:lnTo>
                  <a:pt x="620164" y="247898"/>
                </a:lnTo>
                <a:lnTo>
                  <a:pt x="620186" y="248110"/>
                </a:lnTo>
                <a:lnTo>
                  <a:pt x="620111" y="248498"/>
                </a:lnTo>
                <a:lnTo>
                  <a:pt x="620357" y="248911"/>
                </a:lnTo>
                <a:lnTo>
                  <a:pt x="620372" y="249076"/>
                </a:lnTo>
                <a:lnTo>
                  <a:pt x="620347" y="249205"/>
                </a:lnTo>
                <a:lnTo>
                  <a:pt x="620215" y="249569"/>
                </a:lnTo>
                <a:lnTo>
                  <a:pt x="620359" y="249688"/>
                </a:lnTo>
                <a:lnTo>
                  <a:pt x="620413" y="250006"/>
                </a:lnTo>
                <a:lnTo>
                  <a:pt x="620000" y="250344"/>
                </a:lnTo>
                <a:lnTo>
                  <a:pt x="619918" y="250531"/>
                </a:lnTo>
                <a:lnTo>
                  <a:pt x="619901" y="250743"/>
                </a:lnTo>
                <a:lnTo>
                  <a:pt x="619948" y="250932"/>
                </a:lnTo>
                <a:lnTo>
                  <a:pt x="620067" y="251097"/>
                </a:lnTo>
                <a:lnTo>
                  <a:pt x="620379" y="251276"/>
                </a:lnTo>
                <a:lnTo>
                  <a:pt x="620537" y="251618"/>
                </a:lnTo>
                <a:lnTo>
                  <a:pt x="620430" y="252029"/>
                </a:lnTo>
                <a:lnTo>
                  <a:pt x="620596" y="252383"/>
                </a:lnTo>
                <a:lnTo>
                  <a:pt x="620772" y="252467"/>
                </a:lnTo>
                <a:lnTo>
                  <a:pt x="620884" y="252609"/>
                </a:lnTo>
                <a:lnTo>
                  <a:pt x="620907" y="252762"/>
                </a:lnTo>
                <a:lnTo>
                  <a:pt x="620881" y="252939"/>
                </a:lnTo>
                <a:lnTo>
                  <a:pt x="620636" y="253407"/>
                </a:lnTo>
                <a:lnTo>
                  <a:pt x="620651" y="253572"/>
                </a:lnTo>
                <a:lnTo>
                  <a:pt x="621027" y="253904"/>
                </a:lnTo>
                <a:lnTo>
                  <a:pt x="621098" y="254081"/>
                </a:lnTo>
                <a:lnTo>
                  <a:pt x="621078" y="254552"/>
                </a:lnTo>
                <a:lnTo>
                  <a:pt x="621278" y="254800"/>
                </a:lnTo>
                <a:lnTo>
                  <a:pt x="621251" y="255082"/>
                </a:lnTo>
                <a:lnTo>
                  <a:pt x="621089" y="255281"/>
                </a:lnTo>
                <a:lnTo>
                  <a:pt x="621055" y="255540"/>
                </a:lnTo>
                <a:lnTo>
                  <a:pt x="621218" y="255885"/>
                </a:lnTo>
                <a:lnTo>
                  <a:pt x="620768" y="256161"/>
                </a:lnTo>
                <a:lnTo>
                  <a:pt x="620496" y="256582"/>
                </a:lnTo>
                <a:lnTo>
                  <a:pt x="620586" y="256830"/>
                </a:lnTo>
                <a:lnTo>
                  <a:pt x="620585" y="257042"/>
                </a:lnTo>
                <a:lnTo>
                  <a:pt x="620389" y="257417"/>
                </a:lnTo>
                <a:lnTo>
                  <a:pt x="620460" y="257629"/>
                </a:lnTo>
                <a:lnTo>
                  <a:pt x="620706" y="257904"/>
                </a:lnTo>
                <a:lnTo>
                  <a:pt x="620784" y="258303"/>
                </a:lnTo>
                <a:lnTo>
                  <a:pt x="620783" y="258526"/>
                </a:lnTo>
                <a:lnTo>
                  <a:pt x="620683" y="258925"/>
                </a:lnTo>
                <a:lnTo>
                  <a:pt x="620778" y="259173"/>
                </a:lnTo>
                <a:lnTo>
                  <a:pt x="621042" y="259460"/>
                </a:lnTo>
                <a:lnTo>
                  <a:pt x="621012" y="259734"/>
                </a:lnTo>
                <a:lnTo>
                  <a:pt x="620849" y="259993"/>
                </a:lnTo>
                <a:lnTo>
                  <a:pt x="620762" y="260161"/>
                </a:lnTo>
                <a:lnTo>
                  <a:pt x="620793" y="260326"/>
                </a:lnTo>
                <a:lnTo>
                  <a:pt x="621308" y="260875"/>
                </a:lnTo>
                <a:lnTo>
                  <a:pt x="621354" y="261123"/>
                </a:lnTo>
                <a:lnTo>
                  <a:pt x="621220" y="261372"/>
                </a:lnTo>
                <a:lnTo>
                  <a:pt x="621176" y="261625"/>
                </a:lnTo>
                <a:lnTo>
                  <a:pt x="621268" y="261769"/>
                </a:lnTo>
                <a:lnTo>
                  <a:pt x="621498" y="261931"/>
                </a:lnTo>
                <a:lnTo>
                  <a:pt x="621569" y="262073"/>
                </a:lnTo>
                <a:lnTo>
                  <a:pt x="621552" y="262297"/>
                </a:lnTo>
                <a:lnTo>
                  <a:pt x="621396" y="262707"/>
                </a:lnTo>
                <a:lnTo>
                  <a:pt x="621402" y="262896"/>
                </a:lnTo>
                <a:lnTo>
                  <a:pt x="621514" y="263073"/>
                </a:lnTo>
                <a:lnTo>
                  <a:pt x="621526" y="263638"/>
                </a:lnTo>
                <a:lnTo>
                  <a:pt x="621379" y="263872"/>
                </a:lnTo>
                <a:lnTo>
                  <a:pt x="621337" y="264072"/>
                </a:lnTo>
                <a:lnTo>
                  <a:pt x="621464" y="264343"/>
                </a:lnTo>
                <a:lnTo>
                  <a:pt x="621324" y="264829"/>
                </a:lnTo>
                <a:lnTo>
                  <a:pt x="621454" y="265134"/>
                </a:lnTo>
                <a:lnTo>
                  <a:pt x="621418" y="265500"/>
                </a:lnTo>
                <a:lnTo>
                  <a:pt x="621236" y="265730"/>
                </a:lnTo>
                <a:lnTo>
                  <a:pt x="621265" y="266118"/>
                </a:lnTo>
                <a:lnTo>
                  <a:pt x="621055" y="266293"/>
                </a:lnTo>
                <a:lnTo>
                  <a:pt x="621021" y="266423"/>
                </a:lnTo>
                <a:lnTo>
                  <a:pt x="621068" y="267009"/>
                </a:lnTo>
                <a:lnTo>
                  <a:pt x="621209" y="267201"/>
                </a:lnTo>
                <a:lnTo>
                  <a:pt x="621175" y="267483"/>
                </a:lnTo>
                <a:lnTo>
                  <a:pt x="621013" y="267552"/>
                </a:lnTo>
                <a:lnTo>
                  <a:pt x="620979" y="267775"/>
                </a:lnTo>
                <a:lnTo>
                  <a:pt x="621137" y="268247"/>
                </a:lnTo>
                <a:lnTo>
                  <a:pt x="621408" y="268614"/>
                </a:lnTo>
                <a:lnTo>
                  <a:pt x="621443" y="269332"/>
                </a:lnTo>
                <a:lnTo>
                  <a:pt x="621269" y="270025"/>
                </a:lnTo>
                <a:lnTo>
                  <a:pt x="621291" y="270261"/>
                </a:lnTo>
                <a:lnTo>
                  <a:pt x="621442" y="270497"/>
                </a:lnTo>
                <a:lnTo>
                  <a:pt x="621457" y="270756"/>
                </a:lnTo>
                <a:lnTo>
                  <a:pt x="621431" y="270921"/>
                </a:lnTo>
                <a:lnTo>
                  <a:pt x="621212" y="271084"/>
                </a:lnTo>
                <a:lnTo>
                  <a:pt x="621195" y="271248"/>
                </a:lnTo>
                <a:lnTo>
                  <a:pt x="621226" y="271437"/>
                </a:lnTo>
                <a:lnTo>
                  <a:pt x="621449" y="271709"/>
                </a:lnTo>
                <a:lnTo>
                  <a:pt x="621497" y="271862"/>
                </a:lnTo>
                <a:lnTo>
                  <a:pt x="621374" y="272062"/>
                </a:lnTo>
                <a:lnTo>
                  <a:pt x="620787" y="272268"/>
                </a:lnTo>
                <a:lnTo>
                  <a:pt x="620520" y="272471"/>
                </a:lnTo>
                <a:lnTo>
                  <a:pt x="620277" y="273252"/>
                </a:lnTo>
                <a:lnTo>
                  <a:pt x="620171" y="273876"/>
                </a:lnTo>
                <a:lnTo>
                  <a:pt x="620085" y="274029"/>
                </a:lnTo>
                <a:lnTo>
                  <a:pt x="620076" y="274170"/>
                </a:lnTo>
                <a:lnTo>
                  <a:pt x="620107" y="274300"/>
                </a:lnTo>
                <a:lnTo>
                  <a:pt x="620310" y="274587"/>
                </a:lnTo>
                <a:lnTo>
                  <a:pt x="620780" y="274893"/>
                </a:lnTo>
                <a:lnTo>
                  <a:pt x="621033" y="275133"/>
                </a:lnTo>
                <a:lnTo>
                  <a:pt x="621031" y="275372"/>
                </a:lnTo>
                <a:lnTo>
                  <a:pt x="620921" y="275599"/>
                </a:lnTo>
                <a:lnTo>
                  <a:pt x="620908" y="275952"/>
                </a:lnTo>
                <a:lnTo>
                  <a:pt x="621076" y="276343"/>
                </a:lnTo>
                <a:lnTo>
                  <a:pt x="621290" y="277920"/>
                </a:lnTo>
                <a:lnTo>
                  <a:pt x="621103" y="278691"/>
                </a:lnTo>
                <a:lnTo>
                  <a:pt x="621117" y="278903"/>
                </a:lnTo>
                <a:lnTo>
                  <a:pt x="621310" y="279140"/>
                </a:lnTo>
                <a:lnTo>
                  <a:pt x="622130" y="279584"/>
                </a:lnTo>
                <a:lnTo>
                  <a:pt x="622850" y="279339"/>
                </a:lnTo>
                <a:lnTo>
                  <a:pt x="623018" y="279564"/>
                </a:lnTo>
                <a:lnTo>
                  <a:pt x="623065" y="279776"/>
                </a:lnTo>
                <a:lnTo>
                  <a:pt x="622963" y="280166"/>
                </a:lnTo>
                <a:lnTo>
                  <a:pt x="622984" y="280771"/>
                </a:lnTo>
                <a:lnTo>
                  <a:pt x="623055" y="280936"/>
                </a:lnTo>
                <a:lnTo>
                  <a:pt x="622999" y="281629"/>
                </a:lnTo>
                <a:lnTo>
                  <a:pt x="623135" y="281748"/>
                </a:lnTo>
                <a:lnTo>
                  <a:pt x="623547" y="281798"/>
                </a:lnTo>
                <a:lnTo>
                  <a:pt x="623656" y="281990"/>
                </a:lnTo>
                <a:lnTo>
                  <a:pt x="623777" y="282829"/>
                </a:lnTo>
                <a:lnTo>
                  <a:pt x="623647" y="283247"/>
                </a:lnTo>
                <a:lnTo>
                  <a:pt x="623639" y="283623"/>
                </a:lnTo>
                <a:lnTo>
                  <a:pt x="623742" y="283847"/>
                </a:lnTo>
                <a:lnTo>
                  <a:pt x="624041" y="283908"/>
                </a:lnTo>
                <a:lnTo>
                  <a:pt x="624183" y="284297"/>
                </a:lnTo>
                <a:lnTo>
                  <a:pt x="624353" y="284334"/>
                </a:lnTo>
                <a:lnTo>
                  <a:pt x="624597" y="283993"/>
                </a:lnTo>
                <a:lnTo>
                  <a:pt x="625031" y="283676"/>
                </a:lnTo>
                <a:lnTo>
                  <a:pt x="626167" y="283215"/>
                </a:lnTo>
                <a:lnTo>
                  <a:pt x="626290" y="283370"/>
                </a:lnTo>
                <a:lnTo>
                  <a:pt x="626289" y="283535"/>
                </a:lnTo>
                <a:lnTo>
                  <a:pt x="626140" y="283993"/>
                </a:lnTo>
                <a:lnTo>
                  <a:pt x="626164" y="284123"/>
                </a:lnTo>
                <a:lnTo>
                  <a:pt x="626348" y="284312"/>
                </a:lnTo>
                <a:lnTo>
                  <a:pt x="626225" y="284547"/>
                </a:lnTo>
                <a:lnTo>
                  <a:pt x="626192" y="284747"/>
                </a:lnTo>
                <a:lnTo>
                  <a:pt x="626231" y="284912"/>
                </a:lnTo>
                <a:lnTo>
                  <a:pt x="626359" y="285077"/>
                </a:lnTo>
                <a:lnTo>
                  <a:pt x="626366" y="285242"/>
                </a:lnTo>
                <a:lnTo>
                  <a:pt x="626058" y="285405"/>
                </a:lnTo>
                <a:lnTo>
                  <a:pt x="625961" y="285944"/>
                </a:lnTo>
                <a:lnTo>
                  <a:pt x="625994" y="286319"/>
                </a:lnTo>
                <a:lnTo>
                  <a:pt x="625812" y="286860"/>
                </a:lnTo>
                <a:lnTo>
                  <a:pt x="625660" y="286847"/>
                </a:lnTo>
                <a:lnTo>
                  <a:pt x="625408" y="286648"/>
                </a:lnTo>
                <a:lnTo>
                  <a:pt x="625143" y="287040"/>
                </a:lnTo>
                <a:lnTo>
                  <a:pt x="624882" y="288012"/>
                </a:lnTo>
                <a:lnTo>
                  <a:pt x="625127" y="289357"/>
                </a:lnTo>
                <a:lnTo>
                  <a:pt x="625270" y="289444"/>
                </a:lnTo>
                <a:lnTo>
                  <a:pt x="625448" y="289359"/>
                </a:lnTo>
                <a:lnTo>
                  <a:pt x="625592" y="289360"/>
                </a:lnTo>
                <a:lnTo>
                  <a:pt x="625651" y="289496"/>
                </a:lnTo>
                <a:lnTo>
                  <a:pt x="625554" y="290000"/>
                </a:lnTo>
                <a:lnTo>
                  <a:pt x="625442" y="290246"/>
                </a:lnTo>
                <a:lnTo>
                  <a:pt x="625315" y="290258"/>
                </a:lnTo>
                <a:lnTo>
                  <a:pt x="624953" y="290046"/>
                </a:lnTo>
                <a:lnTo>
                  <a:pt x="624462" y="290018"/>
                </a:lnTo>
                <a:lnTo>
                  <a:pt x="624545" y="290302"/>
                </a:lnTo>
                <a:lnTo>
                  <a:pt x="624637" y="290438"/>
                </a:lnTo>
                <a:lnTo>
                  <a:pt x="624630" y="290840"/>
                </a:lnTo>
                <a:lnTo>
                  <a:pt x="624502" y="291521"/>
                </a:lnTo>
                <a:lnTo>
                  <a:pt x="624320" y="291837"/>
                </a:lnTo>
                <a:lnTo>
                  <a:pt x="624319" y="292084"/>
                </a:lnTo>
                <a:lnTo>
                  <a:pt x="624446" y="292344"/>
                </a:lnTo>
                <a:lnTo>
                  <a:pt x="624469" y="292509"/>
                </a:lnTo>
                <a:lnTo>
                  <a:pt x="624460" y="292674"/>
                </a:lnTo>
                <a:lnTo>
                  <a:pt x="624394" y="292838"/>
                </a:lnTo>
                <a:lnTo>
                  <a:pt x="624383" y="293215"/>
                </a:lnTo>
                <a:lnTo>
                  <a:pt x="624479" y="293356"/>
                </a:lnTo>
                <a:lnTo>
                  <a:pt x="624729" y="293547"/>
                </a:lnTo>
                <a:lnTo>
                  <a:pt x="624728" y="293688"/>
                </a:lnTo>
                <a:lnTo>
                  <a:pt x="624572" y="293969"/>
                </a:lnTo>
                <a:lnTo>
                  <a:pt x="624530" y="294204"/>
                </a:lnTo>
                <a:lnTo>
                  <a:pt x="624601" y="294417"/>
                </a:lnTo>
                <a:lnTo>
                  <a:pt x="624510" y="294722"/>
                </a:lnTo>
                <a:lnTo>
                  <a:pt x="624218" y="294838"/>
                </a:lnTo>
                <a:lnTo>
                  <a:pt x="624201" y="295002"/>
                </a:lnTo>
                <a:lnTo>
                  <a:pt x="624264" y="295179"/>
                </a:lnTo>
                <a:lnTo>
                  <a:pt x="624239" y="295368"/>
                </a:lnTo>
                <a:lnTo>
                  <a:pt x="624083" y="295602"/>
                </a:lnTo>
                <a:lnTo>
                  <a:pt x="623718" y="295811"/>
                </a:lnTo>
                <a:lnTo>
                  <a:pt x="623917" y="296213"/>
                </a:lnTo>
                <a:lnTo>
                  <a:pt x="623884" y="296366"/>
                </a:lnTo>
                <a:lnTo>
                  <a:pt x="623738" y="296412"/>
                </a:lnTo>
                <a:lnTo>
                  <a:pt x="623553" y="296357"/>
                </a:lnTo>
                <a:lnTo>
                  <a:pt x="623006" y="297031"/>
                </a:lnTo>
                <a:lnTo>
                  <a:pt x="622817" y="297363"/>
                </a:lnTo>
                <a:lnTo>
                  <a:pt x="622883" y="297884"/>
                </a:lnTo>
                <a:lnTo>
                  <a:pt x="622795" y="298122"/>
                </a:lnTo>
                <a:lnTo>
                  <a:pt x="622608" y="298365"/>
                </a:lnTo>
                <a:lnTo>
                  <a:pt x="622700" y="298503"/>
                </a:lnTo>
                <a:lnTo>
                  <a:pt x="623180" y="298828"/>
                </a:lnTo>
                <a:lnTo>
                  <a:pt x="623061" y="300827"/>
                </a:lnTo>
                <a:lnTo>
                  <a:pt x="623127" y="301036"/>
                </a:lnTo>
                <a:lnTo>
                  <a:pt x="623387" y="301306"/>
                </a:lnTo>
                <a:lnTo>
                  <a:pt x="623523" y="301554"/>
                </a:lnTo>
                <a:lnTo>
                  <a:pt x="623554" y="301802"/>
                </a:lnTo>
                <a:lnTo>
                  <a:pt x="623422" y="302178"/>
                </a:lnTo>
                <a:lnTo>
                  <a:pt x="623468" y="302460"/>
                </a:lnTo>
                <a:lnTo>
                  <a:pt x="623743" y="302557"/>
                </a:lnTo>
                <a:lnTo>
                  <a:pt x="623798" y="302722"/>
                </a:lnTo>
                <a:lnTo>
                  <a:pt x="623715" y="303074"/>
                </a:lnTo>
                <a:lnTo>
                  <a:pt x="623754" y="303334"/>
                </a:lnTo>
                <a:lnTo>
                  <a:pt x="624059" y="303642"/>
                </a:lnTo>
                <a:lnTo>
                  <a:pt x="624000" y="303971"/>
                </a:lnTo>
                <a:lnTo>
                  <a:pt x="624007" y="304183"/>
                </a:lnTo>
                <a:lnTo>
                  <a:pt x="624167" y="304408"/>
                </a:lnTo>
                <a:lnTo>
                  <a:pt x="624085" y="304560"/>
                </a:lnTo>
                <a:lnTo>
                  <a:pt x="623955" y="304606"/>
                </a:lnTo>
                <a:lnTo>
                  <a:pt x="623840" y="304912"/>
                </a:lnTo>
                <a:lnTo>
                  <a:pt x="623838" y="305124"/>
                </a:lnTo>
                <a:lnTo>
                  <a:pt x="624159" y="305573"/>
                </a:lnTo>
                <a:lnTo>
                  <a:pt x="624173" y="305915"/>
                </a:lnTo>
                <a:lnTo>
                  <a:pt x="624077" y="306122"/>
                </a:lnTo>
                <a:lnTo>
                  <a:pt x="624015" y="306420"/>
                </a:lnTo>
                <a:lnTo>
                  <a:pt x="624069" y="306809"/>
                </a:lnTo>
                <a:lnTo>
                  <a:pt x="624355" y="307076"/>
                </a:lnTo>
                <a:lnTo>
                  <a:pt x="624317" y="307537"/>
                </a:lnTo>
                <a:lnTo>
                  <a:pt x="624088" y="308054"/>
                </a:lnTo>
                <a:lnTo>
                  <a:pt x="624317" y="308412"/>
                </a:lnTo>
                <a:lnTo>
                  <a:pt x="624454" y="308530"/>
                </a:lnTo>
                <a:lnTo>
                  <a:pt x="624510" y="308743"/>
                </a:lnTo>
                <a:lnTo>
                  <a:pt x="624451" y="309299"/>
                </a:lnTo>
                <a:lnTo>
                  <a:pt x="624037" y="309594"/>
                </a:lnTo>
                <a:lnTo>
                  <a:pt x="623909" y="310537"/>
                </a:lnTo>
                <a:lnTo>
                  <a:pt x="623499" y="311750"/>
                </a:lnTo>
                <a:lnTo>
                  <a:pt x="623761" y="312063"/>
                </a:lnTo>
                <a:lnTo>
                  <a:pt x="623854" y="312629"/>
                </a:lnTo>
                <a:lnTo>
                  <a:pt x="623835" y="313006"/>
                </a:lnTo>
                <a:lnTo>
                  <a:pt x="623752" y="313205"/>
                </a:lnTo>
                <a:lnTo>
                  <a:pt x="623823" y="313571"/>
                </a:lnTo>
                <a:lnTo>
                  <a:pt x="624054" y="313751"/>
                </a:lnTo>
                <a:lnTo>
                  <a:pt x="624041" y="313963"/>
                </a:lnTo>
                <a:lnTo>
                  <a:pt x="623714" y="314352"/>
                </a:lnTo>
                <a:lnTo>
                  <a:pt x="623743" y="314606"/>
                </a:lnTo>
                <a:lnTo>
                  <a:pt x="623644" y="314782"/>
                </a:lnTo>
                <a:lnTo>
                  <a:pt x="623270" y="314968"/>
                </a:lnTo>
                <a:lnTo>
                  <a:pt x="623235" y="315203"/>
                </a:lnTo>
                <a:lnTo>
                  <a:pt x="623330" y="315545"/>
                </a:lnTo>
                <a:lnTo>
                  <a:pt x="623214" y="315909"/>
                </a:lnTo>
                <a:lnTo>
                  <a:pt x="622833" y="316387"/>
                </a:lnTo>
                <a:lnTo>
                  <a:pt x="622787" y="317280"/>
                </a:lnTo>
                <a:lnTo>
                  <a:pt x="622958" y="317861"/>
                </a:lnTo>
                <a:lnTo>
                  <a:pt x="623473" y="318389"/>
                </a:lnTo>
                <a:lnTo>
                  <a:pt x="623573" y="319311"/>
                </a:lnTo>
                <a:lnTo>
                  <a:pt x="623556" y="319626"/>
                </a:lnTo>
                <a:lnTo>
                  <a:pt x="623474" y="319897"/>
                </a:lnTo>
                <a:lnTo>
                  <a:pt x="623422" y="320356"/>
                </a:lnTo>
                <a:lnTo>
                  <a:pt x="623518" y="320557"/>
                </a:lnTo>
                <a:lnTo>
                  <a:pt x="624011" y="320913"/>
                </a:lnTo>
                <a:lnTo>
                  <a:pt x="624034" y="321078"/>
                </a:lnTo>
                <a:lnTo>
                  <a:pt x="623975" y="321313"/>
                </a:lnTo>
                <a:lnTo>
                  <a:pt x="624021" y="321785"/>
                </a:lnTo>
                <a:lnTo>
                  <a:pt x="624434" y="321882"/>
                </a:lnTo>
                <a:lnTo>
                  <a:pt x="624506" y="322071"/>
                </a:lnTo>
                <a:lnTo>
                  <a:pt x="624440" y="322247"/>
                </a:lnTo>
                <a:lnTo>
                  <a:pt x="624479" y="322459"/>
                </a:lnTo>
                <a:lnTo>
                  <a:pt x="624778" y="322650"/>
                </a:lnTo>
                <a:lnTo>
                  <a:pt x="624850" y="322815"/>
                </a:lnTo>
                <a:lnTo>
                  <a:pt x="624717" y="323309"/>
                </a:lnTo>
                <a:lnTo>
                  <a:pt x="624788" y="323533"/>
                </a:lnTo>
                <a:lnTo>
                  <a:pt x="625038" y="323747"/>
                </a:lnTo>
                <a:lnTo>
                  <a:pt x="624979" y="323996"/>
                </a:lnTo>
                <a:lnTo>
                  <a:pt x="624979" y="324270"/>
                </a:lnTo>
                <a:lnTo>
                  <a:pt x="624979" y="324438"/>
                </a:lnTo>
                <a:lnTo>
                  <a:pt x="625166" y="324684"/>
                </a:lnTo>
                <a:lnTo>
                  <a:pt x="625474" y="324709"/>
                </a:lnTo>
                <a:lnTo>
                  <a:pt x="625876" y="325324"/>
                </a:lnTo>
                <a:lnTo>
                  <a:pt x="625825" y="325724"/>
                </a:lnTo>
                <a:lnTo>
                  <a:pt x="625873" y="325878"/>
                </a:lnTo>
                <a:lnTo>
                  <a:pt x="626196" y="326080"/>
                </a:lnTo>
                <a:lnTo>
                  <a:pt x="626309" y="326210"/>
                </a:lnTo>
                <a:lnTo>
                  <a:pt x="626283" y="326493"/>
                </a:lnTo>
                <a:lnTo>
                  <a:pt x="626412" y="326576"/>
                </a:lnTo>
                <a:lnTo>
                  <a:pt x="626696" y="326660"/>
                </a:lnTo>
                <a:lnTo>
                  <a:pt x="626612" y="327060"/>
                </a:lnTo>
                <a:lnTo>
                  <a:pt x="626635" y="327237"/>
                </a:lnTo>
                <a:lnTo>
                  <a:pt x="626732" y="327379"/>
                </a:lnTo>
                <a:lnTo>
                  <a:pt x="627024" y="327452"/>
                </a:lnTo>
                <a:lnTo>
                  <a:pt x="627169" y="327665"/>
                </a:lnTo>
                <a:lnTo>
                  <a:pt x="627333" y="328667"/>
                </a:lnTo>
                <a:lnTo>
                  <a:pt x="627142" y="329313"/>
                </a:lnTo>
                <a:lnTo>
                  <a:pt x="627011" y="329418"/>
                </a:lnTo>
                <a:lnTo>
                  <a:pt x="626953" y="329630"/>
                </a:lnTo>
                <a:lnTo>
                  <a:pt x="627008" y="329842"/>
                </a:lnTo>
                <a:lnTo>
                  <a:pt x="627121" y="330008"/>
                </a:lnTo>
                <a:lnTo>
                  <a:pt x="627313" y="330468"/>
                </a:lnTo>
                <a:lnTo>
                  <a:pt x="627328" y="330621"/>
                </a:lnTo>
                <a:lnTo>
                  <a:pt x="627154" y="331091"/>
                </a:lnTo>
                <a:lnTo>
                  <a:pt x="627389" y="331270"/>
                </a:lnTo>
                <a:lnTo>
                  <a:pt x="627436" y="331505"/>
                </a:lnTo>
                <a:lnTo>
                  <a:pt x="627264" y="331810"/>
                </a:lnTo>
                <a:lnTo>
                  <a:pt x="627490" y="332047"/>
                </a:lnTo>
                <a:lnTo>
                  <a:pt x="627497" y="332259"/>
                </a:lnTo>
                <a:lnTo>
                  <a:pt x="627316" y="332529"/>
                </a:lnTo>
                <a:lnTo>
                  <a:pt x="627314" y="332729"/>
                </a:lnTo>
                <a:lnTo>
                  <a:pt x="627509" y="333220"/>
                </a:lnTo>
                <a:lnTo>
                  <a:pt x="627808" y="333622"/>
                </a:lnTo>
                <a:lnTo>
                  <a:pt x="627892" y="334628"/>
                </a:lnTo>
                <a:lnTo>
                  <a:pt x="627997" y="335142"/>
                </a:lnTo>
                <a:lnTo>
                  <a:pt x="627788" y="335647"/>
                </a:lnTo>
                <a:lnTo>
                  <a:pt x="628013" y="336025"/>
                </a:lnTo>
                <a:lnTo>
                  <a:pt x="628012" y="336190"/>
                </a:lnTo>
                <a:lnTo>
                  <a:pt x="627854" y="336707"/>
                </a:lnTo>
                <a:lnTo>
                  <a:pt x="628039" y="337059"/>
                </a:lnTo>
                <a:lnTo>
                  <a:pt x="628199" y="337147"/>
                </a:lnTo>
                <a:lnTo>
                  <a:pt x="628116" y="337513"/>
                </a:lnTo>
                <a:lnTo>
                  <a:pt x="627837" y="338062"/>
                </a:lnTo>
                <a:lnTo>
                  <a:pt x="627819" y="338297"/>
                </a:lnTo>
                <a:lnTo>
                  <a:pt x="627891" y="338533"/>
                </a:lnTo>
                <a:lnTo>
                  <a:pt x="628028" y="338664"/>
                </a:lnTo>
                <a:lnTo>
                  <a:pt x="628068" y="338794"/>
                </a:lnTo>
                <a:lnTo>
                  <a:pt x="627960" y="339099"/>
                </a:lnTo>
                <a:lnTo>
                  <a:pt x="627951" y="339252"/>
                </a:lnTo>
                <a:lnTo>
                  <a:pt x="628056" y="339406"/>
                </a:lnTo>
                <a:lnTo>
                  <a:pt x="628754" y="339714"/>
                </a:lnTo>
                <a:lnTo>
                  <a:pt x="628769" y="339999"/>
                </a:lnTo>
                <a:lnTo>
                  <a:pt x="628939" y="340118"/>
                </a:lnTo>
                <a:lnTo>
                  <a:pt x="629263" y="340332"/>
                </a:lnTo>
                <a:lnTo>
                  <a:pt x="629229" y="340509"/>
                </a:lnTo>
                <a:lnTo>
                  <a:pt x="629301" y="340756"/>
                </a:lnTo>
                <a:lnTo>
                  <a:pt x="629551" y="341194"/>
                </a:lnTo>
                <a:lnTo>
                  <a:pt x="629711" y="341348"/>
                </a:lnTo>
                <a:lnTo>
                  <a:pt x="629768" y="341854"/>
                </a:lnTo>
                <a:lnTo>
                  <a:pt x="629701" y="342503"/>
                </a:lnTo>
                <a:lnTo>
                  <a:pt x="629414" y="342848"/>
                </a:lnTo>
                <a:lnTo>
                  <a:pt x="629607" y="343320"/>
                </a:lnTo>
                <a:lnTo>
                  <a:pt x="629622" y="343649"/>
                </a:lnTo>
                <a:lnTo>
                  <a:pt x="629490" y="343962"/>
                </a:lnTo>
                <a:lnTo>
                  <a:pt x="629430" y="344214"/>
                </a:lnTo>
                <a:lnTo>
                  <a:pt x="629478" y="344426"/>
                </a:lnTo>
                <a:lnTo>
                  <a:pt x="629696" y="344687"/>
                </a:lnTo>
                <a:lnTo>
                  <a:pt x="630014" y="344689"/>
                </a:lnTo>
                <a:lnTo>
                  <a:pt x="630241" y="344796"/>
                </a:lnTo>
                <a:lnTo>
                  <a:pt x="630378" y="345115"/>
                </a:lnTo>
                <a:lnTo>
                  <a:pt x="630489" y="345481"/>
                </a:lnTo>
                <a:lnTo>
                  <a:pt x="630871" y="345625"/>
                </a:lnTo>
                <a:lnTo>
                  <a:pt x="630911" y="345884"/>
                </a:lnTo>
                <a:lnTo>
                  <a:pt x="630811" y="346213"/>
                </a:lnTo>
                <a:lnTo>
                  <a:pt x="630810" y="346355"/>
                </a:lnTo>
                <a:lnTo>
                  <a:pt x="630890" y="346614"/>
                </a:lnTo>
                <a:lnTo>
                  <a:pt x="631272" y="346687"/>
                </a:lnTo>
                <a:lnTo>
                  <a:pt x="631312" y="346876"/>
                </a:lnTo>
                <a:lnTo>
                  <a:pt x="631270" y="347076"/>
                </a:lnTo>
                <a:lnTo>
                  <a:pt x="631293" y="347229"/>
                </a:lnTo>
                <a:lnTo>
                  <a:pt x="631488" y="347395"/>
                </a:lnTo>
                <a:lnTo>
                  <a:pt x="631944" y="347539"/>
                </a:lnTo>
                <a:lnTo>
                  <a:pt x="631995" y="347809"/>
                </a:lnTo>
                <a:lnTo>
                  <a:pt x="631949" y="347999"/>
                </a:lnTo>
                <a:lnTo>
                  <a:pt x="632013" y="348187"/>
                </a:lnTo>
                <a:lnTo>
                  <a:pt x="632289" y="348295"/>
                </a:lnTo>
                <a:lnTo>
                  <a:pt x="632644" y="348252"/>
                </a:lnTo>
                <a:lnTo>
                  <a:pt x="632828" y="348569"/>
                </a:lnTo>
                <a:lnTo>
                  <a:pt x="633617" y="350397"/>
                </a:lnTo>
                <a:lnTo>
                  <a:pt x="633557" y="351062"/>
                </a:lnTo>
                <a:lnTo>
                  <a:pt x="633871" y="352307"/>
                </a:lnTo>
                <a:lnTo>
                  <a:pt x="634519" y="352455"/>
                </a:lnTo>
                <a:lnTo>
                  <a:pt x="634553" y="352810"/>
                </a:lnTo>
                <a:lnTo>
                  <a:pt x="634789" y="353372"/>
                </a:lnTo>
                <a:lnTo>
                  <a:pt x="635171" y="353659"/>
                </a:lnTo>
                <a:lnTo>
                  <a:pt x="635528" y="353802"/>
                </a:lnTo>
                <a:lnTo>
                  <a:pt x="635543" y="353991"/>
                </a:lnTo>
                <a:lnTo>
                  <a:pt x="635460" y="354297"/>
                </a:lnTo>
                <a:lnTo>
                  <a:pt x="635570" y="354910"/>
                </a:lnTo>
                <a:lnTo>
                  <a:pt x="635708" y="355111"/>
                </a:lnTo>
                <a:lnTo>
                  <a:pt x="636055" y="355153"/>
                </a:lnTo>
                <a:lnTo>
                  <a:pt x="636798" y="354889"/>
                </a:lnTo>
                <a:lnTo>
                  <a:pt x="637000" y="355026"/>
                </a:lnTo>
                <a:lnTo>
                  <a:pt x="637057" y="355407"/>
                </a:lnTo>
                <a:lnTo>
                  <a:pt x="637716" y="355652"/>
                </a:lnTo>
                <a:lnTo>
                  <a:pt x="637940" y="356062"/>
                </a:lnTo>
                <a:lnTo>
                  <a:pt x="637741" y="356424"/>
                </a:lnTo>
                <a:lnTo>
                  <a:pt x="637780" y="356574"/>
                </a:lnTo>
                <a:lnTo>
                  <a:pt x="638232" y="356911"/>
                </a:lnTo>
                <a:lnTo>
                  <a:pt x="638793" y="357511"/>
                </a:lnTo>
                <a:lnTo>
                  <a:pt x="639502" y="357785"/>
                </a:lnTo>
                <a:lnTo>
                  <a:pt x="639386" y="359120"/>
                </a:lnTo>
                <a:lnTo>
                  <a:pt x="639608" y="359747"/>
                </a:lnTo>
                <a:lnTo>
                  <a:pt x="639622" y="359984"/>
                </a:lnTo>
                <a:lnTo>
                  <a:pt x="639349" y="361022"/>
                </a:lnTo>
                <a:lnTo>
                  <a:pt x="639440" y="361482"/>
                </a:lnTo>
                <a:lnTo>
                  <a:pt x="639535" y="361633"/>
                </a:lnTo>
                <a:lnTo>
                  <a:pt x="639575" y="361810"/>
                </a:lnTo>
                <a:lnTo>
                  <a:pt x="639434" y="362222"/>
                </a:lnTo>
                <a:lnTo>
                  <a:pt x="639514" y="362411"/>
                </a:lnTo>
                <a:lnTo>
                  <a:pt x="639717" y="362540"/>
                </a:lnTo>
                <a:lnTo>
                  <a:pt x="639793" y="362701"/>
                </a:lnTo>
                <a:lnTo>
                  <a:pt x="639788" y="363249"/>
                </a:lnTo>
                <a:lnTo>
                  <a:pt x="639607" y="363613"/>
                </a:lnTo>
                <a:lnTo>
                  <a:pt x="639557" y="363825"/>
                </a:lnTo>
                <a:lnTo>
                  <a:pt x="639588" y="363990"/>
                </a:lnTo>
                <a:lnTo>
                  <a:pt x="639833" y="364409"/>
                </a:lnTo>
                <a:lnTo>
                  <a:pt x="639874" y="364601"/>
                </a:lnTo>
                <a:lnTo>
                  <a:pt x="639715" y="365491"/>
                </a:lnTo>
                <a:lnTo>
                  <a:pt x="639519" y="366010"/>
                </a:lnTo>
                <a:lnTo>
                  <a:pt x="639463" y="366204"/>
                </a:lnTo>
                <a:lnTo>
                  <a:pt x="639536" y="366381"/>
                </a:lnTo>
                <a:lnTo>
                  <a:pt x="639789" y="366476"/>
                </a:lnTo>
                <a:lnTo>
                  <a:pt x="639902" y="366677"/>
                </a:lnTo>
                <a:lnTo>
                  <a:pt x="639983" y="366878"/>
                </a:lnTo>
                <a:lnTo>
                  <a:pt x="639974" y="367090"/>
                </a:lnTo>
                <a:lnTo>
                  <a:pt x="639899" y="367290"/>
                </a:lnTo>
                <a:lnTo>
                  <a:pt x="639931" y="367490"/>
                </a:lnTo>
                <a:lnTo>
                  <a:pt x="640077" y="367609"/>
                </a:lnTo>
                <a:lnTo>
                  <a:pt x="640198" y="368045"/>
                </a:lnTo>
                <a:lnTo>
                  <a:pt x="640083" y="368186"/>
                </a:lnTo>
                <a:lnTo>
                  <a:pt x="639923" y="368278"/>
                </a:lnTo>
                <a:lnTo>
                  <a:pt x="639590" y="368549"/>
                </a:lnTo>
                <a:lnTo>
                  <a:pt x="639544" y="368733"/>
                </a:lnTo>
                <a:lnTo>
                  <a:pt x="639629" y="370447"/>
                </a:lnTo>
                <a:lnTo>
                  <a:pt x="639785" y="371420"/>
                </a:lnTo>
                <a:lnTo>
                  <a:pt x="640128" y="371627"/>
                </a:lnTo>
                <a:lnTo>
                  <a:pt x="640543" y="372649"/>
                </a:lnTo>
                <a:lnTo>
                  <a:pt x="640743" y="373360"/>
                </a:lnTo>
                <a:lnTo>
                  <a:pt x="640809" y="373744"/>
                </a:lnTo>
                <a:lnTo>
                  <a:pt x="640691" y="374214"/>
                </a:lnTo>
                <a:lnTo>
                  <a:pt x="640453" y="374456"/>
                </a:lnTo>
                <a:lnTo>
                  <a:pt x="640449" y="374878"/>
                </a:lnTo>
                <a:lnTo>
                  <a:pt x="640374" y="375143"/>
                </a:lnTo>
                <a:lnTo>
                  <a:pt x="640374" y="375693"/>
                </a:lnTo>
                <a:lnTo>
                  <a:pt x="640487" y="376000"/>
                </a:lnTo>
                <a:lnTo>
                  <a:pt x="640470" y="376188"/>
                </a:lnTo>
                <a:lnTo>
                  <a:pt x="640453" y="376329"/>
                </a:lnTo>
                <a:lnTo>
                  <a:pt x="640717" y="376695"/>
                </a:lnTo>
                <a:lnTo>
                  <a:pt x="640776" y="377134"/>
                </a:lnTo>
                <a:lnTo>
                  <a:pt x="640856" y="377462"/>
                </a:lnTo>
                <a:lnTo>
                  <a:pt x="641052" y="377675"/>
                </a:lnTo>
                <a:lnTo>
                  <a:pt x="641215" y="377806"/>
                </a:lnTo>
                <a:lnTo>
                  <a:pt x="641271" y="378089"/>
                </a:lnTo>
                <a:lnTo>
                  <a:pt x="641289" y="378465"/>
                </a:lnTo>
                <a:lnTo>
                  <a:pt x="641052" y="379890"/>
                </a:lnTo>
                <a:lnTo>
                  <a:pt x="641132" y="380338"/>
                </a:lnTo>
                <a:lnTo>
                  <a:pt x="641308" y="380666"/>
                </a:lnTo>
                <a:lnTo>
                  <a:pt x="641529" y="380890"/>
                </a:lnTo>
                <a:lnTo>
                  <a:pt x="641997" y="382059"/>
                </a:lnTo>
                <a:lnTo>
                  <a:pt x="641923" y="382879"/>
                </a:lnTo>
                <a:lnTo>
                  <a:pt x="641806" y="383041"/>
                </a:lnTo>
                <a:lnTo>
                  <a:pt x="641927" y="383284"/>
                </a:lnTo>
                <a:lnTo>
                  <a:pt x="642523" y="383810"/>
                </a:lnTo>
                <a:lnTo>
                  <a:pt x="642541" y="384212"/>
                </a:lnTo>
                <a:lnTo>
                  <a:pt x="642188" y="384396"/>
                </a:lnTo>
                <a:lnTo>
                  <a:pt x="642289" y="384740"/>
                </a:lnTo>
                <a:lnTo>
                  <a:pt x="642505" y="385231"/>
                </a:lnTo>
                <a:lnTo>
                  <a:pt x="642847" y="385599"/>
                </a:lnTo>
                <a:lnTo>
                  <a:pt x="642950" y="385918"/>
                </a:lnTo>
                <a:lnTo>
                  <a:pt x="643057" y="386561"/>
                </a:lnTo>
                <a:lnTo>
                  <a:pt x="643079" y="387838"/>
                </a:lnTo>
                <a:lnTo>
                  <a:pt x="643235" y="388197"/>
                </a:lnTo>
                <a:lnTo>
                  <a:pt x="642924" y="389777"/>
                </a:lnTo>
                <a:lnTo>
                  <a:pt x="643047" y="390054"/>
                </a:lnTo>
                <a:lnTo>
                  <a:pt x="643019" y="390558"/>
                </a:lnTo>
                <a:lnTo>
                  <a:pt x="642813" y="391367"/>
                </a:lnTo>
                <a:lnTo>
                  <a:pt x="642667" y="391718"/>
                </a:lnTo>
                <a:lnTo>
                  <a:pt x="642206" y="392210"/>
                </a:lnTo>
                <a:lnTo>
                  <a:pt x="641568" y="393873"/>
                </a:lnTo>
                <a:lnTo>
                  <a:pt x="641192" y="395233"/>
                </a:lnTo>
                <a:lnTo>
                  <a:pt x="641244" y="395642"/>
                </a:lnTo>
                <a:lnTo>
                  <a:pt x="641307" y="395854"/>
                </a:lnTo>
                <a:lnTo>
                  <a:pt x="641502" y="396509"/>
                </a:lnTo>
                <a:lnTo>
                  <a:pt x="641360" y="397563"/>
                </a:lnTo>
                <a:lnTo>
                  <a:pt x="641513" y="398003"/>
                </a:lnTo>
                <a:lnTo>
                  <a:pt x="641551" y="398266"/>
                </a:lnTo>
                <a:lnTo>
                  <a:pt x="641640" y="399837"/>
                </a:lnTo>
                <a:lnTo>
                  <a:pt x="641643" y="400990"/>
                </a:lnTo>
                <a:lnTo>
                  <a:pt x="641809" y="403044"/>
                </a:lnTo>
                <a:lnTo>
                  <a:pt x="642278" y="404680"/>
                </a:lnTo>
                <a:lnTo>
                  <a:pt x="642506" y="405006"/>
                </a:lnTo>
                <a:lnTo>
                  <a:pt x="642574" y="405261"/>
                </a:lnTo>
                <a:lnTo>
                  <a:pt x="642467" y="406318"/>
                </a:lnTo>
                <a:lnTo>
                  <a:pt x="642367" y="406545"/>
                </a:lnTo>
                <a:lnTo>
                  <a:pt x="641230" y="406538"/>
                </a:lnTo>
                <a:lnTo>
                  <a:pt x="639464" y="406535"/>
                </a:lnTo>
                <a:lnTo>
                  <a:pt x="638629" y="406520"/>
                </a:lnTo>
                <a:lnTo>
                  <a:pt x="637670" y="406502"/>
                </a:lnTo>
                <a:lnTo>
                  <a:pt x="635883" y="406504"/>
                </a:lnTo>
                <a:lnTo>
                  <a:pt x="634092" y="406464"/>
                </a:lnTo>
                <a:lnTo>
                  <a:pt x="632308" y="406435"/>
                </a:lnTo>
                <a:lnTo>
                  <a:pt x="630531" y="406413"/>
                </a:lnTo>
                <a:lnTo>
                  <a:pt x="622774" y="406356"/>
                </a:lnTo>
                <a:lnTo>
                  <a:pt x="621600" y="406400"/>
                </a:lnTo>
                <a:lnTo>
                  <a:pt x="604960" y="406226"/>
                </a:lnTo>
                <a:lnTo>
                  <a:pt x="604813" y="406283"/>
                </a:lnTo>
                <a:lnTo>
                  <a:pt x="603159" y="406248"/>
                </a:lnTo>
                <a:lnTo>
                  <a:pt x="595969" y="406099"/>
                </a:lnTo>
                <a:lnTo>
                  <a:pt x="594692" y="406148"/>
                </a:lnTo>
                <a:lnTo>
                  <a:pt x="592376" y="406148"/>
                </a:lnTo>
                <a:lnTo>
                  <a:pt x="585209" y="406081"/>
                </a:lnTo>
                <a:lnTo>
                  <a:pt x="577998" y="405997"/>
                </a:lnTo>
                <a:lnTo>
                  <a:pt x="577420" y="405992"/>
                </a:lnTo>
                <a:lnTo>
                  <a:pt x="563398" y="405782"/>
                </a:lnTo>
                <a:lnTo>
                  <a:pt x="562545" y="405773"/>
                </a:lnTo>
                <a:lnTo>
                  <a:pt x="560211" y="405713"/>
                </a:lnTo>
                <a:lnTo>
                  <a:pt x="558185" y="405686"/>
                </a:lnTo>
                <a:lnTo>
                  <a:pt x="544935" y="405453"/>
                </a:lnTo>
                <a:lnTo>
                  <a:pt x="538026" y="405322"/>
                </a:lnTo>
                <a:lnTo>
                  <a:pt x="537378" y="405318"/>
                </a:lnTo>
                <a:lnTo>
                  <a:pt x="522406" y="404955"/>
                </a:lnTo>
                <a:lnTo>
                  <a:pt x="520682" y="404912"/>
                </a:lnTo>
                <a:lnTo>
                  <a:pt x="519984" y="404894"/>
                </a:lnTo>
                <a:lnTo>
                  <a:pt x="518152" y="404838"/>
                </a:lnTo>
                <a:lnTo>
                  <a:pt x="512795" y="404712"/>
                </a:lnTo>
                <a:lnTo>
                  <a:pt x="502898" y="404487"/>
                </a:lnTo>
                <a:lnTo>
                  <a:pt x="483221" y="403961"/>
                </a:lnTo>
                <a:lnTo>
                  <a:pt x="465100" y="403253"/>
                </a:lnTo>
                <a:lnTo>
                  <a:pt x="456592" y="402949"/>
                </a:lnTo>
                <a:lnTo>
                  <a:pt x="441029" y="402368"/>
                </a:lnTo>
                <a:lnTo>
                  <a:pt x="432412" y="402037"/>
                </a:lnTo>
                <a:lnTo>
                  <a:pt x="424926" y="401757"/>
                </a:lnTo>
                <a:lnTo>
                  <a:pt x="424109" y="401732"/>
                </a:lnTo>
                <a:lnTo>
                  <a:pt x="414546" y="401405"/>
                </a:lnTo>
                <a:lnTo>
                  <a:pt x="413805" y="401384"/>
                </a:lnTo>
                <a:lnTo>
                  <a:pt x="410756" y="401277"/>
                </a:lnTo>
                <a:lnTo>
                  <a:pt x="409165" y="401204"/>
                </a:lnTo>
                <a:lnTo>
                  <a:pt x="408503" y="401179"/>
                </a:lnTo>
                <a:lnTo>
                  <a:pt x="407360" y="401141"/>
                </a:lnTo>
                <a:lnTo>
                  <a:pt x="405590" y="401065"/>
                </a:lnTo>
                <a:lnTo>
                  <a:pt x="403262" y="400975"/>
                </a:lnTo>
                <a:lnTo>
                  <a:pt x="400382" y="400855"/>
                </a:lnTo>
                <a:lnTo>
                  <a:pt x="399773" y="400832"/>
                </a:lnTo>
                <a:lnTo>
                  <a:pt x="398424" y="400786"/>
                </a:lnTo>
                <a:lnTo>
                  <a:pt x="390777" y="400495"/>
                </a:lnTo>
                <a:lnTo>
                  <a:pt x="390529" y="400483"/>
                </a:lnTo>
                <a:lnTo>
                  <a:pt x="382315" y="400072"/>
                </a:lnTo>
                <a:lnTo>
                  <a:pt x="380392" y="399996"/>
                </a:lnTo>
                <a:lnTo>
                  <a:pt x="375170" y="399790"/>
                </a:lnTo>
                <a:lnTo>
                  <a:pt x="373362" y="399730"/>
                </a:lnTo>
                <a:lnTo>
                  <a:pt x="371205" y="399646"/>
                </a:lnTo>
                <a:lnTo>
                  <a:pt x="368428" y="399527"/>
                </a:lnTo>
                <a:lnTo>
                  <a:pt x="360845" y="399163"/>
                </a:lnTo>
                <a:lnTo>
                  <a:pt x="357272" y="398963"/>
                </a:lnTo>
                <a:lnTo>
                  <a:pt x="349929" y="398624"/>
                </a:lnTo>
                <a:lnTo>
                  <a:pt x="346518" y="398457"/>
                </a:lnTo>
                <a:lnTo>
                  <a:pt x="341062" y="398184"/>
                </a:lnTo>
                <a:lnTo>
                  <a:pt x="339762" y="398109"/>
                </a:lnTo>
                <a:lnTo>
                  <a:pt x="337674" y="398002"/>
                </a:lnTo>
                <a:lnTo>
                  <a:pt x="337514" y="397998"/>
                </a:lnTo>
                <a:lnTo>
                  <a:pt x="334818" y="397857"/>
                </a:lnTo>
                <a:lnTo>
                  <a:pt x="333929" y="397818"/>
                </a:lnTo>
                <a:lnTo>
                  <a:pt x="332319" y="397740"/>
                </a:lnTo>
                <a:lnTo>
                  <a:pt x="323321" y="397265"/>
                </a:lnTo>
                <a:lnTo>
                  <a:pt x="322486" y="397199"/>
                </a:lnTo>
                <a:lnTo>
                  <a:pt x="321733" y="397146"/>
                </a:lnTo>
                <a:lnTo>
                  <a:pt x="311749" y="396637"/>
                </a:lnTo>
                <a:lnTo>
                  <a:pt x="310910" y="396586"/>
                </a:lnTo>
                <a:lnTo>
                  <a:pt x="310543" y="396563"/>
                </a:lnTo>
                <a:lnTo>
                  <a:pt x="310014" y="396528"/>
                </a:lnTo>
                <a:lnTo>
                  <a:pt x="307245" y="396399"/>
                </a:lnTo>
                <a:lnTo>
                  <a:pt x="304109" y="396234"/>
                </a:lnTo>
                <a:lnTo>
                  <a:pt x="303028" y="396176"/>
                </a:lnTo>
                <a:lnTo>
                  <a:pt x="293089" y="395669"/>
                </a:lnTo>
                <a:lnTo>
                  <a:pt x="291102" y="395561"/>
                </a:lnTo>
                <a:lnTo>
                  <a:pt x="285090" y="395202"/>
                </a:lnTo>
                <a:lnTo>
                  <a:pt x="282551" y="395113"/>
                </a:lnTo>
                <a:lnTo>
                  <a:pt x="281547" y="395045"/>
                </a:lnTo>
                <a:lnTo>
                  <a:pt x="280891" y="395010"/>
                </a:lnTo>
                <a:lnTo>
                  <a:pt x="270551" y="394437"/>
                </a:lnTo>
                <a:lnTo>
                  <a:pt x="266652" y="394235"/>
                </a:lnTo>
                <a:lnTo>
                  <a:pt x="266360" y="394207"/>
                </a:lnTo>
                <a:lnTo>
                  <a:pt x="264178" y="394089"/>
                </a:lnTo>
                <a:lnTo>
                  <a:pt x="263134" y="394025"/>
                </a:lnTo>
                <a:lnTo>
                  <a:pt x="262781" y="393980"/>
                </a:lnTo>
                <a:lnTo>
                  <a:pt x="252423" y="393421"/>
                </a:lnTo>
                <a:lnTo>
                  <a:pt x="251953" y="393376"/>
                </a:lnTo>
                <a:lnTo>
                  <a:pt x="248883" y="393216"/>
                </a:lnTo>
                <a:lnTo>
                  <a:pt x="248582" y="393199"/>
                </a:lnTo>
                <a:lnTo>
                  <a:pt x="247109" y="393104"/>
                </a:lnTo>
                <a:lnTo>
                  <a:pt x="246437" y="393060"/>
                </a:lnTo>
                <a:lnTo>
                  <a:pt x="246041" y="393034"/>
                </a:lnTo>
                <a:lnTo>
                  <a:pt x="245747" y="393027"/>
                </a:lnTo>
                <a:lnTo>
                  <a:pt x="243629" y="392903"/>
                </a:lnTo>
                <a:lnTo>
                  <a:pt x="241894" y="392785"/>
                </a:lnTo>
                <a:lnTo>
                  <a:pt x="237816" y="392521"/>
                </a:lnTo>
                <a:lnTo>
                  <a:pt x="236468" y="392454"/>
                </a:lnTo>
                <a:lnTo>
                  <a:pt x="234233" y="392313"/>
                </a:lnTo>
                <a:lnTo>
                  <a:pt x="232465" y="392207"/>
                </a:lnTo>
                <a:lnTo>
                  <a:pt x="229768" y="392053"/>
                </a:lnTo>
                <a:lnTo>
                  <a:pt x="229305" y="392012"/>
                </a:lnTo>
                <a:lnTo>
                  <a:pt x="229041" y="391988"/>
                </a:lnTo>
                <a:lnTo>
                  <a:pt x="225079" y="391808"/>
                </a:lnTo>
                <a:lnTo>
                  <a:pt x="213291" y="391036"/>
                </a:lnTo>
                <a:lnTo>
                  <a:pt x="212873" y="390993"/>
                </a:lnTo>
                <a:lnTo>
                  <a:pt x="207172" y="390625"/>
                </a:lnTo>
                <a:lnTo>
                  <a:pt x="204681" y="390455"/>
                </a:lnTo>
                <a:lnTo>
                  <a:pt x="202606" y="390315"/>
                </a:lnTo>
                <a:lnTo>
                  <a:pt x="200291" y="390178"/>
                </a:lnTo>
                <a:lnTo>
                  <a:pt x="199037" y="390117"/>
                </a:lnTo>
                <a:lnTo>
                  <a:pt x="198465" y="390059"/>
                </a:lnTo>
                <a:lnTo>
                  <a:pt x="196017" y="389884"/>
                </a:lnTo>
                <a:lnTo>
                  <a:pt x="195366" y="389861"/>
                </a:lnTo>
                <a:lnTo>
                  <a:pt x="193318" y="389713"/>
                </a:lnTo>
                <a:lnTo>
                  <a:pt x="192928" y="389692"/>
                </a:lnTo>
                <a:lnTo>
                  <a:pt x="189635" y="389468"/>
                </a:lnTo>
                <a:lnTo>
                  <a:pt x="187949" y="389357"/>
                </a:lnTo>
                <a:lnTo>
                  <a:pt x="185015" y="389149"/>
                </a:lnTo>
                <a:lnTo>
                  <a:pt x="178958" y="388752"/>
                </a:lnTo>
                <a:lnTo>
                  <a:pt x="177558" y="388661"/>
                </a:lnTo>
                <a:lnTo>
                  <a:pt x="176207" y="388568"/>
                </a:lnTo>
                <a:lnTo>
                  <a:pt x="175977" y="388552"/>
                </a:lnTo>
                <a:lnTo>
                  <a:pt x="175418" y="388504"/>
                </a:lnTo>
                <a:lnTo>
                  <a:pt x="175248" y="388497"/>
                </a:lnTo>
                <a:lnTo>
                  <a:pt x="170081" y="388131"/>
                </a:lnTo>
                <a:lnTo>
                  <a:pt x="168006" y="387986"/>
                </a:lnTo>
                <a:lnTo>
                  <a:pt x="167796" y="387977"/>
                </a:lnTo>
                <a:lnTo>
                  <a:pt x="164548" y="387745"/>
                </a:lnTo>
                <a:lnTo>
                  <a:pt x="163703" y="387695"/>
                </a:lnTo>
                <a:lnTo>
                  <a:pt x="162839" y="387626"/>
                </a:lnTo>
                <a:lnTo>
                  <a:pt x="161892" y="387559"/>
                </a:lnTo>
                <a:lnTo>
                  <a:pt x="161631" y="387543"/>
                </a:lnTo>
                <a:lnTo>
                  <a:pt x="160125" y="387440"/>
                </a:lnTo>
                <a:lnTo>
                  <a:pt x="156620" y="387183"/>
                </a:lnTo>
                <a:lnTo>
                  <a:pt x="147155" y="386498"/>
                </a:lnTo>
                <a:lnTo>
                  <a:pt x="144921" y="386325"/>
                </a:lnTo>
                <a:lnTo>
                  <a:pt x="141621" y="386077"/>
                </a:lnTo>
                <a:lnTo>
                  <a:pt x="141313" y="386062"/>
                </a:lnTo>
                <a:lnTo>
                  <a:pt x="141122" y="386054"/>
                </a:lnTo>
                <a:lnTo>
                  <a:pt x="140472" y="385991"/>
                </a:lnTo>
                <a:lnTo>
                  <a:pt x="140115" y="385955"/>
                </a:lnTo>
                <a:lnTo>
                  <a:pt x="139272" y="385895"/>
                </a:lnTo>
                <a:lnTo>
                  <a:pt x="138824" y="385866"/>
                </a:lnTo>
                <a:lnTo>
                  <a:pt x="137021" y="385729"/>
                </a:lnTo>
                <a:lnTo>
                  <a:pt x="135892" y="385646"/>
                </a:lnTo>
                <a:lnTo>
                  <a:pt x="135209" y="385586"/>
                </a:lnTo>
                <a:lnTo>
                  <a:pt x="134483" y="385530"/>
                </a:lnTo>
                <a:lnTo>
                  <a:pt x="128057" y="385075"/>
                </a:lnTo>
                <a:lnTo>
                  <a:pt x="127404" y="385013"/>
                </a:lnTo>
                <a:lnTo>
                  <a:pt x="120206" y="384439"/>
                </a:lnTo>
                <a:lnTo>
                  <a:pt x="119429" y="384374"/>
                </a:lnTo>
                <a:lnTo>
                  <a:pt x="118136" y="384294"/>
                </a:lnTo>
                <a:lnTo>
                  <a:pt x="117639" y="384264"/>
                </a:lnTo>
                <a:lnTo>
                  <a:pt x="117502" y="384250"/>
                </a:lnTo>
                <a:lnTo>
                  <a:pt x="114860" y="384074"/>
                </a:lnTo>
                <a:lnTo>
                  <a:pt x="99824" y="382913"/>
                </a:lnTo>
                <a:lnTo>
                  <a:pt x="96376" y="382646"/>
                </a:lnTo>
                <a:lnTo>
                  <a:pt x="94526" y="382493"/>
                </a:lnTo>
                <a:lnTo>
                  <a:pt x="90427" y="382153"/>
                </a:lnTo>
                <a:lnTo>
                  <a:pt x="89932" y="382119"/>
                </a:lnTo>
                <a:lnTo>
                  <a:pt x="87329" y="381894"/>
                </a:lnTo>
                <a:lnTo>
                  <a:pt x="85467" y="381742"/>
                </a:lnTo>
                <a:lnTo>
                  <a:pt x="82836" y="381536"/>
                </a:lnTo>
                <a:lnTo>
                  <a:pt x="81173" y="381405"/>
                </a:lnTo>
                <a:lnTo>
                  <a:pt x="77482" y="381106"/>
                </a:lnTo>
                <a:lnTo>
                  <a:pt x="75742" y="380958"/>
                </a:lnTo>
                <a:lnTo>
                  <a:pt x="71509" y="380622"/>
                </a:lnTo>
                <a:lnTo>
                  <a:pt x="70844" y="380569"/>
                </a:lnTo>
                <a:lnTo>
                  <a:pt x="65212" y="380111"/>
                </a:lnTo>
                <a:lnTo>
                  <a:pt x="57925" y="379502"/>
                </a:lnTo>
                <a:lnTo>
                  <a:pt x="57381" y="379500"/>
                </a:lnTo>
                <a:lnTo>
                  <a:pt x="54312" y="379184"/>
                </a:lnTo>
                <a:lnTo>
                  <a:pt x="53736" y="379145"/>
                </a:lnTo>
                <a:lnTo>
                  <a:pt x="52508" y="379025"/>
                </a:lnTo>
                <a:lnTo>
                  <a:pt x="52297" y="379010"/>
                </a:lnTo>
                <a:lnTo>
                  <a:pt x="41684" y="378122"/>
                </a:lnTo>
                <a:lnTo>
                  <a:pt x="40112" y="377967"/>
                </a:lnTo>
                <a:lnTo>
                  <a:pt x="32942" y="377349"/>
                </a:lnTo>
                <a:lnTo>
                  <a:pt x="32282" y="377291"/>
                </a:lnTo>
                <a:lnTo>
                  <a:pt x="0" y="374385"/>
                </a:lnTo>
                <a:lnTo>
                  <a:pt x="502" y="367630"/>
                </a:lnTo>
                <a:lnTo>
                  <a:pt x="2048" y="352309"/>
                </a:lnTo>
                <a:lnTo>
                  <a:pt x="3786" y="333246"/>
                </a:lnTo>
                <a:lnTo>
                  <a:pt x="4282" y="327798"/>
                </a:lnTo>
                <a:lnTo>
                  <a:pt x="4479" y="325667"/>
                </a:lnTo>
                <a:lnTo>
                  <a:pt x="4759" y="322600"/>
                </a:lnTo>
                <a:lnTo>
                  <a:pt x="4899" y="320502"/>
                </a:lnTo>
                <a:lnTo>
                  <a:pt x="6411" y="305054"/>
                </a:lnTo>
                <a:lnTo>
                  <a:pt x="6758" y="301230"/>
                </a:lnTo>
                <a:lnTo>
                  <a:pt x="7879" y="288882"/>
                </a:lnTo>
                <a:lnTo>
                  <a:pt x="8621" y="280628"/>
                </a:lnTo>
                <a:lnTo>
                  <a:pt x="8670" y="279996"/>
                </a:lnTo>
                <a:lnTo>
                  <a:pt x="8778" y="278979"/>
                </a:lnTo>
                <a:lnTo>
                  <a:pt x="8815" y="278580"/>
                </a:lnTo>
                <a:lnTo>
                  <a:pt x="9962" y="265645"/>
                </a:lnTo>
                <a:lnTo>
                  <a:pt x="11158" y="252983"/>
                </a:lnTo>
                <a:lnTo>
                  <a:pt x="11237" y="252096"/>
                </a:lnTo>
                <a:lnTo>
                  <a:pt x="12366" y="240278"/>
                </a:lnTo>
                <a:lnTo>
                  <a:pt x="12405" y="239877"/>
                </a:lnTo>
                <a:lnTo>
                  <a:pt x="12537" y="238309"/>
                </a:lnTo>
                <a:lnTo>
                  <a:pt x="12578" y="237835"/>
                </a:lnTo>
                <a:lnTo>
                  <a:pt x="12647" y="237049"/>
                </a:lnTo>
                <a:lnTo>
                  <a:pt x="12805" y="235249"/>
                </a:lnTo>
                <a:lnTo>
                  <a:pt x="12863" y="234929"/>
                </a:lnTo>
                <a:lnTo>
                  <a:pt x="12988" y="233504"/>
                </a:lnTo>
                <a:lnTo>
                  <a:pt x="13403" y="229260"/>
                </a:lnTo>
                <a:lnTo>
                  <a:pt x="14338" y="218433"/>
                </a:lnTo>
                <a:lnTo>
                  <a:pt x="14911" y="212524"/>
                </a:lnTo>
                <a:lnTo>
                  <a:pt x="14954" y="212158"/>
                </a:lnTo>
                <a:lnTo>
                  <a:pt x="15002" y="211601"/>
                </a:lnTo>
                <a:lnTo>
                  <a:pt x="15025" y="211291"/>
                </a:lnTo>
                <a:lnTo>
                  <a:pt x="15062" y="210919"/>
                </a:lnTo>
                <a:lnTo>
                  <a:pt x="15646" y="204399"/>
                </a:lnTo>
                <a:lnTo>
                  <a:pt x="15666" y="204175"/>
                </a:lnTo>
                <a:lnTo>
                  <a:pt x="15794" y="202765"/>
                </a:lnTo>
                <a:lnTo>
                  <a:pt x="16190" y="198899"/>
                </a:lnTo>
                <a:lnTo>
                  <a:pt x="16425" y="196146"/>
                </a:lnTo>
                <a:lnTo>
                  <a:pt x="16910" y="191124"/>
                </a:lnTo>
                <a:lnTo>
                  <a:pt x="17161" y="188559"/>
                </a:lnTo>
                <a:lnTo>
                  <a:pt x="17928" y="180692"/>
                </a:lnTo>
                <a:lnTo>
                  <a:pt x="18841" y="170934"/>
                </a:lnTo>
                <a:lnTo>
                  <a:pt x="18916" y="169821"/>
                </a:lnTo>
                <a:lnTo>
                  <a:pt x="19101" y="168265"/>
                </a:lnTo>
                <a:lnTo>
                  <a:pt x="20524" y="153287"/>
                </a:lnTo>
                <a:lnTo>
                  <a:pt x="21222" y="146438"/>
                </a:lnTo>
                <a:lnTo>
                  <a:pt x="21242" y="146180"/>
                </a:lnTo>
                <a:lnTo>
                  <a:pt x="21263" y="145826"/>
                </a:lnTo>
                <a:lnTo>
                  <a:pt x="21698" y="141733"/>
                </a:lnTo>
                <a:lnTo>
                  <a:pt x="21947" y="139213"/>
                </a:lnTo>
                <a:lnTo>
                  <a:pt x="22223" y="135688"/>
                </a:lnTo>
                <a:lnTo>
                  <a:pt x="22791" y="128512"/>
                </a:lnTo>
                <a:lnTo>
                  <a:pt x="22833" y="127906"/>
                </a:lnTo>
                <a:lnTo>
                  <a:pt x="22989" y="125818"/>
                </a:lnTo>
                <a:lnTo>
                  <a:pt x="23210" y="123206"/>
                </a:lnTo>
                <a:lnTo>
                  <a:pt x="23250" y="122805"/>
                </a:lnTo>
                <a:lnTo>
                  <a:pt x="25039" y="102193"/>
                </a:lnTo>
                <a:lnTo>
                  <a:pt x="25165" y="100741"/>
                </a:lnTo>
                <a:lnTo>
                  <a:pt x="25353" y="98756"/>
                </a:lnTo>
                <a:lnTo>
                  <a:pt x="25358" y="98578"/>
                </a:lnTo>
                <a:lnTo>
                  <a:pt x="25882" y="92764"/>
                </a:lnTo>
                <a:lnTo>
                  <a:pt x="25915" y="92375"/>
                </a:lnTo>
                <a:lnTo>
                  <a:pt x="25940" y="92181"/>
                </a:lnTo>
                <a:lnTo>
                  <a:pt x="26022" y="91088"/>
                </a:lnTo>
                <a:lnTo>
                  <a:pt x="26026" y="90883"/>
                </a:lnTo>
                <a:lnTo>
                  <a:pt x="26965" y="80415"/>
                </a:lnTo>
                <a:lnTo>
                  <a:pt x="27304" y="76438"/>
                </a:lnTo>
                <a:lnTo>
                  <a:pt x="27448" y="74643"/>
                </a:lnTo>
                <a:lnTo>
                  <a:pt x="27457" y="74490"/>
                </a:lnTo>
                <a:lnTo>
                  <a:pt x="27673" y="71995"/>
                </a:lnTo>
                <a:lnTo>
                  <a:pt x="27800" y="70772"/>
                </a:lnTo>
                <a:lnTo>
                  <a:pt x="28069" y="67733"/>
                </a:lnTo>
                <a:lnTo>
                  <a:pt x="28076" y="67567"/>
                </a:lnTo>
                <a:lnTo>
                  <a:pt x="28134" y="66871"/>
                </a:lnTo>
                <a:lnTo>
                  <a:pt x="28283" y="65139"/>
                </a:lnTo>
                <a:lnTo>
                  <a:pt x="28574" y="61829"/>
                </a:lnTo>
                <a:lnTo>
                  <a:pt x="28599" y="61106"/>
                </a:lnTo>
                <a:lnTo>
                  <a:pt x="28831" y="58928"/>
                </a:lnTo>
                <a:lnTo>
                  <a:pt x="28935" y="57943"/>
                </a:lnTo>
                <a:lnTo>
                  <a:pt x="28986" y="57260"/>
                </a:lnTo>
                <a:lnTo>
                  <a:pt x="29068" y="56251"/>
                </a:lnTo>
                <a:lnTo>
                  <a:pt x="29325" y="53433"/>
                </a:lnTo>
                <a:lnTo>
                  <a:pt x="29636" y="49906"/>
                </a:lnTo>
                <a:lnTo>
                  <a:pt x="29700" y="48993"/>
                </a:lnTo>
                <a:lnTo>
                  <a:pt x="29961" y="46411"/>
                </a:lnTo>
                <a:lnTo>
                  <a:pt x="30051" y="45747"/>
                </a:lnTo>
                <a:lnTo>
                  <a:pt x="30063" y="45579"/>
                </a:lnTo>
                <a:lnTo>
                  <a:pt x="30145" y="44727"/>
                </a:lnTo>
                <a:lnTo>
                  <a:pt x="30290" y="42934"/>
                </a:lnTo>
                <a:lnTo>
                  <a:pt x="30299" y="42777"/>
                </a:lnTo>
                <a:lnTo>
                  <a:pt x="30386" y="41856"/>
                </a:lnTo>
                <a:lnTo>
                  <a:pt x="30402" y="41684"/>
                </a:lnTo>
                <a:lnTo>
                  <a:pt x="30460" y="41031"/>
                </a:lnTo>
                <a:lnTo>
                  <a:pt x="31356" y="30888"/>
                </a:lnTo>
                <a:lnTo>
                  <a:pt x="31386" y="30370"/>
                </a:lnTo>
                <a:lnTo>
                  <a:pt x="31573" y="28627"/>
                </a:lnTo>
                <a:lnTo>
                  <a:pt x="31806" y="25824"/>
                </a:lnTo>
                <a:lnTo>
                  <a:pt x="31899" y="24785"/>
                </a:lnTo>
                <a:lnTo>
                  <a:pt x="32438" y="1863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6" name="pg266"/>
          <p:cNvSpPr/>
          <p:nvPr/>
        </p:nvSpPr>
        <p:spPr>
          <a:xfrm>
            <a:off x="5616660" y="3215817"/>
            <a:ext cx="413700" cy="467937"/>
          </a:xfrm>
          <a:custGeom>
            <a:avLst/>
            <a:gdLst/>
            <a:ahLst/>
            <a:cxnLst/>
            <a:rect l="0" t="0" r="0" b="0"/>
            <a:pathLst>
              <a:path w="413700" h="467937">
                <a:moveTo>
                  <a:pt x="38793" y="396863"/>
                </a:moveTo>
                <a:lnTo>
                  <a:pt x="38738" y="396437"/>
                </a:lnTo>
                <a:lnTo>
                  <a:pt x="38680" y="396045"/>
                </a:lnTo>
                <a:lnTo>
                  <a:pt x="38524" y="394715"/>
                </a:lnTo>
                <a:lnTo>
                  <a:pt x="38366" y="393522"/>
                </a:lnTo>
                <a:lnTo>
                  <a:pt x="37835" y="389409"/>
                </a:lnTo>
                <a:lnTo>
                  <a:pt x="37774" y="388881"/>
                </a:lnTo>
                <a:lnTo>
                  <a:pt x="36610" y="378778"/>
                </a:lnTo>
                <a:lnTo>
                  <a:pt x="35373" y="368271"/>
                </a:lnTo>
                <a:lnTo>
                  <a:pt x="34841" y="364141"/>
                </a:lnTo>
                <a:lnTo>
                  <a:pt x="34682" y="362803"/>
                </a:lnTo>
                <a:lnTo>
                  <a:pt x="34275" y="359604"/>
                </a:lnTo>
                <a:lnTo>
                  <a:pt x="33943" y="357117"/>
                </a:lnTo>
                <a:lnTo>
                  <a:pt x="32997" y="349700"/>
                </a:lnTo>
                <a:lnTo>
                  <a:pt x="32593" y="346392"/>
                </a:lnTo>
                <a:lnTo>
                  <a:pt x="32347" y="344759"/>
                </a:lnTo>
                <a:lnTo>
                  <a:pt x="32171" y="343379"/>
                </a:lnTo>
                <a:lnTo>
                  <a:pt x="31454" y="337715"/>
                </a:lnTo>
                <a:lnTo>
                  <a:pt x="30486" y="330494"/>
                </a:lnTo>
                <a:lnTo>
                  <a:pt x="30466" y="330337"/>
                </a:lnTo>
                <a:lnTo>
                  <a:pt x="30252" y="328756"/>
                </a:lnTo>
                <a:lnTo>
                  <a:pt x="30070" y="327329"/>
                </a:lnTo>
                <a:lnTo>
                  <a:pt x="30019" y="326985"/>
                </a:lnTo>
                <a:lnTo>
                  <a:pt x="29879" y="325705"/>
                </a:lnTo>
                <a:lnTo>
                  <a:pt x="29850" y="325441"/>
                </a:lnTo>
                <a:lnTo>
                  <a:pt x="29593" y="323430"/>
                </a:lnTo>
                <a:lnTo>
                  <a:pt x="29481" y="322497"/>
                </a:lnTo>
                <a:lnTo>
                  <a:pt x="29448" y="322191"/>
                </a:lnTo>
                <a:lnTo>
                  <a:pt x="29165" y="319773"/>
                </a:lnTo>
                <a:lnTo>
                  <a:pt x="28894" y="317486"/>
                </a:lnTo>
                <a:lnTo>
                  <a:pt x="28507" y="314379"/>
                </a:lnTo>
                <a:lnTo>
                  <a:pt x="28433" y="313784"/>
                </a:lnTo>
                <a:lnTo>
                  <a:pt x="28357" y="313099"/>
                </a:lnTo>
                <a:lnTo>
                  <a:pt x="27338" y="304756"/>
                </a:lnTo>
                <a:lnTo>
                  <a:pt x="27205" y="303558"/>
                </a:lnTo>
                <a:lnTo>
                  <a:pt x="26807" y="299978"/>
                </a:lnTo>
                <a:lnTo>
                  <a:pt x="26600" y="298170"/>
                </a:lnTo>
                <a:lnTo>
                  <a:pt x="25744" y="291015"/>
                </a:lnTo>
                <a:lnTo>
                  <a:pt x="25457" y="288583"/>
                </a:lnTo>
                <a:lnTo>
                  <a:pt x="25426" y="288337"/>
                </a:lnTo>
                <a:lnTo>
                  <a:pt x="24733" y="282056"/>
                </a:lnTo>
                <a:lnTo>
                  <a:pt x="24573" y="280555"/>
                </a:lnTo>
                <a:lnTo>
                  <a:pt x="24496" y="279859"/>
                </a:lnTo>
                <a:lnTo>
                  <a:pt x="24128" y="276707"/>
                </a:lnTo>
                <a:lnTo>
                  <a:pt x="22981" y="267026"/>
                </a:lnTo>
                <a:lnTo>
                  <a:pt x="22873" y="266091"/>
                </a:lnTo>
                <a:lnTo>
                  <a:pt x="22155" y="260856"/>
                </a:lnTo>
                <a:lnTo>
                  <a:pt x="21159" y="253666"/>
                </a:lnTo>
                <a:lnTo>
                  <a:pt x="20378" y="247407"/>
                </a:lnTo>
                <a:lnTo>
                  <a:pt x="20341" y="247058"/>
                </a:lnTo>
                <a:lnTo>
                  <a:pt x="19865" y="242580"/>
                </a:lnTo>
                <a:lnTo>
                  <a:pt x="19442" y="239363"/>
                </a:lnTo>
                <a:lnTo>
                  <a:pt x="18739" y="233947"/>
                </a:lnTo>
                <a:lnTo>
                  <a:pt x="17563" y="225041"/>
                </a:lnTo>
                <a:lnTo>
                  <a:pt x="17305" y="223150"/>
                </a:lnTo>
                <a:lnTo>
                  <a:pt x="17065" y="221376"/>
                </a:lnTo>
                <a:lnTo>
                  <a:pt x="16833" y="219592"/>
                </a:lnTo>
                <a:lnTo>
                  <a:pt x="16802" y="219336"/>
                </a:lnTo>
                <a:lnTo>
                  <a:pt x="16624" y="217979"/>
                </a:lnTo>
                <a:lnTo>
                  <a:pt x="16352" y="216003"/>
                </a:lnTo>
                <a:lnTo>
                  <a:pt x="16201" y="214830"/>
                </a:lnTo>
                <a:lnTo>
                  <a:pt x="15956" y="213100"/>
                </a:lnTo>
                <a:lnTo>
                  <a:pt x="15551" y="210257"/>
                </a:lnTo>
                <a:lnTo>
                  <a:pt x="15011" y="205952"/>
                </a:lnTo>
                <a:lnTo>
                  <a:pt x="12945" y="191010"/>
                </a:lnTo>
                <a:lnTo>
                  <a:pt x="11816" y="182823"/>
                </a:lnTo>
                <a:lnTo>
                  <a:pt x="10176" y="170576"/>
                </a:lnTo>
                <a:lnTo>
                  <a:pt x="9664" y="166638"/>
                </a:lnTo>
                <a:lnTo>
                  <a:pt x="9301" y="164302"/>
                </a:lnTo>
                <a:lnTo>
                  <a:pt x="8940" y="161340"/>
                </a:lnTo>
                <a:lnTo>
                  <a:pt x="8783" y="160208"/>
                </a:lnTo>
                <a:lnTo>
                  <a:pt x="7494" y="150563"/>
                </a:lnTo>
                <a:lnTo>
                  <a:pt x="7179" y="148270"/>
                </a:lnTo>
                <a:lnTo>
                  <a:pt x="5566" y="136421"/>
                </a:lnTo>
                <a:lnTo>
                  <a:pt x="4894" y="131469"/>
                </a:lnTo>
                <a:lnTo>
                  <a:pt x="4843" y="131065"/>
                </a:lnTo>
                <a:lnTo>
                  <a:pt x="4611" y="129290"/>
                </a:lnTo>
                <a:lnTo>
                  <a:pt x="4461" y="128137"/>
                </a:lnTo>
                <a:lnTo>
                  <a:pt x="3549" y="121683"/>
                </a:lnTo>
                <a:lnTo>
                  <a:pt x="3342" y="120196"/>
                </a:lnTo>
                <a:lnTo>
                  <a:pt x="2837" y="116536"/>
                </a:lnTo>
                <a:lnTo>
                  <a:pt x="1383" y="106397"/>
                </a:lnTo>
                <a:lnTo>
                  <a:pt x="1080" y="104028"/>
                </a:lnTo>
                <a:lnTo>
                  <a:pt x="340" y="98860"/>
                </a:lnTo>
                <a:lnTo>
                  <a:pt x="0" y="96218"/>
                </a:lnTo>
                <a:lnTo>
                  <a:pt x="5088" y="95268"/>
                </a:lnTo>
                <a:lnTo>
                  <a:pt x="33441" y="90582"/>
                </a:lnTo>
                <a:lnTo>
                  <a:pt x="36939" y="89979"/>
                </a:lnTo>
                <a:lnTo>
                  <a:pt x="37212" y="89932"/>
                </a:lnTo>
                <a:lnTo>
                  <a:pt x="40496" y="89391"/>
                </a:lnTo>
                <a:lnTo>
                  <a:pt x="60999" y="85732"/>
                </a:lnTo>
                <a:lnTo>
                  <a:pt x="71422" y="83784"/>
                </a:lnTo>
                <a:lnTo>
                  <a:pt x="73290" y="83497"/>
                </a:lnTo>
                <a:lnTo>
                  <a:pt x="82266" y="81816"/>
                </a:lnTo>
                <a:lnTo>
                  <a:pt x="84030" y="81545"/>
                </a:lnTo>
                <a:lnTo>
                  <a:pt x="85909" y="81129"/>
                </a:lnTo>
                <a:lnTo>
                  <a:pt x="94661" y="79570"/>
                </a:lnTo>
                <a:lnTo>
                  <a:pt x="99561" y="78653"/>
                </a:lnTo>
                <a:lnTo>
                  <a:pt x="101687" y="78179"/>
                </a:lnTo>
                <a:lnTo>
                  <a:pt x="103446" y="77859"/>
                </a:lnTo>
                <a:lnTo>
                  <a:pt x="105827" y="77408"/>
                </a:lnTo>
                <a:lnTo>
                  <a:pt x="106098" y="77356"/>
                </a:lnTo>
                <a:lnTo>
                  <a:pt x="109845" y="76640"/>
                </a:lnTo>
                <a:lnTo>
                  <a:pt x="109973" y="76621"/>
                </a:lnTo>
                <a:lnTo>
                  <a:pt x="110753" y="76481"/>
                </a:lnTo>
                <a:lnTo>
                  <a:pt x="118162" y="75106"/>
                </a:lnTo>
                <a:lnTo>
                  <a:pt x="118497" y="75044"/>
                </a:lnTo>
                <a:lnTo>
                  <a:pt x="118675" y="74992"/>
                </a:lnTo>
                <a:lnTo>
                  <a:pt x="122658" y="74298"/>
                </a:lnTo>
                <a:lnTo>
                  <a:pt x="122590" y="74958"/>
                </a:lnTo>
                <a:lnTo>
                  <a:pt x="123499" y="76914"/>
                </a:lnTo>
                <a:lnTo>
                  <a:pt x="123840" y="77347"/>
                </a:lnTo>
                <a:lnTo>
                  <a:pt x="127451" y="78758"/>
                </a:lnTo>
                <a:lnTo>
                  <a:pt x="128978" y="78441"/>
                </a:lnTo>
                <a:lnTo>
                  <a:pt x="130615" y="78858"/>
                </a:lnTo>
                <a:lnTo>
                  <a:pt x="132294" y="78465"/>
                </a:lnTo>
                <a:lnTo>
                  <a:pt x="133577" y="77552"/>
                </a:lnTo>
                <a:lnTo>
                  <a:pt x="133831" y="76867"/>
                </a:lnTo>
                <a:lnTo>
                  <a:pt x="133745" y="76289"/>
                </a:lnTo>
                <a:lnTo>
                  <a:pt x="134794" y="76362"/>
                </a:lnTo>
                <a:lnTo>
                  <a:pt x="138174" y="78442"/>
                </a:lnTo>
                <a:lnTo>
                  <a:pt x="138545" y="78893"/>
                </a:lnTo>
                <a:lnTo>
                  <a:pt x="139746" y="79301"/>
                </a:lnTo>
                <a:lnTo>
                  <a:pt x="143803" y="81301"/>
                </a:lnTo>
                <a:lnTo>
                  <a:pt x="144527" y="82060"/>
                </a:lnTo>
                <a:lnTo>
                  <a:pt x="148158" y="83160"/>
                </a:lnTo>
                <a:lnTo>
                  <a:pt x="150929" y="83708"/>
                </a:lnTo>
                <a:lnTo>
                  <a:pt x="152837" y="84084"/>
                </a:lnTo>
                <a:lnTo>
                  <a:pt x="156743" y="84028"/>
                </a:lnTo>
                <a:lnTo>
                  <a:pt x="158504" y="84618"/>
                </a:lnTo>
                <a:lnTo>
                  <a:pt x="160490" y="85732"/>
                </a:lnTo>
                <a:lnTo>
                  <a:pt x="163151" y="88748"/>
                </a:lnTo>
                <a:lnTo>
                  <a:pt x="164752" y="90040"/>
                </a:lnTo>
                <a:lnTo>
                  <a:pt x="167645" y="91736"/>
                </a:lnTo>
                <a:lnTo>
                  <a:pt x="170679" y="93056"/>
                </a:lnTo>
                <a:lnTo>
                  <a:pt x="174086" y="93762"/>
                </a:lnTo>
                <a:lnTo>
                  <a:pt x="177337" y="92643"/>
                </a:lnTo>
                <a:lnTo>
                  <a:pt x="178144" y="92108"/>
                </a:lnTo>
                <a:lnTo>
                  <a:pt x="179190" y="91046"/>
                </a:lnTo>
                <a:lnTo>
                  <a:pt x="179638" y="90440"/>
                </a:lnTo>
                <a:lnTo>
                  <a:pt x="180519" y="88512"/>
                </a:lnTo>
                <a:lnTo>
                  <a:pt x="180359" y="86553"/>
                </a:lnTo>
                <a:lnTo>
                  <a:pt x="179729" y="85117"/>
                </a:lnTo>
                <a:lnTo>
                  <a:pt x="180195" y="84173"/>
                </a:lnTo>
                <a:lnTo>
                  <a:pt x="180634" y="83815"/>
                </a:lnTo>
                <a:lnTo>
                  <a:pt x="181832" y="83383"/>
                </a:lnTo>
                <a:lnTo>
                  <a:pt x="183424" y="85252"/>
                </a:lnTo>
                <a:lnTo>
                  <a:pt x="186248" y="87835"/>
                </a:lnTo>
                <a:lnTo>
                  <a:pt x="187165" y="88418"/>
                </a:lnTo>
                <a:lnTo>
                  <a:pt x="188397" y="88236"/>
                </a:lnTo>
                <a:lnTo>
                  <a:pt x="190300" y="87198"/>
                </a:lnTo>
                <a:lnTo>
                  <a:pt x="193308" y="87291"/>
                </a:lnTo>
                <a:lnTo>
                  <a:pt x="194044" y="87836"/>
                </a:lnTo>
                <a:lnTo>
                  <a:pt x="194163" y="89000"/>
                </a:lnTo>
                <a:lnTo>
                  <a:pt x="193428" y="90434"/>
                </a:lnTo>
                <a:lnTo>
                  <a:pt x="193744" y="91184"/>
                </a:lnTo>
                <a:lnTo>
                  <a:pt x="194449" y="92149"/>
                </a:lnTo>
                <a:lnTo>
                  <a:pt x="194884" y="92594"/>
                </a:lnTo>
                <a:lnTo>
                  <a:pt x="196350" y="92818"/>
                </a:lnTo>
                <a:lnTo>
                  <a:pt x="197002" y="92918"/>
                </a:lnTo>
                <a:lnTo>
                  <a:pt x="200296" y="96208"/>
                </a:lnTo>
                <a:lnTo>
                  <a:pt x="204584" y="99288"/>
                </a:lnTo>
                <a:lnTo>
                  <a:pt x="204723" y="99692"/>
                </a:lnTo>
                <a:lnTo>
                  <a:pt x="210656" y="102304"/>
                </a:lnTo>
                <a:lnTo>
                  <a:pt x="215009" y="103578"/>
                </a:lnTo>
                <a:lnTo>
                  <a:pt x="216408" y="103693"/>
                </a:lnTo>
                <a:lnTo>
                  <a:pt x="218047" y="103454"/>
                </a:lnTo>
                <a:lnTo>
                  <a:pt x="219832" y="102543"/>
                </a:lnTo>
                <a:lnTo>
                  <a:pt x="222300" y="100823"/>
                </a:lnTo>
                <a:lnTo>
                  <a:pt x="224997" y="98246"/>
                </a:lnTo>
                <a:lnTo>
                  <a:pt x="228060" y="96157"/>
                </a:lnTo>
                <a:lnTo>
                  <a:pt x="229276" y="95735"/>
                </a:lnTo>
                <a:lnTo>
                  <a:pt x="230509" y="95308"/>
                </a:lnTo>
                <a:lnTo>
                  <a:pt x="234434" y="94893"/>
                </a:lnTo>
                <a:lnTo>
                  <a:pt x="236495" y="94255"/>
                </a:lnTo>
                <a:lnTo>
                  <a:pt x="237682" y="93610"/>
                </a:lnTo>
                <a:lnTo>
                  <a:pt x="242673" y="89017"/>
                </a:lnTo>
                <a:lnTo>
                  <a:pt x="243014" y="88515"/>
                </a:lnTo>
                <a:lnTo>
                  <a:pt x="243266" y="87729"/>
                </a:lnTo>
                <a:lnTo>
                  <a:pt x="243604" y="87975"/>
                </a:lnTo>
                <a:lnTo>
                  <a:pt x="245027" y="87388"/>
                </a:lnTo>
                <a:lnTo>
                  <a:pt x="251104" y="83801"/>
                </a:lnTo>
                <a:lnTo>
                  <a:pt x="258178" y="80042"/>
                </a:lnTo>
                <a:lnTo>
                  <a:pt x="259787" y="79924"/>
                </a:lnTo>
                <a:lnTo>
                  <a:pt x="262360" y="80499"/>
                </a:lnTo>
                <a:lnTo>
                  <a:pt x="262673" y="80569"/>
                </a:lnTo>
                <a:lnTo>
                  <a:pt x="262961" y="81036"/>
                </a:lnTo>
                <a:lnTo>
                  <a:pt x="263399" y="81301"/>
                </a:lnTo>
                <a:lnTo>
                  <a:pt x="265424" y="81865"/>
                </a:lnTo>
                <a:lnTo>
                  <a:pt x="271102" y="81914"/>
                </a:lnTo>
                <a:lnTo>
                  <a:pt x="272652" y="81603"/>
                </a:lnTo>
                <a:lnTo>
                  <a:pt x="276919" y="79401"/>
                </a:lnTo>
                <a:lnTo>
                  <a:pt x="278411" y="79023"/>
                </a:lnTo>
                <a:lnTo>
                  <a:pt x="279507" y="78912"/>
                </a:lnTo>
                <a:lnTo>
                  <a:pt x="280846" y="79244"/>
                </a:lnTo>
                <a:lnTo>
                  <a:pt x="283108" y="79418"/>
                </a:lnTo>
                <a:lnTo>
                  <a:pt x="283626" y="79154"/>
                </a:lnTo>
                <a:lnTo>
                  <a:pt x="285884" y="77114"/>
                </a:lnTo>
                <a:lnTo>
                  <a:pt x="286171" y="76547"/>
                </a:lnTo>
                <a:lnTo>
                  <a:pt x="289464" y="72776"/>
                </a:lnTo>
                <a:lnTo>
                  <a:pt x="292116" y="71192"/>
                </a:lnTo>
                <a:lnTo>
                  <a:pt x="294779" y="68201"/>
                </a:lnTo>
                <a:lnTo>
                  <a:pt x="297571" y="64345"/>
                </a:lnTo>
                <a:lnTo>
                  <a:pt x="300013" y="60535"/>
                </a:lnTo>
                <a:lnTo>
                  <a:pt x="302489" y="58990"/>
                </a:lnTo>
                <a:lnTo>
                  <a:pt x="303394" y="57842"/>
                </a:lnTo>
                <a:lnTo>
                  <a:pt x="305072" y="55317"/>
                </a:lnTo>
                <a:lnTo>
                  <a:pt x="306686" y="52011"/>
                </a:lnTo>
                <a:lnTo>
                  <a:pt x="310870" y="47028"/>
                </a:lnTo>
                <a:lnTo>
                  <a:pt x="313644" y="43958"/>
                </a:lnTo>
                <a:lnTo>
                  <a:pt x="317836" y="40361"/>
                </a:lnTo>
                <a:lnTo>
                  <a:pt x="318962" y="38946"/>
                </a:lnTo>
                <a:lnTo>
                  <a:pt x="319602" y="38871"/>
                </a:lnTo>
                <a:lnTo>
                  <a:pt x="321064" y="38840"/>
                </a:lnTo>
                <a:lnTo>
                  <a:pt x="322406" y="38209"/>
                </a:lnTo>
                <a:lnTo>
                  <a:pt x="327687" y="34090"/>
                </a:lnTo>
                <a:lnTo>
                  <a:pt x="333493" y="29180"/>
                </a:lnTo>
                <a:lnTo>
                  <a:pt x="335201" y="28196"/>
                </a:lnTo>
                <a:lnTo>
                  <a:pt x="338534" y="25521"/>
                </a:lnTo>
                <a:lnTo>
                  <a:pt x="340862" y="24237"/>
                </a:lnTo>
                <a:lnTo>
                  <a:pt x="341968" y="23098"/>
                </a:lnTo>
                <a:lnTo>
                  <a:pt x="342705" y="22847"/>
                </a:lnTo>
                <a:lnTo>
                  <a:pt x="348500" y="20873"/>
                </a:lnTo>
                <a:lnTo>
                  <a:pt x="351602" y="19490"/>
                </a:lnTo>
                <a:lnTo>
                  <a:pt x="358688" y="14592"/>
                </a:lnTo>
                <a:lnTo>
                  <a:pt x="359166" y="14014"/>
                </a:lnTo>
                <a:lnTo>
                  <a:pt x="359702" y="12907"/>
                </a:lnTo>
                <a:lnTo>
                  <a:pt x="361116" y="12413"/>
                </a:lnTo>
                <a:lnTo>
                  <a:pt x="361462" y="12965"/>
                </a:lnTo>
                <a:lnTo>
                  <a:pt x="363490" y="11752"/>
                </a:lnTo>
                <a:lnTo>
                  <a:pt x="366702" y="10364"/>
                </a:lnTo>
                <a:lnTo>
                  <a:pt x="378398" y="3460"/>
                </a:lnTo>
                <a:lnTo>
                  <a:pt x="380700" y="1753"/>
                </a:lnTo>
                <a:lnTo>
                  <a:pt x="383585" y="0"/>
                </a:lnTo>
                <a:lnTo>
                  <a:pt x="383618" y="165"/>
                </a:lnTo>
                <a:lnTo>
                  <a:pt x="384350" y="4076"/>
                </a:lnTo>
                <a:lnTo>
                  <a:pt x="384679" y="5880"/>
                </a:lnTo>
                <a:lnTo>
                  <a:pt x="386472" y="15562"/>
                </a:lnTo>
                <a:lnTo>
                  <a:pt x="388374" y="25830"/>
                </a:lnTo>
                <a:lnTo>
                  <a:pt x="388647" y="27371"/>
                </a:lnTo>
                <a:lnTo>
                  <a:pt x="388938" y="28969"/>
                </a:lnTo>
                <a:lnTo>
                  <a:pt x="389792" y="33577"/>
                </a:lnTo>
                <a:lnTo>
                  <a:pt x="390467" y="37256"/>
                </a:lnTo>
                <a:lnTo>
                  <a:pt x="390506" y="37433"/>
                </a:lnTo>
                <a:lnTo>
                  <a:pt x="393439" y="53302"/>
                </a:lnTo>
                <a:lnTo>
                  <a:pt x="393692" y="54580"/>
                </a:lnTo>
                <a:lnTo>
                  <a:pt x="394334" y="58089"/>
                </a:lnTo>
                <a:lnTo>
                  <a:pt x="394581" y="59416"/>
                </a:lnTo>
                <a:lnTo>
                  <a:pt x="395178" y="62630"/>
                </a:lnTo>
                <a:lnTo>
                  <a:pt x="395804" y="65927"/>
                </a:lnTo>
                <a:lnTo>
                  <a:pt x="396228" y="68240"/>
                </a:lnTo>
                <a:lnTo>
                  <a:pt x="397050" y="72808"/>
                </a:lnTo>
                <a:lnTo>
                  <a:pt x="397209" y="73648"/>
                </a:lnTo>
                <a:lnTo>
                  <a:pt x="397452" y="74983"/>
                </a:lnTo>
                <a:lnTo>
                  <a:pt x="397940" y="77658"/>
                </a:lnTo>
                <a:lnTo>
                  <a:pt x="397986" y="77889"/>
                </a:lnTo>
                <a:lnTo>
                  <a:pt x="398013" y="78033"/>
                </a:lnTo>
                <a:lnTo>
                  <a:pt x="398069" y="78333"/>
                </a:lnTo>
                <a:lnTo>
                  <a:pt x="398556" y="80895"/>
                </a:lnTo>
                <a:lnTo>
                  <a:pt x="398741" y="81729"/>
                </a:lnTo>
                <a:lnTo>
                  <a:pt x="399562" y="86275"/>
                </a:lnTo>
                <a:lnTo>
                  <a:pt x="399639" y="86638"/>
                </a:lnTo>
                <a:lnTo>
                  <a:pt x="400023" y="88618"/>
                </a:lnTo>
                <a:lnTo>
                  <a:pt x="400371" y="90603"/>
                </a:lnTo>
                <a:lnTo>
                  <a:pt x="400668" y="92209"/>
                </a:lnTo>
                <a:lnTo>
                  <a:pt x="400901" y="93441"/>
                </a:lnTo>
                <a:lnTo>
                  <a:pt x="401726" y="98070"/>
                </a:lnTo>
                <a:lnTo>
                  <a:pt x="402306" y="101193"/>
                </a:lnTo>
                <a:lnTo>
                  <a:pt x="402575" y="102675"/>
                </a:lnTo>
                <a:lnTo>
                  <a:pt x="402771" y="103681"/>
                </a:lnTo>
                <a:lnTo>
                  <a:pt x="402981" y="104786"/>
                </a:lnTo>
                <a:lnTo>
                  <a:pt x="403201" y="106079"/>
                </a:lnTo>
                <a:lnTo>
                  <a:pt x="403309" y="106630"/>
                </a:lnTo>
                <a:lnTo>
                  <a:pt x="403541" y="107865"/>
                </a:lnTo>
                <a:lnTo>
                  <a:pt x="403734" y="108909"/>
                </a:lnTo>
                <a:lnTo>
                  <a:pt x="403901" y="109766"/>
                </a:lnTo>
                <a:lnTo>
                  <a:pt x="403998" y="110258"/>
                </a:lnTo>
                <a:lnTo>
                  <a:pt x="404207" y="111403"/>
                </a:lnTo>
                <a:lnTo>
                  <a:pt x="405247" y="117016"/>
                </a:lnTo>
                <a:lnTo>
                  <a:pt x="405689" y="119443"/>
                </a:lnTo>
                <a:lnTo>
                  <a:pt x="405869" y="120424"/>
                </a:lnTo>
                <a:lnTo>
                  <a:pt x="407351" y="128491"/>
                </a:lnTo>
                <a:lnTo>
                  <a:pt x="407601" y="130255"/>
                </a:lnTo>
                <a:lnTo>
                  <a:pt x="407702" y="130768"/>
                </a:lnTo>
                <a:lnTo>
                  <a:pt x="407765" y="131081"/>
                </a:lnTo>
                <a:lnTo>
                  <a:pt x="408336" y="133782"/>
                </a:lnTo>
                <a:lnTo>
                  <a:pt x="408923" y="136968"/>
                </a:lnTo>
                <a:lnTo>
                  <a:pt x="408967" y="137235"/>
                </a:lnTo>
                <a:lnTo>
                  <a:pt x="410052" y="143063"/>
                </a:lnTo>
                <a:lnTo>
                  <a:pt x="410246" y="144149"/>
                </a:lnTo>
                <a:lnTo>
                  <a:pt x="413700" y="162814"/>
                </a:lnTo>
                <a:lnTo>
                  <a:pt x="413471" y="163084"/>
                </a:lnTo>
                <a:lnTo>
                  <a:pt x="413147" y="163260"/>
                </a:lnTo>
                <a:lnTo>
                  <a:pt x="412735" y="163312"/>
                </a:lnTo>
                <a:lnTo>
                  <a:pt x="412507" y="163438"/>
                </a:lnTo>
                <a:lnTo>
                  <a:pt x="411958" y="163975"/>
                </a:lnTo>
                <a:lnTo>
                  <a:pt x="411427" y="164378"/>
                </a:lnTo>
                <a:lnTo>
                  <a:pt x="410964" y="164570"/>
                </a:lnTo>
                <a:lnTo>
                  <a:pt x="410196" y="165362"/>
                </a:lnTo>
                <a:lnTo>
                  <a:pt x="409678" y="166228"/>
                </a:lnTo>
                <a:lnTo>
                  <a:pt x="409347" y="166552"/>
                </a:lnTo>
                <a:lnTo>
                  <a:pt x="408933" y="166783"/>
                </a:lnTo>
                <a:lnTo>
                  <a:pt x="408644" y="166826"/>
                </a:lnTo>
                <a:lnTo>
                  <a:pt x="408268" y="166743"/>
                </a:lnTo>
                <a:lnTo>
                  <a:pt x="407337" y="166037"/>
                </a:lnTo>
                <a:lnTo>
                  <a:pt x="407125" y="165929"/>
                </a:lnTo>
                <a:lnTo>
                  <a:pt x="406657" y="165814"/>
                </a:lnTo>
                <a:lnTo>
                  <a:pt x="406190" y="165925"/>
                </a:lnTo>
                <a:lnTo>
                  <a:pt x="405149" y="166539"/>
                </a:lnTo>
                <a:lnTo>
                  <a:pt x="404159" y="166942"/>
                </a:lnTo>
                <a:lnTo>
                  <a:pt x="403583" y="167531"/>
                </a:lnTo>
                <a:lnTo>
                  <a:pt x="403227" y="168201"/>
                </a:lnTo>
                <a:lnTo>
                  <a:pt x="402883" y="169224"/>
                </a:lnTo>
                <a:lnTo>
                  <a:pt x="402392" y="170056"/>
                </a:lnTo>
                <a:lnTo>
                  <a:pt x="402099" y="170260"/>
                </a:lnTo>
                <a:lnTo>
                  <a:pt x="401529" y="170986"/>
                </a:lnTo>
                <a:lnTo>
                  <a:pt x="401308" y="171513"/>
                </a:lnTo>
                <a:lnTo>
                  <a:pt x="401234" y="172185"/>
                </a:lnTo>
                <a:lnTo>
                  <a:pt x="401348" y="172717"/>
                </a:lnTo>
                <a:lnTo>
                  <a:pt x="401527" y="173241"/>
                </a:lnTo>
                <a:lnTo>
                  <a:pt x="401992" y="173595"/>
                </a:lnTo>
                <a:lnTo>
                  <a:pt x="402785" y="174077"/>
                </a:lnTo>
                <a:lnTo>
                  <a:pt x="403109" y="174350"/>
                </a:lnTo>
                <a:lnTo>
                  <a:pt x="404444" y="175881"/>
                </a:lnTo>
                <a:lnTo>
                  <a:pt x="405423" y="176922"/>
                </a:lnTo>
                <a:lnTo>
                  <a:pt x="405683" y="176973"/>
                </a:lnTo>
                <a:lnTo>
                  <a:pt x="406005" y="177182"/>
                </a:lnTo>
                <a:lnTo>
                  <a:pt x="406836" y="178952"/>
                </a:lnTo>
                <a:lnTo>
                  <a:pt x="407141" y="179932"/>
                </a:lnTo>
                <a:lnTo>
                  <a:pt x="407635" y="181125"/>
                </a:lnTo>
                <a:lnTo>
                  <a:pt x="408740" y="182499"/>
                </a:lnTo>
                <a:lnTo>
                  <a:pt x="409468" y="183029"/>
                </a:lnTo>
                <a:lnTo>
                  <a:pt x="409806" y="183176"/>
                </a:lnTo>
                <a:lnTo>
                  <a:pt x="410311" y="184001"/>
                </a:lnTo>
                <a:lnTo>
                  <a:pt x="410463" y="184463"/>
                </a:lnTo>
                <a:lnTo>
                  <a:pt x="410521" y="185458"/>
                </a:lnTo>
                <a:lnTo>
                  <a:pt x="410430" y="186103"/>
                </a:lnTo>
                <a:lnTo>
                  <a:pt x="410059" y="187253"/>
                </a:lnTo>
                <a:lnTo>
                  <a:pt x="410082" y="187638"/>
                </a:lnTo>
                <a:lnTo>
                  <a:pt x="409698" y="188827"/>
                </a:lnTo>
                <a:lnTo>
                  <a:pt x="409662" y="189199"/>
                </a:lnTo>
                <a:lnTo>
                  <a:pt x="409720" y="189879"/>
                </a:lnTo>
                <a:lnTo>
                  <a:pt x="410025" y="191181"/>
                </a:lnTo>
                <a:lnTo>
                  <a:pt x="410232" y="192513"/>
                </a:lnTo>
                <a:lnTo>
                  <a:pt x="410400" y="192960"/>
                </a:lnTo>
                <a:lnTo>
                  <a:pt x="410390" y="193113"/>
                </a:lnTo>
                <a:lnTo>
                  <a:pt x="410175" y="193504"/>
                </a:lnTo>
                <a:lnTo>
                  <a:pt x="409072" y="194210"/>
                </a:lnTo>
                <a:lnTo>
                  <a:pt x="408943" y="194341"/>
                </a:lnTo>
                <a:lnTo>
                  <a:pt x="408742" y="194547"/>
                </a:lnTo>
                <a:lnTo>
                  <a:pt x="408684" y="194960"/>
                </a:lnTo>
                <a:lnTo>
                  <a:pt x="409072" y="195588"/>
                </a:lnTo>
                <a:lnTo>
                  <a:pt x="410209" y="195773"/>
                </a:lnTo>
                <a:lnTo>
                  <a:pt x="410720" y="196057"/>
                </a:lnTo>
                <a:lnTo>
                  <a:pt x="411239" y="196439"/>
                </a:lnTo>
                <a:lnTo>
                  <a:pt x="411554" y="197060"/>
                </a:lnTo>
                <a:lnTo>
                  <a:pt x="411622" y="198003"/>
                </a:lnTo>
                <a:lnTo>
                  <a:pt x="411487" y="198883"/>
                </a:lnTo>
                <a:lnTo>
                  <a:pt x="411562" y="199812"/>
                </a:lnTo>
                <a:lnTo>
                  <a:pt x="411899" y="200605"/>
                </a:lnTo>
                <a:lnTo>
                  <a:pt x="412920" y="202051"/>
                </a:lnTo>
                <a:lnTo>
                  <a:pt x="413292" y="202825"/>
                </a:lnTo>
                <a:lnTo>
                  <a:pt x="413426" y="203240"/>
                </a:lnTo>
                <a:lnTo>
                  <a:pt x="413385" y="204580"/>
                </a:lnTo>
                <a:lnTo>
                  <a:pt x="413114" y="205032"/>
                </a:lnTo>
                <a:lnTo>
                  <a:pt x="412611" y="206621"/>
                </a:lnTo>
                <a:lnTo>
                  <a:pt x="412585" y="207468"/>
                </a:lnTo>
                <a:lnTo>
                  <a:pt x="412930" y="209038"/>
                </a:lnTo>
                <a:lnTo>
                  <a:pt x="412802" y="209954"/>
                </a:lnTo>
                <a:lnTo>
                  <a:pt x="412581" y="210422"/>
                </a:lnTo>
                <a:lnTo>
                  <a:pt x="411369" y="211487"/>
                </a:lnTo>
                <a:lnTo>
                  <a:pt x="410768" y="212074"/>
                </a:lnTo>
                <a:lnTo>
                  <a:pt x="410213" y="212968"/>
                </a:lnTo>
                <a:lnTo>
                  <a:pt x="409676" y="214973"/>
                </a:lnTo>
                <a:lnTo>
                  <a:pt x="409657" y="216313"/>
                </a:lnTo>
                <a:lnTo>
                  <a:pt x="409758" y="217915"/>
                </a:lnTo>
                <a:lnTo>
                  <a:pt x="409738" y="218748"/>
                </a:lnTo>
                <a:lnTo>
                  <a:pt x="409483" y="219712"/>
                </a:lnTo>
                <a:lnTo>
                  <a:pt x="408967" y="220561"/>
                </a:lnTo>
                <a:lnTo>
                  <a:pt x="408763" y="220708"/>
                </a:lnTo>
                <a:lnTo>
                  <a:pt x="408634" y="220893"/>
                </a:lnTo>
                <a:lnTo>
                  <a:pt x="408467" y="221251"/>
                </a:lnTo>
                <a:lnTo>
                  <a:pt x="407450" y="224497"/>
                </a:lnTo>
                <a:lnTo>
                  <a:pt x="407348" y="224821"/>
                </a:lnTo>
                <a:lnTo>
                  <a:pt x="407291" y="225238"/>
                </a:lnTo>
                <a:lnTo>
                  <a:pt x="407314" y="226062"/>
                </a:lnTo>
                <a:lnTo>
                  <a:pt x="407210" y="226922"/>
                </a:lnTo>
                <a:lnTo>
                  <a:pt x="407452" y="228516"/>
                </a:lnTo>
                <a:lnTo>
                  <a:pt x="407857" y="229450"/>
                </a:lnTo>
                <a:lnTo>
                  <a:pt x="408048" y="229915"/>
                </a:lnTo>
                <a:lnTo>
                  <a:pt x="408129" y="230202"/>
                </a:lnTo>
                <a:lnTo>
                  <a:pt x="408158" y="230888"/>
                </a:lnTo>
                <a:lnTo>
                  <a:pt x="408114" y="231386"/>
                </a:lnTo>
                <a:lnTo>
                  <a:pt x="408054" y="231636"/>
                </a:lnTo>
                <a:lnTo>
                  <a:pt x="407854" y="232012"/>
                </a:lnTo>
                <a:lnTo>
                  <a:pt x="406440" y="233576"/>
                </a:lnTo>
                <a:lnTo>
                  <a:pt x="406015" y="234458"/>
                </a:lnTo>
                <a:lnTo>
                  <a:pt x="405946" y="235023"/>
                </a:lnTo>
                <a:lnTo>
                  <a:pt x="406048" y="235532"/>
                </a:lnTo>
                <a:lnTo>
                  <a:pt x="406322" y="236299"/>
                </a:lnTo>
                <a:lnTo>
                  <a:pt x="406699" y="236896"/>
                </a:lnTo>
                <a:lnTo>
                  <a:pt x="406831" y="236986"/>
                </a:lnTo>
                <a:lnTo>
                  <a:pt x="407248" y="238116"/>
                </a:lnTo>
                <a:lnTo>
                  <a:pt x="407303" y="238420"/>
                </a:lnTo>
                <a:lnTo>
                  <a:pt x="407452" y="239549"/>
                </a:lnTo>
                <a:lnTo>
                  <a:pt x="407377" y="240090"/>
                </a:lnTo>
                <a:lnTo>
                  <a:pt x="407173" y="240548"/>
                </a:lnTo>
                <a:lnTo>
                  <a:pt x="407123" y="240850"/>
                </a:lnTo>
                <a:lnTo>
                  <a:pt x="407230" y="241412"/>
                </a:lnTo>
                <a:lnTo>
                  <a:pt x="407236" y="241688"/>
                </a:lnTo>
                <a:lnTo>
                  <a:pt x="407107" y="242407"/>
                </a:lnTo>
                <a:lnTo>
                  <a:pt x="407139" y="243318"/>
                </a:lnTo>
                <a:lnTo>
                  <a:pt x="407176" y="243599"/>
                </a:lnTo>
                <a:lnTo>
                  <a:pt x="407460" y="244651"/>
                </a:lnTo>
                <a:lnTo>
                  <a:pt x="407622" y="244989"/>
                </a:lnTo>
                <a:lnTo>
                  <a:pt x="407940" y="246039"/>
                </a:lnTo>
                <a:lnTo>
                  <a:pt x="408126" y="247804"/>
                </a:lnTo>
                <a:lnTo>
                  <a:pt x="407880" y="248060"/>
                </a:lnTo>
                <a:lnTo>
                  <a:pt x="407655" y="248463"/>
                </a:lnTo>
                <a:lnTo>
                  <a:pt x="406934" y="249181"/>
                </a:lnTo>
                <a:lnTo>
                  <a:pt x="406669" y="249521"/>
                </a:lnTo>
                <a:lnTo>
                  <a:pt x="406344" y="250300"/>
                </a:lnTo>
                <a:lnTo>
                  <a:pt x="406314" y="250715"/>
                </a:lnTo>
                <a:lnTo>
                  <a:pt x="406391" y="251159"/>
                </a:lnTo>
                <a:lnTo>
                  <a:pt x="407076" y="253234"/>
                </a:lnTo>
                <a:lnTo>
                  <a:pt x="407686" y="254193"/>
                </a:lnTo>
                <a:lnTo>
                  <a:pt x="407854" y="254669"/>
                </a:lnTo>
                <a:lnTo>
                  <a:pt x="407866" y="254996"/>
                </a:lnTo>
                <a:lnTo>
                  <a:pt x="407769" y="255454"/>
                </a:lnTo>
                <a:lnTo>
                  <a:pt x="407584" y="255679"/>
                </a:lnTo>
                <a:lnTo>
                  <a:pt x="407403" y="255712"/>
                </a:lnTo>
                <a:lnTo>
                  <a:pt x="406858" y="255718"/>
                </a:lnTo>
                <a:lnTo>
                  <a:pt x="406414" y="255590"/>
                </a:lnTo>
                <a:lnTo>
                  <a:pt x="405334" y="255050"/>
                </a:lnTo>
                <a:lnTo>
                  <a:pt x="404080" y="254960"/>
                </a:lnTo>
                <a:lnTo>
                  <a:pt x="403637" y="255073"/>
                </a:lnTo>
                <a:lnTo>
                  <a:pt x="403385" y="255203"/>
                </a:lnTo>
                <a:lnTo>
                  <a:pt x="403176" y="255446"/>
                </a:lnTo>
                <a:lnTo>
                  <a:pt x="403076" y="255739"/>
                </a:lnTo>
                <a:lnTo>
                  <a:pt x="403022" y="256330"/>
                </a:lnTo>
                <a:lnTo>
                  <a:pt x="403078" y="256848"/>
                </a:lnTo>
                <a:lnTo>
                  <a:pt x="403204" y="257187"/>
                </a:lnTo>
                <a:lnTo>
                  <a:pt x="403598" y="257860"/>
                </a:lnTo>
                <a:lnTo>
                  <a:pt x="404082" y="258487"/>
                </a:lnTo>
                <a:lnTo>
                  <a:pt x="404792" y="259123"/>
                </a:lnTo>
                <a:lnTo>
                  <a:pt x="405055" y="259419"/>
                </a:lnTo>
                <a:lnTo>
                  <a:pt x="405644" y="260636"/>
                </a:lnTo>
                <a:lnTo>
                  <a:pt x="405698" y="261251"/>
                </a:lnTo>
                <a:lnTo>
                  <a:pt x="405555" y="261720"/>
                </a:lnTo>
                <a:lnTo>
                  <a:pt x="405030" y="262423"/>
                </a:lnTo>
                <a:lnTo>
                  <a:pt x="403618" y="263418"/>
                </a:lnTo>
                <a:lnTo>
                  <a:pt x="403233" y="263870"/>
                </a:lnTo>
                <a:lnTo>
                  <a:pt x="403016" y="264264"/>
                </a:lnTo>
                <a:lnTo>
                  <a:pt x="402908" y="264651"/>
                </a:lnTo>
                <a:lnTo>
                  <a:pt x="402887" y="264979"/>
                </a:lnTo>
                <a:lnTo>
                  <a:pt x="403084" y="265679"/>
                </a:lnTo>
                <a:lnTo>
                  <a:pt x="403566" y="266636"/>
                </a:lnTo>
                <a:lnTo>
                  <a:pt x="403672" y="266933"/>
                </a:lnTo>
                <a:lnTo>
                  <a:pt x="403992" y="268541"/>
                </a:lnTo>
                <a:lnTo>
                  <a:pt x="403966" y="269879"/>
                </a:lnTo>
                <a:lnTo>
                  <a:pt x="403917" y="270203"/>
                </a:lnTo>
                <a:lnTo>
                  <a:pt x="403230" y="271319"/>
                </a:lnTo>
                <a:lnTo>
                  <a:pt x="400981" y="273671"/>
                </a:lnTo>
                <a:lnTo>
                  <a:pt x="400750" y="274147"/>
                </a:lnTo>
                <a:lnTo>
                  <a:pt x="400610" y="274848"/>
                </a:lnTo>
                <a:lnTo>
                  <a:pt x="400593" y="275203"/>
                </a:lnTo>
                <a:lnTo>
                  <a:pt x="400953" y="275947"/>
                </a:lnTo>
                <a:lnTo>
                  <a:pt x="401249" y="276379"/>
                </a:lnTo>
                <a:lnTo>
                  <a:pt x="402475" y="277497"/>
                </a:lnTo>
                <a:lnTo>
                  <a:pt x="402694" y="277652"/>
                </a:lnTo>
                <a:lnTo>
                  <a:pt x="403386" y="277932"/>
                </a:lnTo>
                <a:lnTo>
                  <a:pt x="404578" y="279461"/>
                </a:lnTo>
                <a:lnTo>
                  <a:pt x="404940" y="279787"/>
                </a:lnTo>
                <a:lnTo>
                  <a:pt x="405148" y="279917"/>
                </a:lnTo>
                <a:lnTo>
                  <a:pt x="405438" y="280547"/>
                </a:lnTo>
                <a:lnTo>
                  <a:pt x="405483" y="280815"/>
                </a:lnTo>
                <a:lnTo>
                  <a:pt x="405422" y="281603"/>
                </a:lnTo>
                <a:lnTo>
                  <a:pt x="405281" y="281899"/>
                </a:lnTo>
                <a:lnTo>
                  <a:pt x="404847" y="282288"/>
                </a:lnTo>
                <a:lnTo>
                  <a:pt x="404358" y="282576"/>
                </a:lnTo>
                <a:lnTo>
                  <a:pt x="403697" y="282806"/>
                </a:lnTo>
                <a:lnTo>
                  <a:pt x="403477" y="282982"/>
                </a:lnTo>
                <a:lnTo>
                  <a:pt x="402896" y="283570"/>
                </a:lnTo>
                <a:lnTo>
                  <a:pt x="402753" y="283835"/>
                </a:lnTo>
                <a:lnTo>
                  <a:pt x="402671" y="284508"/>
                </a:lnTo>
                <a:lnTo>
                  <a:pt x="402695" y="284920"/>
                </a:lnTo>
                <a:lnTo>
                  <a:pt x="402766" y="285495"/>
                </a:lnTo>
                <a:lnTo>
                  <a:pt x="403214" y="287391"/>
                </a:lnTo>
                <a:lnTo>
                  <a:pt x="403336" y="288641"/>
                </a:lnTo>
                <a:lnTo>
                  <a:pt x="403167" y="289390"/>
                </a:lnTo>
                <a:lnTo>
                  <a:pt x="403164" y="289895"/>
                </a:lnTo>
                <a:lnTo>
                  <a:pt x="403216" y="290026"/>
                </a:lnTo>
                <a:lnTo>
                  <a:pt x="403227" y="290376"/>
                </a:lnTo>
                <a:lnTo>
                  <a:pt x="403021" y="291905"/>
                </a:lnTo>
                <a:lnTo>
                  <a:pt x="402753" y="292754"/>
                </a:lnTo>
                <a:lnTo>
                  <a:pt x="401731" y="293434"/>
                </a:lnTo>
                <a:lnTo>
                  <a:pt x="401328" y="293507"/>
                </a:lnTo>
                <a:lnTo>
                  <a:pt x="400380" y="293467"/>
                </a:lnTo>
                <a:lnTo>
                  <a:pt x="399310" y="293626"/>
                </a:lnTo>
                <a:lnTo>
                  <a:pt x="398569" y="293923"/>
                </a:lnTo>
                <a:lnTo>
                  <a:pt x="397928" y="294363"/>
                </a:lnTo>
                <a:lnTo>
                  <a:pt x="397637" y="294691"/>
                </a:lnTo>
                <a:lnTo>
                  <a:pt x="397118" y="295499"/>
                </a:lnTo>
                <a:lnTo>
                  <a:pt x="394989" y="297990"/>
                </a:lnTo>
                <a:lnTo>
                  <a:pt x="394362" y="298932"/>
                </a:lnTo>
                <a:lnTo>
                  <a:pt x="393649" y="299845"/>
                </a:lnTo>
                <a:lnTo>
                  <a:pt x="393221" y="300676"/>
                </a:lnTo>
                <a:lnTo>
                  <a:pt x="392977" y="300988"/>
                </a:lnTo>
                <a:lnTo>
                  <a:pt x="392003" y="301956"/>
                </a:lnTo>
                <a:lnTo>
                  <a:pt x="391096" y="303045"/>
                </a:lnTo>
                <a:lnTo>
                  <a:pt x="390803" y="303486"/>
                </a:lnTo>
                <a:lnTo>
                  <a:pt x="390626" y="303991"/>
                </a:lnTo>
                <a:lnTo>
                  <a:pt x="390370" y="304455"/>
                </a:lnTo>
                <a:lnTo>
                  <a:pt x="389682" y="305226"/>
                </a:lnTo>
                <a:lnTo>
                  <a:pt x="389182" y="305786"/>
                </a:lnTo>
                <a:lnTo>
                  <a:pt x="388804" y="306406"/>
                </a:lnTo>
                <a:lnTo>
                  <a:pt x="388670" y="306755"/>
                </a:lnTo>
                <a:lnTo>
                  <a:pt x="388025" y="307694"/>
                </a:lnTo>
                <a:lnTo>
                  <a:pt x="387214" y="308686"/>
                </a:lnTo>
                <a:lnTo>
                  <a:pt x="386849" y="309546"/>
                </a:lnTo>
                <a:lnTo>
                  <a:pt x="385671" y="311347"/>
                </a:lnTo>
                <a:lnTo>
                  <a:pt x="385001" y="312696"/>
                </a:lnTo>
                <a:lnTo>
                  <a:pt x="384111" y="315478"/>
                </a:lnTo>
                <a:lnTo>
                  <a:pt x="383700" y="316620"/>
                </a:lnTo>
                <a:lnTo>
                  <a:pt x="383488" y="317207"/>
                </a:lnTo>
                <a:lnTo>
                  <a:pt x="383218" y="317757"/>
                </a:lnTo>
                <a:lnTo>
                  <a:pt x="382909" y="318201"/>
                </a:lnTo>
                <a:lnTo>
                  <a:pt x="382756" y="318379"/>
                </a:lnTo>
                <a:lnTo>
                  <a:pt x="382437" y="318598"/>
                </a:lnTo>
                <a:lnTo>
                  <a:pt x="381098" y="318911"/>
                </a:lnTo>
                <a:lnTo>
                  <a:pt x="380109" y="319336"/>
                </a:lnTo>
                <a:lnTo>
                  <a:pt x="379484" y="319698"/>
                </a:lnTo>
                <a:lnTo>
                  <a:pt x="378698" y="320346"/>
                </a:lnTo>
                <a:lnTo>
                  <a:pt x="378510" y="320579"/>
                </a:lnTo>
                <a:lnTo>
                  <a:pt x="378228" y="320980"/>
                </a:lnTo>
                <a:lnTo>
                  <a:pt x="377934" y="321932"/>
                </a:lnTo>
                <a:lnTo>
                  <a:pt x="377201" y="323098"/>
                </a:lnTo>
                <a:lnTo>
                  <a:pt x="376846" y="323727"/>
                </a:lnTo>
                <a:lnTo>
                  <a:pt x="376641" y="324220"/>
                </a:lnTo>
                <a:lnTo>
                  <a:pt x="376474" y="324699"/>
                </a:lnTo>
                <a:lnTo>
                  <a:pt x="376450" y="324895"/>
                </a:lnTo>
                <a:lnTo>
                  <a:pt x="376609" y="325485"/>
                </a:lnTo>
                <a:lnTo>
                  <a:pt x="376624" y="326001"/>
                </a:lnTo>
                <a:lnTo>
                  <a:pt x="376541" y="326306"/>
                </a:lnTo>
                <a:lnTo>
                  <a:pt x="376207" y="326750"/>
                </a:lnTo>
                <a:lnTo>
                  <a:pt x="375856" y="326990"/>
                </a:lnTo>
                <a:lnTo>
                  <a:pt x="375651" y="327040"/>
                </a:lnTo>
                <a:lnTo>
                  <a:pt x="373845" y="326829"/>
                </a:lnTo>
                <a:lnTo>
                  <a:pt x="373169" y="326984"/>
                </a:lnTo>
                <a:lnTo>
                  <a:pt x="372234" y="327561"/>
                </a:lnTo>
                <a:lnTo>
                  <a:pt x="371224" y="327837"/>
                </a:lnTo>
                <a:lnTo>
                  <a:pt x="370803" y="328178"/>
                </a:lnTo>
                <a:lnTo>
                  <a:pt x="370361" y="328824"/>
                </a:lnTo>
                <a:lnTo>
                  <a:pt x="368950" y="329684"/>
                </a:lnTo>
                <a:lnTo>
                  <a:pt x="368348" y="330271"/>
                </a:lnTo>
                <a:lnTo>
                  <a:pt x="367153" y="331640"/>
                </a:lnTo>
                <a:lnTo>
                  <a:pt x="366601" y="332126"/>
                </a:lnTo>
                <a:lnTo>
                  <a:pt x="365829" y="332938"/>
                </a:lnTo>
                <a:lnTo>
                  <a:pt x="365269" y="333632"/>
                </a:lnTo>
                <a:lnTo>
                  <a:pt x="364853" y="333989"/>
                </a:lnTo>
                <a:lnTo>
                  <a:pt x="364029" y="334458"/>
                </a:lnTo>
                <a:lnTo>
                  <a:pt x="362701" y="334830"/>
                </a:lnTo>
                <a:lnTo>
                  <a:pt x="362268" y="334952"/>
                </a:lnTo>
                <a:lnTo>
                  <a:pt x="361910" y="334966"/>
                </a:lnTo>
                <a:lnTo>
                  <a:pt x="361422" y="334879"/>
                </a:lnTo>
                <a:lnTo>
                  <a:pt x="360679" y="334336"/>
                </a:lnTo>
                <a:lnTo>
                  <a:pt x="360378" y="334026"/>
                </a:lnTo>
                <a:lnTo>
                  <a:pt x="360100" y="333592"/>
                </a:lnTo>
                <a:lnTo>
                  <a:pt x="359353" y="332007"/>
                </a:lnTo>
                <a:lnTo>
                  <a:pt x="358999" y="331104"/>
                </a:lnTo>
                <a:lnTo>
                  <a:pt x="358394" y="329808"/>
                </a:lnTo>
                <a:lnTo>
                  <a:pt x="357690" y="329111"/>
                </a:lnTo>
                <a:lnTo>
                  <a:pt x="356828" y="328539"/>
                </a:lnTo>
                <a:lnTo>
                  <a:pt x="355964" y="328062"/>
                </a:lnTo>
                <a:lnTo>
                  <a:pt x="355241" y="327799"/>
                </a:lnTo>
                <a:lnTo>
                  <a:pt x="354176" y="327746"/>
                </a:lnTo>
                <a:lnTo>
                  <a:pt x="353296" y="328036"/>
                </a:lnTo>
                <a:lnTo>
                  <a:pt x="352322" y="328895"/>
                </a:lnTo>
                <a:lnTo>
                  <a:pt x="351886" y="329423"/>
                </a:lnTo>
                <a:lnTo>
                  <a:pt x="351194" y="330859"/>
                </a:lnTo>
                <a:lnTo>
                  <a:pt x="350734" y="331640"/>
                </a:lnTo>
                <a:lnTo>
                  <a:pt x="349632" y="333189"/>
                </a:lnTo>
                <a:lnTo>
                  <a:pt x="348793" y="334111"/>
                </a:lnTo>
                <a:lnTo>
                  <a:pt x="347890" y="334949"/>
                </a:lnTo>
                <a:lnTo>
                  <a:pt x="347005" y="335525"/>
                </a:lnTo>
                <a:lnTo>
                  <a:pt x="346376" y="336305"/>
                </a:lnTo>
                <a:lnTo>
                  <a:pt x="345241" y="338269"/>
                </a:lnTo>
                <a:lnTo>
                  <a:pt x="345212" y="339277"/>
                </a:lnTo>
                <a:lnTo>
                  <a:pt x="345435" y="340856"/>
                </a:lnTo>
                <a:lnTo>
                  <a:pt x="345477" y="343858"/>
                </a:lnTo>
                <a:lnTo>
                  <a:pt x="345829" y="346016"/>
                </a:lnTo>
                <a:lnTo>
                  <a:pt x="345746" y="346720"/>
                </a:lnTo>
                <a:lnTo>
                  <a:pt x="345536" y="347132"/>
                </a:lnTo>
                <a:lnTo>
                  <a:pt x="344070" y="347250"/>
                </a:lnTo>
                <a:lnTo>
                  <a:pt x="343764" y="347172"/>
                </a:lnTo>
                <a:lnTo>
                  <a:pt x="343069" y="346840"/>
                </a:lnTo>
                <a:lnTo>
                  <a:pt x="342252" y="346712"/>
                </a:lnTo>
                <a:lnTo>
                  <a:pt x="341765" y="346731"/>
                </a:lnTo>
                <a:lnTo>
                  <a:pt x="341263" y="346906"/>
                </a:lnTo>
                <a:lnTo>
                  <a:pt x="340600" y="347232"/>
                </a:lnTo>
                <a:lnTo>
                  <a:pt x="338465" y="347152"/>
                </a:lnTo>
                <a:lnTo>
                  <a:pt x="337240" y="347342"/>
                </a:lnTo>
                <a:lnTo>
                  <a:pt x="335945" y="347738"/>
                </a:lnTo>
                <a:lnTo>
                  <a:pt x="335224" y="348138"/>
                </a:lnTo>
                <a:lnTo>
                  <a:pt x="334783" y="348566"/>
                </a:lnTo>
                <a:lnTo>
                  <a:pt x="334333" y="349256"/>
                </a:lnTo>
                <a:lnTo>
                  <a:pt x="334149" y="349641"/>
                </a:lnTo>
                <a:lnTo>
                  <a:pt x="333870" y="350464"/>
                </a:lnTo>
                <a:lnTo>
                  <a:pt x="333985" y="351484"/>
                </a:lnTo>
                <a:lnTo>
                  <a:pt x="334073" y="351798"/>
                </a:lnTo>
                <a:lnTo>
                  <a:pt x="334226" y="352180"/>
                </a:lnTo>
                <a:lnTo>
                  <a:pt x="334699" y="352948"/>
                </a:lnTo>
                <a:lnTo>
                  <a:pt x="334930" y="353655"/>
                </a:lnTo>
                <a:lnTo>
                  <a:pt x="334950" y="353926"/>
                </a:lnTo>
                <a:lnTo>
                  <a:pt x="334881" y="354126"/>
                </a:lnTo>
                <a:lnTo>
                  <a:pt x="334722" y="354446"/>
                </a:lnTo>
                <a:lnTo>
                  <a:pt x="334195" y="354945"/>
                </a:lnTo>
                <a:lnTo>
                  <a:pt x="333217" y="355314"/>
                </a:lnTo>
                <a:lnTo>
                  <a:pt x="331856" y="356067"/>
                </a:lnTo>
                <a:lnTo>
                  <a:pt x="331641" y="356503"/>
                </a:lnTo>
                <a:lnTo>
                  <a:pt x="331444" y="357290"/>
                </a:lnTo>
                <a:lnTo>
                  <a:pt x="331412" y="358499"/>
                </a:lnTo>
                <a:lnTo>
                  <a:pt x="331342" y="358816"/>
                </a:lnTo>
                <a:lnTo>
                  <a:pt x="331010" y="359403"/>
                </a:lnTo>
                <a:lnTo>
                  <a:pt x="330289" y="359915"/>
                </a:lnTo>
                <a:lnTo>
                  <a:pt x="330053" y="360183"/>
                </a:lnTo>
                <a:lnTo>
                  <a:pt x="329850" y="360737"/>
                </a:lnTo>
                <a:lnTo>
                  <a:pt x="329876" y="361140"/>
                </a:lnTo>
                <a:lnTo>
                  <a:pt x="330184" y="361814"/>
                </a:lnTo>
                <a:lnTo>
                  <a:pt x="331571" y="364469"/>
                </a:lnTo>
                <a:lnTo>
                  <a:pt x="331805" y="365241"/>
                </a:lnTo>
                <a:lnTo>
                  <a:pt x="331779" y="365635"/>
                </a:lnTo>
                <a:lnTo>
                  <a:pt x="331913" y="366606"/>
                </a:lnTo>
                <a:lnTo>
                  <a:pt x="332023" y="367098"/>
                </a:lnTo>
                <a:lnTo>
                  <a:pt x="332459" y="368282"/>
                </a:lnTo>
                <a:lnTo>
                  <a:pt x="332595" y="369537"/>
                </a:lnTo>
                <a:lnTo>
                  <a:pt x="332597" y="370063"/>
                </a:lnTo>
                <a:lnTo>
                  <a:pt x="332534" y="370613"/>
                </a:lnTo>
                <a:lnTo>
                  <a:pt x="332420" y="370970"/>
                </a:lnTo>
                <a:lnTo>
                  <a:pt x="332052" y="371722"/>
                </a:lnTo>
                <a:lnTo>
                  <a:pt x="331378" y="372563"/>
                </a:lnTo>
                <a:lnTo>
                  <a:pt x="331034" y="372885"/>
                </a:lnTo>
                <a:lnTo>
                  <a:pt x="330097" y="373495"/>
                </a:lnTo>
                <a:lnTo>
                  <a:pt x="329545" y="373626"/>
                </a:lnTo>
                <a:lnTo>
                  <a:pt x="329147" y="373631"/>
                </a:lnTo>
                <a:lnTo>
                  <a:pt x="328631" y="373568"/>
                </a:lnTo>
                <a:lnTo>
                  <a:pt x="327867" y="373309"/>
                </a:lnTo>
                <a:lnTo>
                  <a:pt x="327383" y="373266"/>
                </a:lnTo>
                <a:lnTo>
                  <a:pt x="326928" y="373330"/>
                </a:lnTo>
                <a:lnTo>
                  <a:pt x="326677" y="373460"/>
                </a:lnTo>
                <a:lnTo>
                  <a:pt x="326541" y="373634"/>
                </a:lnTo>
                <a:lnTo>
                  <a:pt x="326457" y="373999"/>
                </a:lnTo>
                <a:lnTo>
                  <a:pt x="326548" y="374710"/>
                </a:lnTo>
                <a:lnTo>
                  <a:pt x="326781" y="375623"/>
                </a:lnTo>
                <a:lnTo>
                  <a:pt x="327071" y="376363"/>
                </a:lnTo>
                <a:lnTo>
                  <a:pt x="327417" y="376856"/>
                </a:lnTo>
                <a:lnTo>
                  <a:pt x="328101" y="377680"/>
                </a:lnTo>
                <a:lnTo>
                  <a:pt x="328441" y="377961"/>
                </a:lnTo>
                <a:lnTo>
                  <a:pt x="329203" y="378411"/>
                </a:lnTo>
                <a:lnTo>
                  <a:pt x="329920" y="378762"/>
                </a:lnTo>
                <a:lnTo>
                  <a:pt x="331430" y="379809"/>
                </a:lnTo>
                <a:lnTo>
                  <a:pt x="332088" y="380474"/>
                </a:lnTo>
                <a:lnTo>
                  <a:pt x="332469" y="380999"/>
                </a:lnTo>
                <a:lnTo>
                  <a:pt x="332649" y="382058"/>
                </a:lnTo>
                <a:lnTo>
                  <a:pt x="332647" y="382560"/>
                </a:lnTo>
                <a:lnTo>
                  <a:pt x="332505" y="382893"/>
                </a:lnTo>
                <a:lnTo>
                  <a:pt x="332120" y="383368"/>
                </a:lnTo>
                <a:lnTo>
                  <a:pt x="331987" y="383786"/>
                </a:lnTo>
                <a:lnTo>
                  <a:pt x="331920" y="384246"/>
                </a:lnTo>
                <a:lnTo>
                  <a:pt x="331912" y="384869"/>
                </a:lnTo>
                <a:lnTo>
                  <a:pt x="332000" y="385242"/>
                </a:lnTo>
                <a:lnTo>
                  <a:pt x="332097" y="385390"/>
                </a:lnTo>
                <a:lnTo>
                  <a:pt x="331868" y="386426"/>
                </a:lnTo>
                <a:lnTo>
                  <a:pt x="331847" y="387412"/>
                </a:lnTo>
                <a:lnTo>
                  <a:pt x="332072" y="388120"/>
                </a:lnTo>
                <a:lnTo>
                  <a:pt x="332315" y="388465"/>
                </a:lnTo>
                <a:lnTo>
                  <a:pt x="332865" y="388904"/>
                </a:lnTo>
                <a:lnTo>
                  <a:pt x="333329" y="389194"/>
                </a:lnTo>
                <a:lnTo>
                  <a:pt x="334774" y="390396"/>
                </a:lnTo>
                <a:lnTo>
                  <a:pt x="334928" y="390822"/>
                </a:lnTo>
                <a:lnTo>
                  <a:pt x="334819" y="391542"/>
                </a:lnTo>
                <a:lnTo>
                  <a:pt x="334722" y="391824"/>
                </a:lnTo>
                <a:lnTo>
                  <a:pt x="334505" y="392074"/>
                </a:lnTo>
                <a:lnTo>
                  <a:pt x="334191" y="392275"/>
                </a:lnTo>
                <a:lnTo>
                  <a:pt x="333861" y="392358"/>
                </a:lnTo>
                <a:lnTo>
                  <a:pt x="333444" y="392399"/>
                </a:lnTo>
                <a:lnTo>
                  <a:pt x="332729" y="392290"/>
                </a:lnTo>
                <a:lnTo>
                  <a:pt x="332284" y="392191"/>
                </a:lnTo>
                <a:lnTo>
                  <a:pt x="331469" y="391827"/>
                </a:lnTo>
                <a:lnTo>
                  <a:pt x="331137" y="391596"/>
                </a:lnTo>
                <a:lnTo>
                  <a:pt x="330014" y="390582"/>
                </a:lnTo>
                <a:lnTo>
                  <a:pt x="329163" y="390217"/>
                </a:lnTo>
                <a:lnTo>
                  <a:pt x="328629" y="390201"/>
                </a:lnTo>
                <a:lnTo>
                  <a:pt x="328132" y="390337"/>
                </a:lnTo>
                <a:lnTo>
                  <a:pt x="327926" y="390460"/>
                </a:lnTo>
                <a:lnTo>
                  <a:pt x="327577" y="390795"/>
                </a:lnTo>
                <a:lnTo>
                  <a:pt x="327092" y="391699"/>
                </a:lnTo>
                <a:lnTo>
                  <a:pt x="326656" y="392823"/>
                </a:lnTo>
                <a:lnTo>
                  <a:pt x="326825" y="394743"/>
                </a:lnTo>
                <a:lnTo>
                  <a:pt x="326961" y="395109"/>
                </a:lnTo>
                <a:lnTo>
                  <a:pt x="326823" y="396220"/>
                </a:lnTo>
                <a:lnTo>
                  <a:pt x="326307" y="397393"/>
                </a:lnTo>
                <a:lnTo>
                  <a:pt x="326080" y="397750"/>
                </a:lnTo>
                <a:lnTo>
                  <a:pt x="324754" y="399103"/>
                </a:lnTo>
                <a:lnTo>
                  <a:pt x="323532" y="400172"/>
                </a:lnTo>
                <a:lnTo>
                  <a:pt x="323198" y="400280"/>
                </a:lnTo>
                <a:lnTo>
                  <a:pt x="322642" y="400284"/>
                </a:lnTo>
                <a:lnTo>
                  <a:pt x="321605" y="399973"/>
                </a:lnTo>
                <a:lnTo>
                  <a:pt x="321430" y="399898"/>
                </a:lnTo>
                <a:lnTo>
                  <a:pt x="320798" y="399380"/>
                </a:lnTo>
                <a:lnTo>
                  <a:pt x="319598" y="398663"/>
                </a:lnTo>
                <a:lnTo>
                  <a:pt x="319462" y="398450"/>
                </a:lnTo>
                <a:lnTo>
                  <a:pt x="319390" y="398226"/>
                </a:lnTo>
                <a:lnTo>
                  <a:pt x="319428" y="397476"/>
                </a:lnTo>
                <a:lnTo>
                  <a:pt x="319997" y="396466"/>
                </a:lnTo>
                <a:lnTo>
                  <a:pt x="320083" y="396202"/>
                </a:lnTo>
                <a:lnTo>
                  <a:pt x="320534" y="395505"/>
                </a:lnTo>
                <a:lnTo>
                  <a:pt x="320837" y="395224"/>
                </a:lnTo>
                <a:lnTo>
                  <a:pt x="321399" y="394261"/>
                </a:lnTo>
                <a:lnTo>
                  <a:pt x="321468" y="394116"/>
                </a:lnTo>
                <a:lnTo>
                  <a:pt x="321522" y="393581"/>
                </a:lnTo>
                <a:lnTo>
                  <a:pt x="321156" y="392632"/>
                </a:lnTo>
                <a:lnTo>
                  <a:pt x="320431" y="391803"/>
                </a:lnTo>
                <a:lnTo>
                  <a:pt x="319692" y="390790"/>
                </a:lnTo>
                <a:lnTo>
                  <a:pt x="318895" y="389389"/>
                </a:lnTo>
                <a:lnTo>
                  <a:pt x="317881" y="388192"/>
                </a:lnTo>
                <a:lnTo>
                  <a:pt x="317046" y="387061"/>
                </a:lnTo>
                <a:lnTo>
                  <a:pt x="316645" y="386783"/>
                </a:lnTo>
                <a:lnTo>
                  <a:pt x="316113" y="386511"/>
                </a:lnTo>
                <a:lnTo>
                  <a:pt x="315146" y="386331"/>
                </a:lnTo>
                <a:lnTo>
                  <a:pt x="314423" y="386553"/>
                </a:lnTo>
                <a:lnTo>
                  <a:pt x="314293" y="386693"/>
                </a:lnTo>
                <a:lnTo>
                  <a:pt x="313663" y="386964"/>
                </a:lnTo>
                <a:lnTo>
                  <a:pt x="313097" y="387127"/>
                </a:lnTo>
                <a:lnTo>
                  <a:pt x="312752" y="387151"/>
                </a:lnTo>
                <a:lnTo>
                  <a:pt x="312560" y="387119"/>
                </a:lnTo>
                <a:lnTo>
                  <a:pt x="312367" y="387006"/>
                </a:lnTo>
                <a:lnTo>
                  <a:pt x="312257" y="386856"/>
                </a:lnTo>
                <a:lnTo>
                  <a:pt x="312060" y="386102"/>
                </a:lnTo>
                <a:lnTo>
                  <a:pt x="311894" y="385692"/>
                </a:lnTo>
                <a:lnTo>
                  <a:pt x="311449" y="384952"/>
                </a:lnTo>
                <a:lnTo>
                  <a:pt x="310912" y="384240"/>
                </a:lnTo>
                <a:lnTo>
                  <a:pt x="310488" y="383797"/>
                </a:lnTo>
                <a:lnTo>
                  <a:pt x="309687" y="383255"/>
                </a:lnTo>
                <a:lnTo>
                  <a:pt x="309198" y="383124"/>
                </a:lnTo>
                <a:lnTo>
                  <a:pt x="308194" y="383228"/>
                </a:lnTo>
                <a:lnTo>
                  <a:pt x="307311" y="383588"/>
                </a:lnTo>
                <a:lnTo>
                  <a:pt x="306546" y="384079"/>
                </a:lnTo>
                <a:lnTo>
                  <a:pt x="306338" y="384464"/>
                </a:lnTo>
                <a:lnTo>
                  <a:pt x="306170" y="385093"/>
                </a:lnTo>
                <a:lnTo>
                  <a:pt x="306067" y="386876"/>
                </a:lnTo>
                <a:lnTo>
                  <a:pt x="305868" y="387723"/>
                </a:lnTo>
                <a:lnTo>
                  <a:pt x="305699" y="388114"/>
                </a:lnTo>
                <a:lnTo>
                  <a:pt x="305104" y="388752"/>
                </a:lnTo>
                <a:lnTo>
                  <a:pt x="304253" y="389544"/>
                </a:lnTo>
                <a:lnTo>
                  <a:pt x="303335" y="390172"/>
                </a:lnTo>
                <a:lnTo>
                  <a:pt x="302519" y="390946"/>
                </a:lnTo>
                <a:lnTo>
                  <a:pt x="302327" y="391254"/>
                </a:lnTo>
                <a:lnTo>
                  <a:pt x="302232" y="391620"/>
                </a:lnTo>
                <a:lnTo>
                  <a:pt x="302200" y="392427"/>
                </a:lnTo>
                <a:lnTo>
                  <a:pt x="301947" y="393252"/>
                </a:lnTo>
                <a:lnTo>
                  <a:pt x="301840" y="393601"/>
                </a:lnTo>
                <a:lnTo>
                  <a:pt x="301238" y="394965"/>
                </a:lnTo>
                <a:lnTo>
                  <a:pt x="301172" y="395627"/>
                </a:lnTo>
                <a:lnTo>
                  <a:pt x="301304" y="396244"/>
                </a:lnTo>
                <a:lnTo>
                  <a:pt x="301254" y="396590"/>
                </a:lnTo>
                <a:lnTo>
                  <a:pt x="300604" y="398137"/>
                </a:lnTo>
                <a:lnTo>
                  <a:pt x="300079" y="399614"/>
                </a:lnTo>
                <a:lnTo>
                  <a:pt x="299608" y="400243"/>
                </a:lnTo>
                <a:lnTo>
                  <a:pt x="298962" y="401288"/>
                </a:lnTo>
                <a:lnTo>
                  <a:pt x="298958" y="402090"/>
                </a:lnTo>
                <a:lnTo>
                  <a:pt x="299056" y="403100"/>
                </a:lnTo>
                <a:lnTo>
                  <a:pt x="299479" y="403832"/>
                </a:lnTo>
                <a:lnTo>
                  <a:pt x="299822" y="404618"/>
                </a:lnTo>
                <a:lnTo>
                  <a:pt x="300001" y="405255"/>
                </a:lnTo>
                <a:lnTo>
                  <a:pt x="300049" y="406953"/>
                </a:lnTo>
                <a:lnTo>
                  <a:pt x="299960" y="408334"/>
                </a:lnTo>
                <a:lnTo>
                  <a:pt x="299764" y="408804"/>
                </a:lnTo>
                <a:lnTo>
                  <a:pt x="298693" y="410527"/>
                </a:lnTo>
                <a:lnTo>
                  <a:pt x="298326" y="410862"/>
                </a:lnTo>
                <a:lnTo>
                  <a:pt x="297138" y="411692"/>
                </a:lnTo>
                <a:lnTo>
                  <a:pt x="296072" y="412147"/>
                </a:lnTo>
                <a:lnTo>
                  <a:pt x="295431" y="413060"/>
                </a:lnTo>
                <a:lnTo>
                  <a:pt x="294601" y="413950"/>
                </a:lnTo>
                <a:lnTo>
                  <a:pt x="294186" y="414516"/>
                </a:lnTo>
                <a:lnTo>
                  <a:pt x="293983" y="414926"/>
                </a:lnTo>
                <a:lnTo>
                  <a:pt x="293744" y="416028"/>
                </a:lnTo>
                <a:lnTo>
                  <a:pt x="293896" y="416927"/>
                </a:lnTo>
                <a:lnTo>
                  <a:pt x="294120" y="417650"/>
                </a:lnTo>
                <a:lnTo>
                  <a:pt x="294592" y="418247"/>
                </a:lnTo>
                <a:lnTo>
                  <a:pt x="295581" y="418636"/>
                </a:lnTo>
                <a:lnTo>
                  <a:pt x="296185" y="418983"/>
                </a:lnTo>
                <a:lnTo>
                  <a:pt x="296491" y="419264"/>
                </a:lnTo>
                <a:lnTo>
                  <a:pt x="296908" y="419857"/>
                </a:lnTo>
                <a:lnTo>
                  <a:pt x="297356" y="421192"/>
                </a:lnTo>
                <a:lnTo>
                  <a:pt x="297775" y="421599"/>
                </a:lnTo>
                <a:lnTo>
                  <a:pt x="297974" y="421979"/>
                </a:lnTo>
                <a:lnTo>
                  <a:pt x="298368" y="423366"/>
                </a:lnTo>
                <a:lnTo>
                  <a:pt x="298691" y="424139"/>
                </a:lnTo>
                <a:lnTo>
                  <a:pt x="299033" y="424971"/>
                </a:lnTo>
                <a:lnTo>
                  <a:pt x="299062" y="425380"/>
                </a:lnTo>
                <a:lnTo>
                  <a:pt x="298979" y="426182"/>
                </a:lnTo>
                <a:lnTo>
                  <a:pt x="298730" y="427700"/>
                </a:lnTo>
                <a:lnTo>
                  <a:pt x="298804" y="428563"/>
                </a:lnTo>
                <a:lnTo>
                  <a:pt x="299263" y="429451"/>
                </a:lnTo>
                <a:lnTo>
                  <a:pt x="299534" y="430145"/>
                </a:lnTo>
                <a:lnTo>
                  <a:pt x="299726" y="431015"/>
                </a:lnTo>
                <a:lnTo>
                  <a:pt x="300559" y="432217"/>
                </a:lnTo>
                <a:lnTo>
                  <a:pt x="300901" y="432924"/>
                </a:lnTo>
                <a:lnTo>
                  <a:pt x="301332" y="434054"/>
                </a:lnTo>
                <a:lnTo>
                  <a:pt x="301554" y="434455"/>
                </a:lnTo>
                <a:lnTo>
                  <a:pt x="301686" y="434897"/>
                </a:lnTo>
                <a:lnTo>
                  <a:pt x="301821" y="435713"/>
                </a:lnTo>
                <a:lnTo>
                  <a:pt x="301742" y="437078"/>
                </a:lnTo>
                <a:lnTo>
                  <a:pt x="301636" y="437683"/>
                </a:lnTo>
                <a:lnTo>
                  <a:pt x="301277" y="438293"/>
                </a:lnTo>
                <a:lnTo>
                  <a:pt x="300717" y="438936"/>
                </a:lnTo>
                <a:lnTo>
                  <a:pt x="300273" y="439245"/>
                </a:lnTo>
                <a:lnTo>
                  <a:pt x="299219" y="439591"/>
                </a:lnTo>
                <a:lnTo>
                  <a:pt x="297905" y="439811"/>
                </a:lnTo>
                <a:lnTo>
                  <a:pt x="297606" y="439898"/>
                </a:lnTo>
                <a:lnTo>
                  <a:pt x="295196" y="439405"/>
                </a:lnTo>
                <a:lnTo>
                  <a:pt x="294570" y="439470"/>
                </a:lnTo>
                <a:lnTo>
                  <a:pt x="293667" y="439693"/>
                </a:lnTo>
                <a:lnTo>
                  <a:pt x="292827" y="440181"/>
                </a:lnTo>
                <a:lnTo>
                  <a:pt x="292594" y="440432"/>
                </a:lnTo>
                <a:lnTo>
                  <a:pt x="291592" y="441984"/>
                </a:lnTo>
                <a:lnTo>
                  <a:pt x="291266" y="442488"/>
                </a:lnTo>
                <a:lnTo>
                  <a:pt x="291128" y="442961"/>
                </a:lnTo>
                <a:lnTo>
                  <a:pt x="291144" y="443297"/>
                </a:lnTo>
                <a:lnTo>
                  <a:pt x="291448" y="444798"/>
                </a:lnTo>
                <a:lnTo>
                  <a:pt x="291653" y="447492"/>
                </a:lnTo>
                <a:lnTo>
                  <a:pt x="291556" y="448159"/>
                </a:lnTo>
                <a:lnTo>
                  <a:pt x="291395" y="448673"/>
                </a:lnTo>
                <a:lnTo>
                  <a:pt x="291271" y="449469"/>
                </a:lnTo>
                <a:lnTo>
                  <a:pt x="291275" y="450156"/>
                </a:lnTo>
                <a:lnTo>
                  <a:pt x="291626" y="451763"/>
                </a:lnTo>
                <a:lnTo>
                  <a:pt x="291676" y="452765"/>
                </a:lnTo>
                <a:lnTo>
                  <a:pt x="291585" y="453482"/>
                </a:lnTo>
                <a:lnTo>
                  <a:pt x="291325" y="454465"/>
                </a:lnTo>
                <a:lnTo>
                  <a:pt x="291287" y="455354"/>
                </a:lnTo>
                <a:lnTo>
                  <a:pt x="291310" y="456355"/>
                </a:lnTo>
                <a:lnTo>
                  <a:pt x="291114" y="457664"/>
                </a:lnTo>
                <a:lnTo>
                  <a:pt x="290723" y="458805"/>
                </a:lnTo>
                <a:lnTo>
                  <a:pt x="290212" y="459484"/>
                </a:lnTo>
                <a:lnTo>
                  <a:pt x="289298" y="460078"/>
                </a:lnTo>
                <a:lnTo>
                  <a:pt x="287481" y="460668"/>
                </a:lnTo>
                <a:lnTo>
                  <a:pt x="285490" y="461468"/>
                </a:lnTo>
                <a:lnTo>
                  <a:pt x="284737" y="461644"/>
                </a:lnTo>
                <a:lnTo>
                  <a:pt x="283192" y="461270"/>
                </a:lnTo>
                <a:lnTo>
                  <a:pt x="280556" y="462855"/>
                </a:lnTo>
                <a:lnTo>
                  <a:pt x="279403" y="463429"/>
                </a:lnTo>
                <a:lnTo>
                  <a:pt x="278244" y="463904"/>
                </a:lnTo>
                <a:lnTo>
                  <a:pt x="275802" y="465123"/>
                </a:lnTo>
                <a:lnTo>
                  <a:pt x="273928" y="466338"/>
                </a:lnTo>
                <a:lnTo>
                  <a:pt x="271943" y="467357"/>
                </a:lnTo>
                <a:lnTo>
                  <a:pt x="270957" y="467705"/>
                </a:lnTo>
                <a:lnTo>
                  <a:pt x="270048" y="467909"/>
                </a:lnTo>
                <a:lnTo>
                  <a:pt x="268987" y="467937"/>
                </a:lnTo>
                <a:lnTo>
                  <a:pt x="268117" y="467836"/>
                </a:lnTo>
                <a:lnTo>
                  <a:pt x="267321" y="467649"/>
                </a:lnTo>
                <a:lnTo>
                  <a:pt x="267027" y="467526"/>
                </a:lnTo>
                <a:lnTo>
                  <a:pt x="266131" y="466999"/>
                </a:lnTo>
                <a:lnTo>
                  <a:pt x="265489" y="466312"/>
                </a:lnTo>
                <a:lnTo>
                  <a:pt x="265083" y="465765"/>
                </a:lnTo>
                <a:lnTo>
                  <a:pt x="264508" y="464516"/>
                </a:lnTo>
                <a:lnTo>
                  <a:pt x="263753" y="461834"/>
                </a:lnTo>
                <a:lnTo>
                  <a:pt x="263200" y="460896"/>
                </a:lnTo>
                <a:lnTo>
                  <a:pt x="262918" y="460515"/>
                </a:lnTo>
                <a:lnTo>
                  <a:pt x="262539" y="460192"/>
                </a:lnTo>
                <a:lnTo>
                  <a:pt x="262043" y="459951"/>
                </a:lnTo>
                <a:lnTo>
                  <a:pt x="261454" y="459718"/>
                </a:lnTo>
                <a:lnTo>
                  <a:pt x="260062" y="459346"/>
                </a:lnTo>
                <a:lnTo>
                  <a:pt x="258926" y="458787"/>
                </a:lnTo>
                <a:lnTo>
                  <a:pt x="257974" y="458132"/>
                </a:lnTo>
                <a:lnTo>
                  <a:pt x="256989" y="457165"/>
                </a:lnTo>
                <a:lnTo>
                  <a:pt x="255829" y="456137"/>
                </a:lnTo>
                <a:lnTo>
                  <a:pt x="254074" y="453863"/>
                </a:lnTo>
                <a:lnTo>
                  <a:pt x="253319" y="453209"/>
                </a:lnTo>
                <a:lnTo>
                  <a:pt x="252949" y="452989"/>
                </a:lnTo>
                <a:lnTo>
                  <a:pt x="251483" y="452446"/>
                </a:lnTo>
                <a:lnTo>
                  <a:pt x="250896" y="452149"/>
                </a:lnTo>
                <a:lnTo>
                  <a:pt x="250325" y="451747"/>
                </a:lnTo>
                <a:lnTo>
                  <a:pt x="249710" y="451636"/>
                </a:lnTo>
                <a:lnTo>
                  <a:pt x="248892" y="451800"/>
                </a:lnTo>
                <a:lnTo>
                  <a:pt x="246563" y="451991"/>
                </a:lnTo>
                <a:lnTo>
                  <a:pt x="245084" y="452397"/>
                </a:lnTo>
                <a:lnTo>
                  <a:pt x="244082" y="452438"/>
                </a:lnTo>
                <a:lnTo>
                  <a:pt x="243034" y="452199"/>
                </a:lnTo>
                <a:lnTo>
                  <a:pt x="241371" y="451517"/>
                </a:lnTo>
                <a:lnTo>
                  <a:pt x="240937" y="451339"/>
                </a:lnTo>
                <a:lnTo>
                  <a:pt x="238830" y="449988"/>
                </a:lnTo>
                <a:lnTo>
                  <a:pt x="238286" y="449486"/>
                </a:lnTo>
                <a:lnTo>
                  <a:pt x="237928" y="449004"/>
                </a:lnTo>
                <a:lnTo>
                  <a:pt x="237359" y="447947"/>
                </a:lnTo>
                <a:lnTo>
                  <a:pt x="236901" y="446879"/>
                </a:lnTo>
                <a:lnTo>
                  <a:pt x="236617" y="446003"/>
                </a:lnTo>
                <a:lnTo>
                  <a:pt x="236291" y="444547"/>
                </a:lnTo>
                <a:lnTo>
                  <a:pt x="236087" y="442929"/>
                </a:lnTo>
                <a:lnTo>
                  <a:pt x="235518" y="441230"/>
                </a:lnTo>
                <a:lnTo>
                  <a:pt x="234976" y="440203"/>
                </a:lnTo>
                <a:lnTo>
                  <a:pt x="234206" y="439211"/>
                </a:lnTo>
                <a:lnTo>
                  <a:pt x="233612" y="438723"/>
                </a:lnTo>
                <a:lnTo>
                  <a:pt x="233214" y="437866"/>
                </a:lnTo>
                <a:lnTo>
                  <a:pt x="233143" y="436977"/>
                </a:lnTo>
                <a:lnTo>
                  <a:pt x="233151" y="436026"/>
                </a:lnTo>
                <a:lnTo>
                  <a:pt x="233286" y="434330"/>
                </a:lnTo>
                <a:lnTo>
                  <a:pt x="233291" y="433867"/>
                </a:lnTo>
                <a:lnTo>
                  <a:pt x="233222" y="433115"/>
                </a:lnTo>
                <a:lnTo>
                  <a:pt x="232875" y="431770"/>
                </a:lnTo>
                <a:lnTo>
                  <a:pt x="232690" y="431399"/>
                </a:lnTo>
                <a:lnTo>
                  <a:pt x="232470" y="431079"/>
                </a:lnTo>
                <a:lnTo>
                  <a:pt x="232324" y="430868"/>
                </a:lnTo>
                <a:lnTo>
                  <a:pt x="231863" y="430415"/>
                </a:lnTo>
                <a:lnTo>
                  <a:pt x="230852" y="429999"/>
                </a:lnTo>
                <a:lnTo>
                  <a:pt x="230367" y="430012"/>
                </a:lnTo>
                <a:lnTo>
                  <a:pt x="227682" y="431243"/>
                </a:lnTo>
                <a:lnTo>
                  <a:pt x="225959" y="432361"/>
                </a:lnTo>
                <a:lnTo>
                  <a:pt x="224617" y="433608"/>
                </a:lnTo>
                <a:lnTo>
                  <a:pt x="223801" y="434509"/>
                </a:lnTo>
                <a:lnTo>
                  <a:pt x="222835" y="435009"/>
                </a:lnTo>
                <a:lnTo>
                  <a:pt x="222191" y="435072"/>
                </a:lnTo>
                <a:lnTo>
                  <a:pt x="221395" y="434908"/>
                </a:lnTo>
                <a:lnTo>
                  <a:pt x="220875" y="434888"/>
                </a:lnTo>
                <a:lnTo>
                  <a:pt x="219669" y="434990"/>
                </a:lnTo>
                <a:lnTo>
                  <a:pt x="218747" y="435291"/>
                </a:lnTo>
                <a:lnTo>
                  <a:pt x="218191" y="435583"/>
                </a:lnTo>
                <a:lnTo>
                  <a:pt x="217937" y="435819"/>
                </a:lnTo>
                <a:lnTo>
                  <a:pt x="217768" y="436065"/>
                </a:lnTo>
                <a:lnTo>
                  <a:pt x="217556" y="436554"/>
                </a:lnTo>
                <a:lnTo>
                  <a:pt x="217391" y="437052"/>
                </a:lnTo>
                <a:lnTo>
                  <a:pt x="217172" y="438092"/>
                </a:lnTo>
                <a:lnTo>
                  <a:pt x="216996" y="438466"/>
                </a:lnTo>
                <a:lnTo>
                  <a:pt x="216381" y="439775"/>
                </a:lnTo>
                <a:lnTo>
                  <a:pt x="215441" y="440776"/>
                </a:lnTo>
                <a:lnTo>
                  <a:pt x="213692" y="442031"/>
                </a:lnTo>
                <a:lnTo>
                  <a:pt x="211997" y="442763"/>
                </a:lnTo>
                <a:lnTo>
                  <a:pt x="211589" y="443088"/>
                </a:lnTo>
                <a:lnTo>
                  <a:pt x="211185" y="443592"/>
                </a:lnTo>
                <a:lnTo>
                  <a:pt x="210767" y="444357"/>
                </a:lnTo>
                <a:lnTo>
                  <a:pt x="210449" y="445265"/>
                </a:lnTo>
                <a:lnTo>
                  <a:pt x="210351" y="447023"/>
                </a:lnTo>
                <a:lnTo>
                  <a:pt x="210191" y="447674"/>
                </a:lnTo>
                <a:lnTo>
                  <a:pt x="209771" y="448802"/>
                </a:lnTo>
                <a:lnTo>
                  <a:pt x="209499" y="449272"/>
                </a:lnTo>
                <a:lnTo>
                  <a:pt x="209152" y="449727"/>
                </a:lnTo>
                <a:lnTo>
                  <a:pt x="207892" y="450485"/>
                </a:lnTo>
                <a:lnTo>
                  <a:pt x="207155" y="450658"/>
                </a:lnTo>
                <a:lnTo>
                  <a:pt x="206397" y="450751"/>
                </a:lnTo>
                <a:lnTo>
                  <a:pt x="204657" y="451348"/>
                </a:lnTo>
                <a:lnTo>
                  <a:pt x="203614" y="451588"/>
                </a:lnTo>
                <a:lnTo>
                  <a:pt x="202765" y="451514"/>
                </a:lnTo>
                <a:lnTo>
                  <a:pt x="201511" y="451008"/>
                </a:lnTo>
                <a:lnTo>
                  <a:pt x="200558" y="450728"/>
                </a:lnTo>
                <a:lnTo>
                  <a:pt x="199860" y="450706"/>
                </a:lnTo>
                <a:lnTo>
                  <a:pt x="199294" y="450874"/>
                </a:lnTo>
                <a:lnTo>
                  <a:pt x="198798" y="451163"/>
                </a:lnTo>
                <a:lnTo>
                  <a:pt x="198521" y="451558"/>
                </a:lnTo>
                <a:lnTo>
                  <a:pt x="197906" y="451736"/>
                </a:lnTo>
                <a:lnTo>
                  <a:pt x="197653" y="451923"/>
                </a:lnTo>
                <a:lnTo>
                  <a:pt x="197363" y="452381"/>
                </a:lnTo>
                <a:lnTo>
                  <a:pt x="197343" y="452773"/>
                </a:lnTo>
                <a:lnTo>
                  <a:pt x="195918" y="454970"/>
                </a:lnTo>
                <a:lnTo>
                  <a:pt x="195715" y="455159"/>
                </a:lnTo>
                <a:lnTo>
                  <a:pt x="195233" y="455405"/>
                </a:lnTo>
                <a:lnTo>
                  <a:pt x="194463" y="455323"/>
                </a:lnTo>
                <a:lnTo>
                  <a:pt x="193853" y="455085"/>
                </a:lnTo>
                <a:lnTo>
                  <a:pt x="193462" y="454833"/>
                </a:lnTo>
                <a:lnTo>
                  <a:pt x="192770" y="454198"/>
                </a:lnTo>
                <a:lnTo>
                  <a:pt x="192566" y="453855"/>
                </a:lnTo>
                <a:lnTo>
                  <a:pt x="192401" y="453404"/>
                </a:lnTo>
                <a:lnTo>
                  <a:pt x="192236" y="452596"/>
                </a:lnTo>
                <a:lnTo>
                  <a:pt x="191914" y="451658"/>
                </a:lnTo>
                <a:lnTo>
                  <a:pt x="191286" y="450894"/>
                </a:lnTo>
                <a:lnTo>
                  <a:pt x="189954" y="450073"/>
                </a:lnTo>
                <a:lnTo>
                  <a:pt x="188232" y="449292"/>
                </a:lnTo>
                <a:lnTo>
                  <a:pt x="187174" y="448886"/>
                </a:lnTo>
                <a:lnTo>
                  <a:pt x="186200" y="448666"/>
                </a:lnTo>
                <a:lnTo>
                  <a:pt x="185362" y="448580"/>
                </a:lnTo>
                <a:lnTo>
                  <a:pt x="182698" y="448564"/>
                </a:lnTo>
                <a:lnTo>
                  <a:pt x="181885" y="448445"/>
                </a:lnTo>
                <a:lnTo>
                  <a:pt x="179940" y="448620"/>
                </a:lnTo>
                <a:lnTo>
                  <a:pt x="179297" y="448619"/>
                </a:lnTo>
                <a:lnTo>
                  <a:pt x="178267" y="448296"/>
                </a:lnTo>
                <a:lnTo>
                  <a:pt x="178010" y="448377"/>
                </a:lnTo>
                <a:lnTo>
                  <a:pt x="177189" y="448269"/>
                </a:lnTo>
                <a:lnTo>
                  <a:pt x="176750" y="448003"/>
                </a:lnTo>
                <a:lnTo>
                  <a:pt x="176268" y="447558"/>
                </a:lnTo>
                <a:lnTo>
                  <a:pt x="175166" y="446744"/>
                </a:lnTo>
                <a:lnTo>
                  <a:pt x="174436" y="446342"/>
                </a:lnTo>
                <a:lnTo>
                  <a:pt x="173293" y="445880"/>
                </a:lnTo>
                <a:lnTo>
                  <a:pt x="172465" y="445696"/>
                </a:lnTo>
                <a:lnTo>
                  <a:pt x="171642" y="445653"/>
                </a:lnTo>
                <a:lnTo>
                  <a:pt x="170478" y="445943"/>
                </a:lnTo>
                <a:lnTo>
                  <a:pt x="169015" y="446574"/>
                </a:lnTo>
                <a:lnTo>
                  <a:pt x="167878" y="447170"/>
                </a:lnTo>
                <a:lnTo>
                  <a:pt x="167234" y="447581"/>
                </a:lnTo>
                <a:lnTo>
                  <a:pt x="166698" y="447681"/>
                </a:lnTo>
                <a:lnTo>
                  <a:pt x="162942" y="449301"/>
                </a:lnTo>
                <a:lnTo>
                  <a:pt x="161960" y="450040"/>
                </a:lnTo>
                <a:lnTo>
                  <a:pt x="161392" y="450877"/>
                </a:lnTo>
                <a:lnTo>
                  <a:pt x="161232" y="451246"/>
                </a:lnTo>
                <a:lnTo>
                  <a:pt x="161169" y="451587"/>
                </a:lnTo>
                <a:lnTo>
                  <a:pt x="161134" y="452685"/>
                </a:lnTo>
                <a:lnTo>
                  <a:pt x="161201" y="453512"/>
                </a:lnTo>
                <a:lnTo>
                  <a:pt x="161076" y="454678"/>
                </a:lnTo>
                <a:lnTo>
                  <a:pt x="160910" y="455485"/>
                </a:lnTo>
                <a:lnTo>
                  <a:pt x="160622" y="456058"/>
                </a:lnTo>
                <a:lnTo>
                  <a:pt x="160357" y="456365"/>
                </a:lnTo>
                <a:lnTo>
                  <a:pt x="160133" y="456507"/>
                </a:lnTo>
                <a:lnTo>
                  <a:pt x="159783" y="456701"/>
                </a:lnTo>
                <a:lnTo>
                  <a:pt x="159355" y="456846"/>
                </a:lnTo>
                <a:lnTo>
                  <a:pt x="158951" y="456888"/>
                </a:lnTo>
                <a:lnTo>
                  <a:pt x="157829" y="456808"/>
                </a:lnTo>
                <a:lnTo>
                  <a:pt x="157220" y="456666"/>
                </a:lnTo>
                <a:lnTo>
                  <a:pt x="155188" y="455981"/>
                </a:lnTo>
                <a:lnTo>
                  <a:pt x="154915" y="456011"/>
                </a:lnTo>
                <a:lnTo>
                  <a:pt x="154383" y="455871"/>
                </a:lnTo>
                <a:lnTo>
                  <a:pt x="154009" y="455668"/>
                </a:lnTo>
                <a:lnTo>
                  <a:pt x="153887" y="455487"/>
                </a:lnTo>
                <a:lnTo>
                  <a:pt x="153587" y="455349"/>
                </a:lnTo>
                <a:lnTo>
                  <a:pt x="151901" y="455442"/>
                </a:lnTo>
                <a:lnTo>
                  <a:pt x="150753" y="455400"/>
                </a:lnTo>
                <a:lnTo>
                  <a:pt x="149512" y="455271"/>
                </a:lnTo>
                <a:lnTo>
                  <a:pt x="149246" y="455213"/>
                </a:lnTo>
                <a:lnTo>
                  <a:pt x="148798" y="454986"/>
                </a:lnTo>
                <a:lnTo>
                  <a:pt x="148477" y="454667"/>
                </a:lnTo>
                <a:lnTo>
                  <a:pt x="147980" y="453667"/>
                </a:lnTo>
                <a:lnTo>
                  <a:pt x="147769" y="453141"/>
                </a:lnTo>
                <a:lnTo>
                  <a:pt x="147256" y="451506"/>
                </a:lnTo>
                <a:lnTo>
                  <a:pt x="146716" y="450245"/>
                </a:lnTo>
                <a:lnTo>
                  <a:pt x="146314" y="449823"/>
                </a:lnTo>
                <a:lnTo>
                  <a:pt x="145935" y="449606"/>
                </a:lnTo>
                <a:lnTo>
                  <a:pt x="145130" y="449349"/>
                </a:lnTo>
                <a:lnTo>
                  <a:pt x="144355" y="449219"/>
                </a:lnTo>
                <a:lnTo>
                  <a:pt x="143618" y="449222"/>
                </a:lnTo>
                <a:lnTo>
                  <a:pt x="142820" y="449073"/>
                </a:lnTo>
                <a:lnTo>
                  <a:pt x="141545" y="448455"/>
                </a:lnTo>
                <a:lnTo>
                  <a:pt x="141257" y="448266"/>
                </a:lnTo>
                <a:lnTo>
                  <a:pt x="140813" y="447824"/>
                </a:lnTo>
                <a:lnTo>
                  <a:pt x="140667" y="447552"/>
                </a:lnTo>
                <a:lnTo>
                  <a:pt x="140540" y="447226"/>
                </a:lnTo>
                <a:lnTo>
                  <a:pt x="140459" y="446821"/>
                </a:lnTo>
                <a:lnTo>
                  <a:pt x="140149" y="445983"/>
                </a:lnTo>
                <a:lnTo>
                  <a:pt x="139917" y="445411"/>
                </a:lnTo>
                <a:lnTo>
                  <a:pt x="139589" y="444849"/>
                </a:lnTo>
                <a:lnTo>
                  <a:pt x="139194" y="444375"/>
                </a:lnTo>
                <a:lnTo>
                  <a:pt x="138437" y="443815"/>
                </a:lnTo>
                <a:lnTo>
                  <a:pt x="137662" y="443503"/>
                </a:lnTo>
                <a:lnTo>
                  <a:pt x="136990" y="443323"/>
                </a:lnTo>
                <a:lnTo>
                  <a:pt x="135604" y="443126"/>
                </a:lnTo>
                <a:lnTo>
                  <a:pt x="133951" y="443045"/>
                </a:lnTo>
                <a:lnTo>
                  <a:pt x="133070" y="442972"/>
                </a:lnTo>
                <a:lnTo>
                  <a:pt x="132662" y="443043"/>
                </a:lnTo>
                <a:lnTo>
                  <a:pt x="131697" y="442945"/>
                </a:lnTo>
                <a:lnTo>
                  <a:pt x="131533" y="442889"/>
                </a:lnTo>
                <a:lnTo>
                  <a:pt x="131504" y="442596"/>
                </a:lnTo>
                <a:lnTo>
                  <a:pt x="129865" y="441705"/>
                </a:lnTo>
                <a:lnTo>
                  <a:pt x="128908" y="441523"/>
                </a:lnTo>
                <a:lnTo>
                  <a:pt x="128069" y="441492"/>
                </a:lnTo>
                <a:lnTo>
                  <a:pt x="126483" y="441755"/>
                </a:lnTo>
                <a:lnTo>
                  <a:pt x="124988" y="442616"/>
                </a:lnTo>
                <a:lnTo>
                  <a:pt x="124003" y="442976"/>
                </a:lnTo>
                <a:lnTo>
                  <a:pt x="122470" y="443831"/>
                </a:lnTo>
                <a:lnTo>
                  <a:pt x="120510" y="444671"/>
                </a:lnTo>
                <a:lnTo>
                  <a:pt x="119714" y="444684"/>
                </a:lnTo>
                <a:lnTo>
                  <a:pt x="118695" y="444857"/>
                </a:lnTo>
                <a:lnTo>
                  <a:pt x="117937" y="445049"/>
                </a:lnTo>
                <a:lnTo>
                  <a:pt x="115675" y="444775"/>
                </a:lnTo>
                <a:lnTo>
                  <a:pt x="114223" y="444482"/>
                </a:lnTo>
                <a:lnTo>
                  <a:pt x="113512" y="444149"/>
                </a:lnTo>
                <a:lnTo>
                  <a:pt x="111542" y="443584"/>
                </a:lnTo>
                <a:lnTo>
                  <a:pt x="109463" y="443202"/>
                </a:lnTo>
                <a:lnTo>
                  <a:pt x="105312" y="443037"/>
                </a:lnTo>
                <a:lnTo>
                  <a:pt x="104594" y="442930"/>
                </a:lnTo>
                <a:lnTo>
                  <a:pt x="103843" y="442646"/>
                </a:lnTo>
                <a:lnTo>
                  <a:pt x="102832" y="441785"/>
                </a:lnTo>
                <a:lnTo>
                  <a:pt x="102456" y="441350"/>
                </a:lnTo>
                <a:lnTo>
                  <a:pt x="101800" y="440225"/>
                </a:lnTo>
                <a:lnTo>
                  <a:pt x="101662" y="439854"/>
                </a:lnTo>
                <a:lnTo>
                  <a:pt x="101268" y="438398"/>
                </a:lnTo>
                <a:lnTo>
                  <a:pt x="101037" y="437070"/>
                </a:lnTo>
                <a:lnTo>
                  <a:pt x="100886" y="434685"/>
                </a:lnTo>
                <a:lnTo>
                  <a:pt x="100844" y="434442"/>
                </a:lnTo>
                <a:lnTo>
                  <a:pt x="100727" y="433758"/>
                </a:lnTo>
                <a:lnTo>
                  <a:pt x="100641" y="433291"/>
                </a:lnTo>
                <a:lnTo>
                  <a:pt x="100287" y="432230"/>
                </a:lnTo>
                <a:lnTo>
                  <a:pt x="99613" y="431366"/>
                </a:lnTo>
                <a:lnTo>
                  <a:pt x="99332" y="431122"/>
                </a:lnTo>
                <a:lnTo>
                  <a:pt x="98985" y="430690"/>
                </a:lnTo>
                <a:lnTo>
                  <a:pt x="97626" y="428863"/>
                </a:lnTo>
                <a:lnTo>
                  <a:pt x="97208" y="428500"/>
                </a:lnTo>
                <a:lnTo>
                  <a:pt x="95609" y="426863"/>
                </a:lnTo>
                <a:lnTo>
                  <a:pt x="95071" y="426482"/>
                </a:lnTo>
                <a:lnTo>
                  <a:pt x="94104" y="425292"/>
                </a:lnTo>
                <a:lnTo>
                  <a:pt x="93233" y="423854"/>
                </a:lnTo>
                <a:lnTo>
                  <a:pt x="92811" y="421791"/>
                </a:lnTo>
                <a:lnTo>
                  <a:pt x="92661" y="421265"/>
                </a:lnTo>
                <a:lnTo>
                  <a:pt x="92353" y="420523"/>
                </a:lnTo>
                <a:lnTo>
                  <a:pt x="91667" y="419313"/>
                </a:lnTo>
                <a:lnTo>
                  <a:pt x="90634" y="418144"/>
                </a:lnTo>
                <a:lnTo>
                  <a:pt x="89952" y="417603"/>
                </a:lnTo>
                <a:lnTo>
                  <a:pt x="89233" y="417032"/>
                </a:lnTo>
                <a:lnTo>
                  <a:pt x="88210" y="416501"/>
                </a:lnTo>
                <a:lnTo>
                  <a:pt x="87218" y="416127"/>
                </a:lnTo>
                <a:lnTo>
                  <a:pt x="85775" y="415779"/>
                </a:lnTo>
                <a:lnTo>
                  <a:pt x="83202" y="415662"/>
                </a:lnTo>
                <a:lnTo>
                  <a:pt x="82507" y="415745"/>
                </a:lnTo>
                <a:lnTo>
                  <a:pt x="81842" y="415700"/>
                </a:lnTo>
                <a:lnTo>
                  <a:pt x="81702" y="415807"/>
                </a:lnTo>
                <a:lnTo>
                  <a:pt x="81283" y="415865"/>
                </a:lnTo>
                <a:lnTo>
                  <a:pt x="79814" y="415410"/>
                </a:lnTo>
                <a:lnTo>
                  <a:pt x="79373" y="415206"/>
                </a:lnTo>
                <a:lnTo>
                  <a:pt x="79133" y="415002"/>
                </a:lnTo>
                <a:lnTo>
                  <a:pt x="78895" y="414623"/>
                </a:lnTo>
                <a:lnTo>
                  <a:pt x="78500" y="413518"/>
                </a:lnTo>
                <a:lnTo>
                  <a:pt x="78333" y="412868"/>
                </a:lnTo>
                <a:lnTo>
                  <a:pt x="78291" y="412212"/>
                </a:lnTo>
                <a:lnTo>
                  <a:pt x="78166" y="411519"/>
                </a:lnTo>
                <a:lnTo>
                  <a:pt x="77956" y="411186"/>
                </a:lnTo>
                <a:lnTo>
                  <a:pt x="77928" y="410492"/>
                </a:lnTo>
                <a:lnTo>
                  <a:pt x="78002" y="410257"/>
                </a:lnTo>
                <a:lnTo>
                  <a:pt x="77611" y="409313"/>
                </a:lnTo>
                <a:lnTo>
                  <a:pt x="77002" y="408474"/>
                </a:lnTo>
                <a:lnTo>
                  <a:pt x="76484" y="407947"/>
                </a:lnTo>
                <a:lnTo>
                  <a:pt x="75996" y="407604"/>
                </a:lnTo>
                <a:lnTo>
                  <a:pt x="75426" y="407357"/>
                </a:lnTo>
                <a:lnTo>
                  <a:pt x="74766" y="407273"/>
                </a:lnTo>
                <a:lnTo>
                  <a:pt x="73964" y="407421"/>
                </a:lnTo>
                <a:lnTo>
                  <a:pt x="73462" y="407777"/>
                </a:lnTo>
                <a:lnTo>
                  <a:pt x="73056" y="408132"/>
                </a:lnTo>
                <a:lnTo>
                  <a:pt x="72511" y="408955"/>
                </a:lnTo>
                <a:lnTo>
                  <a:pt x="72081" y="410049"/>
                </a:lnTo>
                <a:lnTo>
                  <a:pt x="71852" y="410355"/>
                </a:lnTo>
                <a:lnTo>
                  <a:pt x="71388" y="410869"/>
                </a:lnTo>
                <a:lnTo>
                  <a:pt x="71033" y="411113"/>
                </a:lnTo>
                <a:lnTo>
                  <a:pt x="70709" y="411334"/>
                </a:lnTo>
                <a:lnTo>
                  <a:pt x="69805" y="411657"/>
                </a:lnTo>
                <a:lnTo>
                  <a:pt x="69319" y="411711"/>
                </a:lnTo>
                <a:lnTo>
                  <a:pt x="67615" y="411071"/>
                </a:lnTo>
                <a:lnTo>
                  <a:pt x="67398" y="411039"/>
                </a:lnTo>
                <a:lnTo>
                  <a:pt x="66710" y="411170"/>
                </a:lnTo>
                <a:lnTo>
                  <a:pt x="66396" y="411425"/>
                </a:lnTo>
                <a:lnTo>
                  <a:pt x="66149" y="411808"/>
                </a:lnTo>
                <a:lnTo>
                  <a:pt x="65666" y="412809"/>
                </a:lnTo>
                <a:lnTo>
                  <a:pt x="64975" y="413564"/>
                </a:lnTo>
                <a:lnTo>
                  <a:pt x="63116" y="414312"/>
                </a:lnTo>
                <a:lnTo>
                  <a:pt x="62301" y="414918"/>
                </a:lnTo>
                <a:lnTo>
                  <a:pt x="61722" y="415106"/>
                </a:lnTo>
                <a:lnTo>
                  <a:pt x="60561" y="415236"/>
                </a:lnTo>
                <a:lnTo>
                  <a:pt x="60201" y="415164"/>
                </a:lnTo>
                <a:lnTo>
                  <a:pt x="59334" y="414991"/>
                </a:lnTo>
                <a:lnTo>
                  <a:pt x="57386" y="413397"/>
                </a:lnTo>
                <a:lnTo>
                  <a:pt x="56668" y="413020"/>
                </a:lnTo>
                <a:lnTo>
                  <a:pt x="55781" y="412829"/>
                </a:lnTo>
                <a:lnTo>
                  <a:pt x="54722" y="412934"/>
                </a:lnTo>
                <a:lnTo>
                  <a:pt x="53963" y="412763"/>
                </a:lnTo>
                <a:lnTo>
                  <a:pt x="53437" y="412372"/>
                </a:lnTo>
                <a:lnTo>
                  <a:pt x="52034" y="410716"/>
                </a:lnTo>
                <a:lnTo>
                  <a:pt x="50659" y="409194"/>
                </a:lnTo>
                <a:lnTo>
                  <a:pt x="50159" y="408713"/>
                </a:lnTo>
                <a:lnTo>
                  <a:pt x="49357" y="408210"/>
                </a:lnTo>
                <a:lnTo>
                  <a:pt x="48756" y="407979"/>
                </a:lnTo>
                <a:lnTo>
                  <a:pt x="47558" y="407766"/>
                </a:lnTo>
                <a:lnTo>
                  <a:pt x="46933" y="407862"/>
                </a:lnTo>
                <a:lnTo>
                  <a:pt x="46593" y="407995"/>
                </a:lnTo>
                <a:lnTo>
                  <a:pt x="45558" y="409143"/>
                </a:lnTo>
                <a:lnTo>
                  <a:pt x="44257" y="411872"/>
                </a:lnTo>
                <a:lnTo>
                  <a:pt x="43951" y="412257"/>
                </a:lnTo>
                <a:lnTo>
                  <a:pt x="43407" y="412624"/>
                </a:lnTo>
                <a:lnTo>
                  <a:pt x="41860" y="413304"/>
                </a:lnTo>
                <a:lnTo>
                  <a:pt x="41752" y="413572"/>
                </a:lnTo>
                <a:lnTo>
                  <a:pt x="41617" y="413666"/>
                </a:lnTo>
                <a:lnTo>
                  <a:pt x="41027" y="413871"/>
                </a:lnTo>
                <a:lnTo>
                  <a:pt x="40331" y="408530"/>
                </a:lnTo>
                <a:lnTo>
                  <a:pt x="40210" y="407483"/>
                </a:lnTo>
                <a:lnTo>
                  <a:pt x="39040" y="39896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7" name="pg267"/>
          <p:cNvSpPr/>
          <p:nvPr/>
        </p:nvSpPr>
        <p:spPr>
          <a:xfrm>
            <a:off x="5796072" y="3282268"/>
            <a:ext cx="5055" cy="12068"/>
          </a:xfrm>
          <a:custGeom>
            <a:avLst/>
            <a:gdLst/>
            <a:ahLst/>
            <a:cxnLst/>
            <a:rect l="0" t="0" r="0" b="0"/>
            <a:pathLst>
              <a:path w="5055" h="12068">
                <a:moveTo>
                  <a:pt x="415" y="9806"/>
                </a:moveTo>
                <a:lnTo>
                  <a:pt x="0" y="2113"/>
                </a:lnTo>
                <a:lnTo>
                  <a:pt x="589" y="288"/>
                </a:lnTo>
                <a:lnTo>
                  <a:pt x="1039" y="0"/>
                </a:lnTo>
                <a:lnTo>
                  <a:pt x="2018" y="350"/>
                </a:lnTo>
                <a:lnTo>
                  <a:pt x="5055" y="3193"/>
                </a:lnTo>
                <a:lnTo>
                  <a:pt x="4677" y="6922"/>
                </a:lnTo>
                <a:lnTo>
                  <a:pt x="2181" y="11195"/>
                </a:lnTo>
                <a:lnTo>
                  <a:pt x="910" y="1206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8" name="pg268"/>
          <p:cNvSpPr/>
          <p:nvPr/>
        </p:nvSpPr>
        <p:spPr>
          <a:xfrm>
            <a:off x="5807156" y="3293152"/>
            <a:ext cx="5184" cy="4412"/>
          </a:xfrm>
          <a:custGeom>
            <a:avLst/>
            <a:gdLst/>
            <a:ahLst/>
            <a:cxnLst/>
            <a:rect l="0" t="0" r="0" b="0"/>
            <a:pathLst>
              <a:path w="5184" h="4412">
                <a:moveTo>
                  <a:pt x="0" y="2708"/>
                </a:moveTo>
                <a:lnTo>
                  <a:pt x="1225" y="477"/>
                </a:lnTo>
                <a:lnTo>
                  <a:pt x="2272" y="314"/>
                </a:lnTo>
                <a:lnTo>
                  <a:pt x="2661" y="487"/>
                </a:lnTo>
                <a:lnTo>
                  <a:pt x="3063" y="1118"/>
                </a:lnTo>
                <a:lnTo>
                  <a:pt x="3907" y="1091"/>
                </a:lnTo>
                <a:lnTo>
                  <a:pt x="4758" y="0"/>
                </a:lnTo>
                <a:lnTo>
                  <a:pt x="4994" y="85"/>
                </a:lnTo>
                <a:lnTo>
                  <a:pt x="5184" y="2983"/>
                </a:lnTo>
                <a:lnTo>
                  <a:pt x="4838" y="3960"/>
                </a:lnTo>
                <a:lnTo>
                  <a:pt x="4617" y="4164"/>
                </a:lnTo>
                <a:lnTo>
                  <a:pt x="3415" y="4412"/>
                </a:lnTo>
                <a:lnTo>
                  <a:pt x="1057" y="3563"/>
                </a:lnTo>
                <a:lnTo>
                  <a:pt x="40" y="300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9" name="pg269"/>
          <p:cNvSpPr/>
          <p:nvPr/>
        </p:nvSpPr>
        <p:spPr>
          <a:xfrm>
            <a:off x="3893320" y="3934714"/>
            <a:ext cx="855722" cy="440993"/>
          </a:xfrm>
          <a:custGeom>
            <a:avLst/>
            <a:gdLst/>
            <a:ahLst/>
            <a:cxnLst/>
            <a:rect l="0" t="0" r="0" b="0"/>
            <a:pathLst>
              <a:path w="855722" h="440993">
                <a:moveTo>
                  <a:pt x="243" y="58152"/>
                </a:moveTo>
                <a:lnTo>
                  <a:pt x="1025" y="48808"/>
                </a:lnTo>
                <a:lnTo>
                  <a:pt x="1161" y="47031"/>
                </a:lnTo>
                <a:lnTo>
                  <a:pt x="1702" y="39906"/>
                </a:lnTo>
                <a:lnTo>
                  <a:pt x="2167" y="34476"/>
                </a:lnTo>
                <a:lnTo>
                  <a:pt x="4052" y="11123"/>
                </a:lnTo>
                <a:lnTo>
                  <a:pt x="4044" y="10873"/>
                </a:lnTo>
                <a:lnTo>
                  <a:pt x="4915" y="0"/>
                </a:lnTo>
                <a:lnTo>
                  <a:pt x="6516" y="316"/>
                </a:lnTo>
                <a:lnTo>
                  <a:pt x="7126" y="368"/>
                </a:lnTo>
                <a:lnTo>
                  <a:pt x="20703" y="1306"/>
                </a:lnTo>
                <a:lnTo>
                  <a:pt x="23154" y="1475"/>
                </a:lnTo>
                <a:lnTo>
                  <a:pt x="24860" y="1642"/>
                </a:lnTo>
                <a:lnTo>
                  <a:pt x="26951" y="1834"/>
                </a:lnTo>
                <a:lnTo>
                  <a:pt x="28787" y="2063"/>
                </a:lnTo>
                <a:lnTo>
                  <a:pt x="30536" y="2301"/>
                </a:lnTo>
                <a:lnTo>
                  <a:pt x="34842" y="2944"/>
                </a:lnTo>
                <a:lnTo>
                  <a:pt x="68646" y="5530"/>
                </a:lnTo>
                <a:lnTo>
                  <a:pt x="77966" y="6212"/>
                </a:lnTo>
                <a:lnTo>
                  <a:pt x="83136" y="6659"/>
                </a:lnTo>
                <a:lnTo>
                  <a:pt x="85506" y="6842"/>
                </a:lnTo>
                <a:lnTo>
                  <a:pt x="98304" y="7790"/>
                </a:lnTo>
                <a:lnTo>
                  <a:pt x="99513" y="7876"/>
                </a:lnTo>
                <a:lnTo>
                  <a:pt x="100898" y="7966"/>
                </a:lnTo>
                <a:lnTo>
                  <a:pt x="103638" y="8137"/>
                </a:lnTo>
                <a:lnTo>
                  <a:pt x="113311" y="8733"/>
                </a:lnTo>
                <a:lnTo>
                  <a:pt x="143127" y="10494"/>
                </a:lnTo>
                <a:lnTo>
                  <a:pt x="147586" y="10742"/>
                </a:lnTo>
                <a:lnTo>
                  <a:pt x="151157" y="10949"/>
                </a:lnTo>
                <a:lnTo>
                  <a:pt x="154487" y="11148"/>
                </a:lnTo>
                <a:lnTo>
                  <a:pt x="161542" y="11533"/>
                </a:lnTo>
                <a:lnTo>
                  <a:pt x="165066" y="11729"/>
                </a:lnTo>
                <a:lnTo>
                  <a:pt x="166893" y="11831"/>
                </a:lnTo>
                <a:lnTo>
                  <a:pt x="167079" y="11837"/>
                </a:lnTo>
                <a:lnTo>
                  <a:pt x="181386" y="12595"/>
                </a:lnTo>
                <a:lnTo>
                  <a:pt x="181527" y="12593"/>
                </a:lnTo>
                <a:lnTo>
                  <a:pt x="195849" y="13324"/>
                </a:lnTo>
                <a:lnTo>
                  <a:pt x="197119" y="13391"/>
                </a:lnTo>
                <a:lnTo>
                  <a:pt x="201163" y="13594"/>
                </a:lnTo>
                <a:lnTo>
                  <a:pt x="202756" y="13700"/>
                </a:lnTo>
                <a:lnTo>
                  <a:pt x="207795" y="13968"/>
                </a:lnTo>
                <a:lnTo>
                  <a:pt x="211866" y="14121"/>
                </a:lnTo>
                <a:lnTo>
                  <a:pt x="213110" y="14207"/>
                </a:lnTo>
                <a:lnTo>
                  <a:pt x="216667" y="14399"/>
                </a:lnTo>
                <a:lnTo>
                  <a:pt x="220753" y="14564"/>
                </a:lnTo>
                <a:lnTo>
                  <a:pt x="221559" y="14607"/>
                </a:lnTo>
                <a:lnTo>
                  <a:pt x="225572" y="14812"/>
                </a:lnTo>
                <a:lnTo>
                  <a:pt x="226421" y="14835"/>
                </a:lnTo>
                <a:lnTo>
                  <a:pt x="228628" y="14990"/>
                </a:lnTo>
                <a:lnTo>
                  <a:pt x="234455" y="15220"/>
                </a:lnTo>
                <a:lnTo>
                  <a:pt x="238626" y="15407"/>
                </a:lnTo>
                <a:lnTo>
                  <a:pt x="238977" y="15414"/>
                </a:lnTo>
                <a:lnTo>
                  <a:pt x="242776" y="15567"/>
                </a:lnTo>
                <a:lnTo>
                  <a:pt x="246700" y="15738"/>
                </a:lnTo>
                <a:lnTo>
                  <a:pt x="281266" y="17251"/>
                </a:lnTo>
                <a:lnTo>
                  <a:pt x="282049" y="17281"/>
                </a:lnTo>
                <a:lnTo>
                  <a:pt x="282185" y="17299"/>
                </a:lnTo>
                <a:lnTo>
                  <a:pt x="282661" y="17316"/>
                </a:lnTo>
                <a:lnTo>
                  <a:pt x="289756" y="17630"/>
                </a:lnTo>
                <a:lnTo>
                  <a:pt x="292347" y="17762"/>
                </a:lnTo>
                <a:lnTo>
                  <a:pt x="300620" y="18181"/>
                </a:lnTo>
                <a:lnTo>
                  <a:pt x="301056" y="18203"/>
                </a:lnTo>
                <a:lnTo>
                  <a:pt x="301657" y="18239"/>
                </a:lnTo>
                <a:lnTo>
                  <a:pt x="313490" y="18754"/>
                </a:lnTo>
                <a:lnTo>
                  <a:pt x="322317" y="19219"/>
                </a:lnTo>
                <a:lnTo>
                  <a:pt x="323478" y="19280"/>
                </a:lnTo>
                <a:lnTo>
                  <a:pt x="334994" y="19834"/>
                </a:lnTo>
                <a:lnTo>
                  <a:pt x="335881" y="19943"/>
                </a:lnTo>
                <a:lnTo>
                  <a:pt x="338178" y="20027"/>
                </a:lnTo>
                <a:lnTo>
                  <a:pt x="344830" y="20310"/>
                </a:lnTo>
                <a:lnTo>
                  <a:pt x="346505" y="20370"/>
                </a:lnTo>
                <a:lnTo>
                  <a:pt x="349720" y="20485"/>
                </a:lnTo>
                <a:lnTo>
                  <a:pt x="350163" y="20503"/>
                </a:lnTo>
                <a:lnTo>
                  <a:pt x="350304" y="20509"/>
                </a:lnTo>
                <a:lnTo>
                  <a:pt x="350528" y="20526"/>
                </a:lnTo>
                <a:lnTo>
                  <a:pt x="352115" y="20581"/>
                </a:lnTo>
                <a:lnTo>
                  <a:pt x="354894" y="20707"/>
                </a:lnTo>
                <a:lnTo>
                  <a:pt x="359755" y="20878"/>
                </a:lnTo>
                <a:lnTo>
                  <a:pt x="362882" y="20922"/>
                </a:lnTo>
                <a:lnTo>
                  <a:pt x="372551" y="21350"/>
                </a:lnTo>
                <a:lnTo>
                  <a:pt x="375455" y="21456"/>
                </a:lnTo>
                <a:lnTo>
                  <a:pt x="387181" y="21886"/>
                </a:lnTo>
                <a:lnTo>
                  <a:pt x="387632" y="21901"/>
                </a:lnTo>
                <a:lnTo>
                  <a:pt x="395061" y="22178"/>
                </a:lnTo>
                <a:lnTo>
                  <a:pt x="397075" y="22199"/>
                </a:lnTo>
                <a:lnTo>
                  <a:pt x="399944" y="22304"/>
                </a:lnTo>
                <a:lnTo>
                  <a:pt x="400530" y="22326"/>
                </a:lnTo>
                <a:lnTo>
                  <a:pt x="411831" y="22717"/>
                </a:lnTo>
                <a:lnTo>
                  <a:pt x="412875" y="22747"/>
                </a:lnTo>
                <a:lnTo>
                  <a:pt x="419990" y="22975"/>
                </a:lnTo>
                <a:lnTo>
                  <a:pt x="420359" y="22986"/>
                </a:lnTo>
                <a:lnTo>
                  <a:pt x="420535" y="22988"/>
                </a:lnTo>
                <a:lnTo>
                  <a:pt x="423534" y="23058"/>
                </a:lnTo>
                <a:lnTo>
                  <a:pt x="427796" y="23215"/>
                </a:lnTo>
                <a:lnTo>
                  <a:pt x="428186" y="23242"/>
                </a:lnTo>
                <a:lnTo>
                  <a:pt x="444974" y="23729"/>
                </a:lnTo>
                <a:lnTo>
                  <a:pt x="457273" y="24119"/>
                </a:lnTo>
                <a:lnTo>
                  <a:pt x="457465" y="24121"/>
                </a:lnTo>
                <a:lnTo>
                  <a:pt x="458382" y="24148"/>
                </a:lnTo>
                <a:lnTo>
                  <a:pt x="463809" y="24355"/>
                </a:lnTo>
                <a:lnTo>
                  <a:pt x="464588" y="24375"/>
                </a:lnTo>
                <a:lnTo>
                  <a:pt x="475311" y="24638"/>
                </a:lnTo>
                <a:lnTo>
                  <a:pt x="477111" y="24699"/>
                </a:lnTo>
                <a:lnTo>
                  <a:pt x="478227" y="24704"/>
                </a:lnTo>
                <a:lnTo>
                  <a:pt x="481254" y="24774"/>
                </a:lnTo>
                <a:lnTo>
                  <a:pt x="484234" y="24824"/>
                </a:lnTo>
                <a:lnTo>
                  <a:pt x="487740" y="24907"/>
                </a:lnTo>
                <a:lnTo>
                  <a:pt x="494328" y="25029"/>
                </a:lnTo>
                <a:lnTo>
                  <a:pt x="494867" y="25038"/>
                </a:lnTo>
                <a:lnTo>
                  <a:pt x="495454" y="25048"/>
                </a:lnTo>
                <a:lnTo>
                  <a:pt x="518356" y="25470"/>
                </a:lnTo>
                <a:lnTo>
                  <a:pt x="520222" y="25474"/>
                </a:lnTo>
                <a:lnTo>
                  <a:pt x="521677" y="25527"/>
                </a:lnTo>
                <a:lnTo>
                  <a:pt x="528756" y="25646"/>
                </a:lnTo>
                <a:lnTo>
                  <a:pt x="533367" y="25704"/>
                </a:lnTo>
                <a:lnTo>
                  <a:pt x="534685" y="25716"/>
                </a:lnTo>
                <a:lnTo>
                  <a:pt x="537708" y="25817"/>
                </a:lnTo>
                <a:lnTo>
                  <a:pt x="541862" y="25882"/>
                </a:lnTo>
                <a:lnTo>
                  <a:pt x="543704" y="25912"/>
                </a:lnTo>
                <a:lnTo>
                  <a:pt x="545544" y="25936"/>
                </a:lnTo>
                <a:lnTo>
                  <a:pt x="550925" y="26022"/>
                </a:lnTo>
                <a:lnTo>
                  <a:pt x="551972" y="26042"/>
                </a:lnTo>
                <a:lnTo>
                  <a:pt x="559620" y="26134"/>
                </a:lnTo>
                <a:lnTo>
                  <a:pt x="560856" y="26149"/>
                </a:lnTo>
                <a:lnTo>
                  <a:pt x="583072" y="26398"/>
                </a:lnTo>
                <a:lnTo>
                  <a:pt x="585556" y="26434"/>
                </a:lnTo>
                <a:lnTo>
                  <a:pt x="585785" y="26440"/>
                </a:lnTo>
                <a:lnTo>
                  <a:pt x="587368" y="26456"/>
                </a:lnTo>
                <a:lnTo>
                  <a:pt x="587726" y="26463"/>
                </a:lnTo>
                <a:lnTo>
                  <a:pt x="593744" y="26525"/>
                </a:lnTo>
                <a:lnTo>
                  <a:pt x="594703" y="26543"/>
                </a:lnTo>
                <a:lnTo>
                  <a:pt x="600094" y="26584"/>
                </a:lnTo>
                <a:lnTo>
                  <a:pt x="600904" y="26585"/>
                </a:lnTo>
                <a:lnTo>
                  <a:pt x="604140" y="26614"/>
                </a:lnTo>
                <a:lnTo>
                  <a:pt x="605398" y="26615"/>
                </a:lnTo>
                <a:lnTo>
                  <a:pt x="605875" y="26615"/>
                </a:lnTo>
                <a:lnTo>
                  <a:pt x="607218" y="26633"/>
                </a:lnTo>
                <a:lnTo>
                  <a:pt x="607359" y="26631"/>
                </a:lnTo>
                <a:lnTo>
                  <a:pt x="609910" y="26643"/>
                </a:lnTo>
                <a:lnTo>
                  <a:pt x="610777" y="26652"/>
                </a:lnTo>
                <a:lnTo>
                  <a:pt x="615199" y="26690"/>
                </a:lnTo>
                <a:lnTo>
                  <a:pt x="617927" y="26750"/>
                </a:lnTo>
                <a:lnTo>
                  <a:pt x="618238" y="26713"/>
                </a:lnTo>
                <a:lnTo>
                  <a:pt x="622412" y="26765"/>
                </a:lnTo>
                <a:lnTo>
                  <a:pt x="623260" y="26740"/>
                </a:lnTo>
                <a:lnTo>
                  <a:pt x="623722" y="26737"/>
                </a:lnTo>
                <a:lnTo>
                  <a:pt x="626304" y="26755"/>
                </a:lnTo>
                <a:lnTo>
                  <a:pt x="626803" y="26767"/>
                </a:lnTo>
                <a:lnTo>
                  <a:pt x="644586" y="26917"/>
                </a:lnTo>
                <a:lnTo>
                  <a:pt x="647087" y="26935"/>
                </a:lnTo>
                <a:lnTo>
                  <a:pt x="655479" y="26905"/>
                </a:lnTo>
                <a:lnTo>
                  <a:pt x="657570" y="26897"/>
                </a:lnTo>
                <a:lnTo>
                  <a:pt x="668959" y="26911"/>
                </a:lnTo>
                <a:lnTo>
                  <a:pt x="669228" y="26912"/>
                </a:lnTo>
                <a:lnTo>
                  <a:pt x="675041" y="26941"/>
                </a:lnTo>
                <a:lnTo>
                  <a:pt x="676776" y="26947"/>
                </a:lnTo>
                <a:lnTo>
                  <a:pt x="678285" y="26924"/>
                </a:lnTo>
                <a:lnTo>
                  <a:pt x="681325" y="26930"/>
                </a:lnTo>
                <a:lnTo>
                  <a:pt x="681487" y="26944"/>
                </a:lnTo>
                <a:lnTo>
                  <a:pt x="681751" y="26945"/>
                </a:lnTo>
                <a:lnTo>
                  <a:pt x="682005" y="26947"/>
                </a:lnTo>
                <a:lnTo>
                  <a:pt x="682394" y="26933"/>
                </a:lnTo>
                <a:lnTo>
                  <a:pt x="682592" y="26953"/>
                </a:lnTo>
                <a:lnTo>
                  <a:pt x="696474" y="26949"/>
                </a:lnTo>
                <a:lnTo>
                  <a:pt x="700087" y="26912"/>
                </a:lnTo>
                <a:lnTo>
                  <a:pt x="702784" y="26883"/>
                </a:lnTo>
                <a:lnTo>
                  <a:pt x="703661" y="26883"/>
                </a:lnTo>
                <a:lnTo>
                  <a:pt x="705435" y="26867"/>
                </a:lnTo>
                <a:lnTo>
                  <a:pt x="708701" y="26860"/>
                </a:lnTo>
                <a:lnTo>
                  <a:pt x="708888" y="26859"/>
                </a:lnTo>
                <a:lnTo>
                  <a:pt x="709018" y="26859"/>
                </a:lnTo>
                <a:lnTo>
                  <a:pt x="709715" y="26861"/>
                </a:lnTo>
                <a:lnTo>
                  <a:pt x="715540" y="26855"/>
                </a:lnTo>
                <a:lnTo>
                  <a:pt x="717638" y="26823"/>
                </a:lnTo>
                <a:lnTo>
                  <a:pt x="719422" y="26827"/>
                </a:lnTo>
                <a:lnTo>
                  <a:pt x="720294" y="26815"/>
                </a:lnTo>
                <a:lnTo>
                  <a:pt x="722073" y="26809"/>
                </a:lnTo>
                <a:lnTo>
                  <a:pt x="724432" y="26795"/>
                </a:lnTo>
                <a:lnTo>
                  <a:pt x="724745" y="26791"/>
                </a:lnTo>
                <a:lnTo>
                  <a:pt x="725191" y="26777"/>
                </a:lnTo>
                <a:lnTo>
                  <a:pt x="726547" y="26789"/>
                </a:lnTo>
                <a:lnTo>
                  <a:pt x="727556" y="26766"/>
                </a:lnTo>
                <a:lnTo>
                  <a:pt x="729747" y="26757"/>
                </a:lnTo>
                <a:lnTo>
                  <a:pt x="733130" y="26736"/>
                </a:lnTo>
                <a:lnTo>
                  <a:pt x="733697" y="26727"/>
                </a:lnTo>
                <a:lnTo>
                  <a:pt x="734529" y="26721"/>
                </a:lnTo>
                <a:lnTo>
                  <a:pt x="734904" y="26724"/>
                </a:lnTo>
                <a:lnTo>
                  <a:pt x="738715" y="26700"/>
                </a:lnTo>
                <a:lnTo>
                  <a:pt x="742591" y="26668"/>
                </a:lnTo>
                <a:lnTo>
                  <a:pt x="743776" y="26666"/>
                </a:lnTo>
                <a:lnTo>
                  <a:pt x="744847" y="26663"/>
                </a:lnTo>
                <a:lnTo>
                  <a:pt x="755131" y="26576"/>
                </a:lnTo>
                <a:lnTo>
                  <a:pt x="762681" y="26487"/>
                </a:lnTo>
                <a:lnTo>
                  <a:pt x="762992" y="26486"/>
                </a:lnTo>
                <a:lnTo>
                  <a:pt x="763535" y="26482"/>
                </a:lnTo>
                <a:lnTo>
                  <a:pt x="776117" y="26321"/>
                </a:lnTo>
                <a:lnTo>
                  <a:pt x="777898" y="26306"/>
                </a:lnTo>
                <a:lnTo>
                  <a:pt x="780084" y="26277"/>
                </a:lnTo>
                <a:lnTo>
                  <a:pt x="788160" y="26181"/>
                </a:lnTo>
                <a:lnTo>
                  <a:pt x="790533" y="26141"/>
                </a:lnTo>
                <a:lnTo>
                  <a:pt x="791684" y="26136"/>
                </a:lnTo>
                <a:lnTo>
                  <a:pt x="792429" y="26123"/>
                </a:lnTo>
                <a:lnTo>
                  <a:pt x="794297" y="26096"/>
                </a:lnTo>
                <a:lnTo>
                  <a:pt x="794674" y="26093"/>
                </a:lnTo>
                <a:lnTo>
                  <a:pt x="795893" y="26075"/>
                </a:lnTo>
                <a:lnTo>
                  <a:pt x="809942" y="25950"/>
                </a:lnTo>
                <a:lnTo>
                  <a:pt x="810278" y="25944"/>
                </a:lnTo>
                <a:lnTo>
                  <a:pt x="811156" y="25936"/>
                </a:lnTo>
                <a:lnTo>
                  <a:pt x="812109" y="25923"/>
                </a:lnTo>
                <a:lnTo>
                  <a:pt x="817450" y="25844"/>
                </a:lnTo>
                <a:lnTo>
                  <a:pt x="821201" y="25791"/>
                </a:lnTo>
                <a:lnTo>
                  <a:pt x="821412" y="25790"/>
                </a:lnTo>
                <a:lnTo>
                  <a:pt x="823826" y="25733"/>
                </a:lnTo>
                <a:lnTo>
                  <a:pt x="824910" y="25712"/>
                </a:lnTo>
                <a:lnTo>
                  <a:pt x="825114" y="25710"/>
                </a:lnTo>
                <a:lnTo>
                  <a:pt x="832481" y="25596"/>
                </a:lnTo>
                <a:lnTo>
                  <a:pt x="833198" y="25554"/>
                </a:lnTo>
                <a:lnTo>
                  <a:pt x="833196" y="25886"/>
                </a:lnTo>
                <a:lnTo>
                  <a:pt x="833201" y="26072"/>
                </a:lnTo>
                <a:lnTo>
                  <a:pt x="833302" y="31561"/>
                </a:lnTo>
                <a:lnTo>
                  <a:pt x="833301" y="32004"/>
                </a:lnTo>
                <a:lnTo>
                  <a:pt x="833316" y="33110"/>
                </a:lnTo>
                <a:lnTo>
                  <a:pt x="833321" y="34088"/>
                </a:lnTo>
                <a:lnTo>
                  <a:pt x="833337" y="34509"/>
                </a:lnTo>
                <a:lnTo>
                  <a:pt x="833363" y="36328"/>
                </a:lnTo>
                <a:lnTo>
                  <a:pt x="833399" y="38107"/>
                </a:lnTo>
                <a:lnTo>
                  <a:pt x="833396" y="40198"/>
                </a:lnTo>
                <a:lnTo>
                  <a:pt x="833497" y="44232"/>
                </a:lnTo>
                <a:lnTo>
                  <a:pt x="833686" y="54181"/>
                </a:lnTo>
                <a:lnTo>
                  <a:pt x="833850" y="62204"/>
                </a:lnTo>
                <a:lnTo>
                  <a:pt x="833932" y="66144"/>
                </a:lnTo>
                <a:lnTo>
                  <a:pt x="833936" y="66330"/>
                </a:lnTo>
                <a:lnTo>
                  <a:pt x="834080" y="73143"/>
                </a:lnTo>
                <a:lnTo>
                  <a:pt x="834088" y="73851"/>
                </a:lnTo>
                <a:lnTo>
                  <a:pt x="834107" y="74804"/>
                </a:lnTo>
                <a:lnTo>
                  <a:pt x="834159" y="77438"/>
                </a:lnTo>
                <a:lnTo>
                  <a:pt x="834247" y="82566"/>
                </a:lnTo>
                <a:lnTo>
                  <a:pt x="834238" y="82789"/>
                </a:lnTo>
                <a:lnTo>
                  <a:pt x="834287" y="84818"/>
                </a:lnTo>
                <a:lnTo>
                  <a:pt x="834293" y="85163"/>
                </a:lnTo>
                <a:lnTo>
                  <a:pt x="834324" y="87082"/>
                </a:lnTo>
                <a:lnTo>
                  <a:pt x="834616" y="88853"/>
                </a:lnTo>
                <a:lnTo>
                  <a:pt x="834784" y="89927"/>
                </a:lnTo>
                <a:lnTo>
                  <a:pt x="835038" y="91736"/>
                </a:lnTo>
                <a:lnTo>
                  <a:pt x="835745" y="96598"/>
                </a:lnTo>
                <a:lnTo>
                  <a:pt x="836061" y="98644"/>
                </a:lnTo>
                <a:lnTo>
                  <a:pt x="836132" y="99033"/>
                </a:lnTo>
                <a:lnTo>
                  <a:pt x="836390" y="100818"/>
                </a:lnTo>
                <a:lnTo>
                  <a:pt x="837116" y="105958"/>
                </a:lnTo>
                <a:lnTo>
                  <a:pt x="837939" y="111579"/>
                </a:lnTo>
                <a:lnTo>
                  <a:pt x="838884" y="117770"/>
                </a:lnTo>
                <a:lnTo>
                  <a:pt x="839096" y="118933"/>
                </a:lnTo>
                <a:lnTo>
                  <a:pt x="839225" y="119833"/>
                </a:lnTo>
                <a:lnTo>
                  <a:pt x="839280" y="120170"/>
                </a:lnTo>
                <a:lnTo>
                  <a:pt x="839576" y="122165"/>
                </a:lnTo>
                <a:lnTo>
                  <a:pt x="839638" y="122515"/>
                </a:lnTo>
                <a:lnTo>
                  <a:pt x="840167" y="125845"/>
                </a:lnTo>
                <a:lnTo>
                  <a:pt x="840273" y="126499"/>
                </a:lnTo>
                <a:lnTo>
                  <a:pt x="840597" y="128548"/>
                </a:lnTo>
                <a:lnTo>
                  <a:pt x="840783" y="129731"/>
                </a:lnTo>
                <a:lnTo>
                  <a:pt x="841799" y="135852"/>
                </a:lnTo>
                <a:lnTo>
                  <a:pt x="842305" y="138916"/>
                </a:lnTo>
                <a:lnTo>
                  <a:pt x="843670" y="147440"/>
                </a:lnTo>
                <a:lnTo>
                  <a:pt x="843770" y="148069"/>
                </a:lnTo>
                <a:lnTo>
                  <a:pt x="843905" y="148790"/>
                </a:lnTo>
                <a:lnTo>
                  <a:pt x="844084" y="149888"/>
                </a:lnTo>
                <a:lnTo>
                  <a:pt x="844528" y="152610"/>
                </a:lnTo>
                <a:lnTo>
                  <a:pt x="844929" y="155057"/>
                </a:lnTo>
                <a:lnTo>
                  <a:pt x="844963" y="155262"/>
                </a:lnTo>
                <a:lnTo>
                  <a:pt x="845126" y="156234"/>
                </a:lnTo>
                <a:lnTo>
                  <a:pt x="845155" y="156465"/>
                </a:lnTo>
                <a:lnTo>
                  <a:pt x="845743" y="160439"/>
                </a:lnTo>
                <a:lnTo>
                  <a:pt x="846876" y="167304"/>
                </a:lnTo>
                <a:lnTo>
                  <a:pt x="847106" y="168809"/>
                </a:lnTo>
                <a:lnTo>
                  <a:pt x="847244" y="169700"/>
                </a:lnTo>
                <a:lnTo>
                  <a:pt x="847410" y="170824"/>
                </a:lnTo>
                <a:lnTo>
                  <a:pt x="847621" y="172146"/>
                </a:lnTo>
                <a:lnTo>
                  <a:pt x="847668" y="172466"/>
                </a:lnTo>
                <a:lnTo>
                  <a:pt x="847695" y="172611"/>
                </a:lnTo>
                <a:lnTo>
                  <a:pt x="847797" y="173314"/>
                </a:lnTo>
                <a:lnTo>
                  <a:pt x="847866" y="173737"/>
                </a:lnTo>
                <a:lnTo>
                  <a:pt x="848379" y="176822"/>
                </a:lnTo>
                <a:lnTo>
                  <a:pt x="848514" y="177608"/>
                </a:lnTo>
                <a:lnTo>
                  <a:pt x="848564" y="177943"/>
                </a:lnTo>
                <a:lnTo>
                  <a:pt x="849111" y="181614"/>
                </a:lnTo>
                <a:lnTo>
                  <a:pt x="849182" y="181993"/>
                </a:lnTo>
                <a:lnTo>
                  <a:pt x="850901" y="192734"/>
                </a:lnTo>
                <a:lnTo>
                  <a:pt x="851754" y="198194"/>
                </a:lnTo>
                <a:lnTo>
                  <a:pt x="851848" y="198822"/>
                </a:lnTo>
                <a:lnTo>
                  <a:pt x="851889" y="199024"/>
                </a:lnTo>
                <a:lnTo>
                  <a:pt x="851979" y="199588"/>
                </a:lnTo>
                <a:lnTo>
                  <a:pt x="853566" y="210126"/>
                </a:lnTo>
                <a:lnTo>
                  <a:pt x="855674" y="222732"/>
                </a:lnTo>
                <a:lnTo>
                  <a:pt x="855454" y="223646"/>
                </a:lnTo>
                <a:lnTo>
                  <a:pt x="855575" y="224339"/>
                </a:lnTo>
                <a:lnTo>
                  <a:pt x="855513" y="224896"/>
                </a:lnTo>
                <a:lnTo>
                  <a:pt x="855722" y="225715"/>
                </a:lnTo>
                <a:lnTo>
                  <a:pt x="855677" y="225987"/>
                </a:lnTo>
                <a:lnTo>
                  <a:pt x="855708" y="226540"/>
                </a:lnTo>
                <a:lnTo>
                  <a:pt x="855617" y="233475"/>
                </a:lnTo>
                <a:lnTo>
                  <a:pt x="855547" y="235321"/>
                </a:lnTo>
                <a:lnTo>
                  <a:pt x="855546" y="235814"/>
                </a:lnTo>
                <a:lnTo>
                  <a:pt x="855572" y="237238"/>
                </a:lnTo>
                <a:lnTo>
                  <a:pt x="855536" y="237439"/>
                </a:lnTo>
                <a:lnTo>
                  <a:pt x="855533" y="237804"/>
                </a:lnTo>
                <a:lnTo>
                  <a:pt x="855506" y="240411"/>
                </a:lnTo>
                <a:lnTo>
                  <a:pt x="855426" y="241383"/>
                </a:lnTo>
                <a:lnTo>
                  <a:pt x="855414" y="241743"/>
                </a:lnTo>
                <a:lnTo>
                  <a:pt x="855455" y="242767"/>
                </a:lnTo>
                <a:lnTo>
                  <a:pt x="855437" y="245219"/>
                </a:lnTo>
                <a:lnTo>
                  <a:pt x="855420" y="245515"/>
                </a:lnTo>
                <a:lnTo>
                  <a:pt x="855386" y="246903"/>
                </a:lnTo>
                <a:lnTo>
                  <a:pt x="855398" y="247359"/>
                </a:lnTo>
                <a:lnTo>
                  <a:pt x="855434" y="248146"/>
                </a:lnTo>
                <a:lnTo>
                  <a:pt x="855406" y="250036"/>
                </a:lnTo>
                <a:lnTo>
                  <a:pt x="855409" y="250376"/>
                </a:lnTo>
                <a:lnTo>
                  <a:pt x="855387" y="255322"/>
                </a:lnTo>
                <a:lnTo>
                  <a:pt x="855361" y="256438"/>
                </a:lnTo>
                <a:lnTo>
                  <a:pt x="855296" y="263470"/>
                </a:lnTo>
                <a:lnTo>
                  <a:pt x="855147" y="279271"/>
                </a:lnTo>
                <a:lnTo>
                  <a:pt x="855102" y="283949"/>
                </a:lnTo>
                <a:lnTo>
                  <a:pt x="855123" y="284160"/>
                </a:lnTo>
                <a:lnTo>
                  <a:pt x="855135" y="284601"/>
                </a:lnTo>
                <a:lnTo>
                  <a:pt x="855115" y="286482"/>
                </a:lnTo>
                <a:lnTo>
                  <a:pt x="855105" y="288192"/>
                </a:lnTo>
                <a:lnTo>
                  <a:pt x="855104" y="288516"/>
                </a:lnTo>
                <a:lnTo>
                  <a:pt x="855103" y="288919"/>
                </a:lnTo>
                <a:lnTo>
                  <a:pt x="854972" y="304453"/>
                </a:lnTo>
                <a:lnTo>
                  <a:pt x="854883" y="315015"/>
                </a:lnTo>
                <a:lnTo>
                  <a:pt x="854906" y="315999"/>
                </a:lnTo>
                <a:lnTo>
                  <a:pt x="854859" y="326691"/>
                </a:lnTo>
                <a:lnTo>
                  <a:pt x="854865" y="327011"/>
                </a:lnTo>
                <a:lnTo>
                  <a:pt x="854847" y="331652"/>
                </a:lnTo>
                <a:lnTo>
                  <a:pt x="854804" y="342439"/>
                </a:lnTo>
                <a:lnTo>
                  <a:pt x="854802" y="343067"/>
                </a:lnTo>
                <a:lnTo>
                  <a:pt x="854794" y="344510"/>
                </a:lnTo>
                <a:lnTo>
                  <a:pt x="854772" y="349808"/>
                </a:lnTo>
                <a:lnTo>
                  <a:pt x="854747" y="350726"/>
                </a:lnTo>
                <a:lnTo>
                  <a:pt x="854687" y="370629"/>
                </a:lnTo>
                <a:lnTo>
                  <a:pt x="854623" y="391240"/>
                </a:lnTo>
                <a:lnTo>
                  <a:pt x="854629" y="391508"/>
                </a:lnTo>
                <a:lnTo>
                  <a:pt x="854568" y="399147"/>
                </a:lnTo>
                <a:lnTo>
                  <a:pt x="854568" y="399580"/>
                </a:lnTo>
                <a:lnTo>
                  <a:pt x="854571" y="401162"/>
                </a:lnTo>
                <a:lnTo>
                  <a:pt x="854571" y="401551"/>
                </a:lnTo>
                <a:lnTo>
                  <a:pt x="854543" y="408486"/>
                </a:lnTo>
                <a:lnTo>
                  <a:pt x="854516" y="412149"/>
                </a:lnTo>
                <a:lnTo>
                  <a:pt x="854504" y="414743"/>
                </a:lnTo>
                <a:lnTo>
                  <a:pt x="854489" y="418117"/>
                </a:lnTo>
                <a:lnTo>
                  <a:pt x="854487" y="418966"/>
                </a:lnTo>
                <a:lnTo>
                  <a:pt x="854473" y="419789"/>
                </a:lnTo>
                <a:lnTo>
                  <a:pt x="854465" y="423800"/>
                </a:lnTo>
                <a:lnTo>
                  <a:pt x="854462" y="424124"/>
                </a:lnTo>
                <a:lnTo>
                  <a:pt x="854460" y="424501"/>
                </a:lnTo>
                <a:lnTo>
                  <a:pt x="854438" y="428648"/>
                </a:lnTo>
                <a:lnTo>
                  <a:pt x="854454" y="429310"/>
                </a:lnTo>
                <a:lnTo>
                  <a:pt x="854422" y="431729"/>
                </a:lnTo>
                <a:lnTo>
                  <a:pt x="854441" y="432180"/>
                </a:lnTo>
                <a:lnTo>
                  <a:pt x="854396" y="435186"/>
                </a:lnTo>
                <a:lnTo>
                  <a:pt x="854415" y="436421"/>
                </a:lnTo>
                <a:lnTo>
                  <a:pt x="854421" y="438313"/>
                </a:lnTo>
                <a:lnTo>
                  <a:pt x="854273" y="439410"/>
                </a:lnTo>
                <a:lnTo>
                  <a:pt x="853869" y="439886"/>
                </a:lnTo>
                <a:lnTo>
                  <a:pt x="852520" y="440456"/>
                </a:lnTo>
                <a:lnTo>
                  <a:pt x="850859" y="440993"/>
                </a:lnTo>
                <a:lnTo>
                  <a:pt x="850275" y="440681"/>
                </a:lnTo>
                <a:lnTo>
                  <a:pt x="849996" y="440363"/>
                </a:lnTo>
                <a:lnTo>
                  <a:pt x="849891" y="439683"/>
                </a:lnTo>
                <a:lnTo>
                  <a:pt x="850038" y="439393"/>
                </a:lnTo>
                <a:lnTo>
                  <a:pt x="849936" y="438821"/>
                </a:lnTo>
                <a:lnTo>
                  <a:pt x="849503" y="438434"/>
                </a:lnTo>
                <a:lnTo>
                  <a:pt x="848925" y="438409"/>
                </a:lnTo>
                <a:lnTo>
                  <a:pt x="848413" y="438670"/>
                </a:lnTo>
                <a:lnTo>
                  <a:pt x="847867" y="438681"/>
                </a:lnTo>
                <a:lnTo>
                  <a:pt x="847497" y="438401"/>
                </a:lnTo>
                <a:lnTo>
                  <a:pt x="847397" y="437936"/>
                </a:lnTo>
                <a:lnTo>
                  <a:pt x="847622" y="437623"/>
                </a:lnTo>
                <a:lnTo>
                  <a:pt x="847621" y="436927"/>
                </a:lnTo>
                <a:lnTo>
                  <a:pt x="847522" y="436534"/>
                </a:lnTo>
                <a:lnTo>
                  <a:pt x="846998" y="436149"/>
                </a:lnTo>
                <a:lnTo>
                  <a:pt x="846211" y="436271"/>
                </a:lnTo>
                <a:lnTo>
                  <a:pt x="845788" y="436423"/>
                </a:lnTo>
                <a:lnTo>
                  <a:pt x="845575" y="436391"/>
                </a:lnTo>
                <a:lnTo>
                  <a:pt x="845419" y="436143"/>
                </a:lnTo>
                <a:lnTo>
                  <a:pt x="845443" y="435819"/>
                </a:lnTo>
                <a:lnTo>
                  <a:pt x="845707" y="435347"/>
                </a:lnTo>
                <a:lnTo>
                  <a:pt x="845640" y="434990"/>
                </a:lnTo>
                <a:lnTo>
                  <a:pt x="845328" y="434565"/>
                </a:lnTo>
                <a:lnTo>
                  <a:pt x="844895" y="434142"/>
                </a:lnTo>
                <a:lnTo>
                  <a:pt x="844611" y="433630"/>
                </a:lnTo>
                <a:lnTo>
                  <a:pt x="843881" y="433479"/>
                </a:lnTo>
                <a:lnTo>
                  <a:pt x="843489" y="433665"/>
                </a:lnTo>
                <a:lnTo>
                  <a:pt x="843163" y="434102"/>
                </a:lnTo>
                <a:lnTo>
                  <a:pt x="842836" y="434431"/>
                </a:lnTo>
                <a:lnTo>
                  <a:pt x="842198" y="434443"/>
                </a:lnTo>
                <a:lnTo>
                  <a:pt x="841741" y="434344"/>
                </a:lnTo>
                <a:lnTo>
                  <a:pt x="841310" y="434029"/>
                </a:lnTo>
                <a:lnTo>
                  <a:pt x="840753" y="433464"/>
                </a:lnTo>
                <a:lnTo>
                  <a:pt x="840294" y="433293"/>
                </a:lnTo>
                <a:lnTo>
                  <a:pt x="839633" y="433700"/>
                </a:lnTo>
                <a:lnTo>
                  <a:pt x="839340" y="434244"/>
                </a:lnTo>
                <a:lnTo>
                  <a:pt x="838862" y="434683"/>
                </a:lnTo>
                <a:lnTo>
                  <a:pt x="838075" y="434877"/>
                </a:lnTo>
                <a:lnTo>
                  <a:pt x="837740" y="434775"/>
                </a:lnTo>
                <a:lnTo>
                  <a:pt x="837488" y="434277"/>
                </a:lnTo>
                <a:lnTo>
                  <a:pt x="837533" y="433415"/>
                </a:lnTo>
                <a:lnTo>
                  <a:pt x="837463" y="432914"/>
                </a:lnTo>
                <a:lnTo>
                  <a:pt x="837334" y="432485"/>
                </a:lnTo>
                <a:lnTo>
                  <a:pt x="837055" y="432131"/>
                </a:lnTo>
                <a:lnTo>
                  <a:pt x="836337" y="432002"/>
                </a:lnTo>
                <a:lnTo>
                  <a:pt x="833699" y="433002"/>
                </a:lnTo>
                <a:lnTo>
                  <a:pt x="831304" y="432735"/>
                </a:lnTo>
                <a:lnTo>
                  <a:pt x="831070" y="432582"/>
                </a:lnTo>
                <a:lnTo>
                  <a:pt x="830997" y="432154"/>
                </a:lnTo>
                <a:lnTo>
                  <a:pt x="830987" y="431608"/>
                </a:lnTo>
                <a:lnTo>
                  <a:pt x="831112" y="431177"/>
                </a:lnTo>
                <a:lnTo>
                  <a:pt x="830934" y="430438"/>
                </a:lnTo>
                <a:lnTo>
                  <a:pt x="830535" y="430250"/>
                </a:lnTo>
                <a:lnTo>
                  <a:pt x="830104" y="430140"/>
                </a:lnTo>
                <a:lnTo>
                  <a:pt x="829809" y="430262"/>
                </a:lnTo>
                <a:lnTo>
                  <a:pt x="829581" y="430461"/>
                </a:lnTo>
                <a:lnTo>
                  <a:pt x="829423" y="430854"/>
                </a:lnTo>
                <a:lnTo>
                  <a:pt x="829165" y="431210"/>
                </a:lnTo>
                <a:lnTo>
                  <a:pt x="828735" y="431139"/>
                </a:lnTo>
                <a:lnTo>
                  <a:pt x="828231" y="430601"/>
                </a:lnTo>
                <a:lnTo>
                  <a:pt x="828181" y="430443"/>
                </a:lnTo>
                <a:lnTo>
                  <a:pt x="828022" y="429941"/>
                </a:lnTo>
                <a:lnTo>
                  <a:pt x="828174" y="429197"/>
                </a:lnTo>
                <a:lnTo>
                  <a:pt x="827963" y="428420"/>
                </a:lnTo>
                <a:lnTo>
                  <a:pt x="827624" y="427879"/>
                </a:lnTo>
                <a:lnTo>
                  <a:pt x="826530" y="427585"/>
                </a:lnTo>
                <a:lnTo>
                  <a:pt x="825904" y="427595"/>
                </a:lnTo>
                <a:lnTo>
                  <a:pt x="825503" y="427329"/>
                </a:lnTo>
                <a:lnTo>
                  <a:pt x="824997" y="426634"/>
                </a:lnTo>
                <a:lnTo>
                  <a:pt x="824954" y="426011"/>
                </a:lnTo>
                <a:lnTo>
                  <a:pt x="825141" y="425344"/>
                </a:lnTo>
                <a:lnTo>
                  <a:pt x="825102" y="424993"/>
                </a:lnTo>
                <a:lnTo>
                  <a:pt x="824932" y="424684"/>
                </a:lnTo>
                <a:lnTo>
                  <a:pt x="824633" y="424572"/>
                </a:lnTo>
                <a:lnTo>
                  <a:pt x="824203" y="424501"/>
                </a:lnTo>
                <a:lnTo>
                  <a:pt x="822704" y="425618"/>
                </a:lnTo>
                <a:lnTo>
                  <a:pt x="821784" y="425828"/>
                </a:lnTo>
                <a:lnTo>
                  <a:pt x="820687" y="425260"/>
                </a:lnTo>
                <a:lnTo>
                  <a:pt x="820385" y="424953"/>
                </a:lnTo>
                <a:lnTo>
                  <a:pt x="819824" y="424923"/>
                </a:lnTo>
                <a:lnTo>
                  <a:pt x="819365" y="425086"/>
                </a:lnTo>
                <a:lnTo>
                  <a:pt x="819071" y="425286"/>
                </a:lnTo>
                <a:lnTo>
                  <a:pt x="818950" y="425951"/>
                </a:lnTo>
                <a:lnTo>
                  <a:pt x="818757" y="426267"/>
                </a:lnTo>
                <a:lnTo>
                  <a:pt x="818462" y="426427"/>
                </a:lnTo>
                <a:lnTo>
                  <a:pt x="817342" y="426523"/>
                </a:lnTo>
                <a:lnTo>
                  <a:pt x="816549" y="426517"/>
                </a:lnTo>
                <a:lnTo>
                  <a:pt x="814466" y="425778"/>
                </a:lnTo>
                <a:lnTo>
                  <a:pt x="813904" y="425383"/>
                </a:lnTo>
                <a:lnTo>
                  <a:pt x="813648" y="425013"/>
                </a:lnTo>
                <a:lnTo>
                  <a:pt x="813806" y="424610"/>
                </a:lnTo>
                <a:lnTo>
                  <a:pt x="813741" y="423963"/>
                </a:lnTo>
                <a:lnTo>
                  <a:pt x="813404" y="423461"/>
                </a:lnTo>
                <a:lnTo>
                  <a:pt x="813172" y="423386"/>
                </a:lnTo>
                <a:lnTo>
                  <a:pt x="812679" y="423511"/>
                </a:lnTo>
                <a:lnTo>
                  <a:pt x="812452" y="423190"/>
                </a:lnTo>
                <a:lnTo>
                  <a:pt x="810996" y="422103"/>
                </a:lnTo>
                <a:lnTo>
                  <a:pt x="810582" y="421876"/>
                </a:lnTo>
                <a:lnTo>
                  <a:pt x="810045" y="421860"/>
                </a:lnTo>
                <a:lnTo>
                  <a:pt x="809184" y="420902"/>
                </a:lnTo>
                <a:lnTo>
                  <a:pt x="809127" y="420502"/>
                </a:lnTo>
                <a:lnTo>
                  <a:pt x="809170" y="419940"/>
                </a:lnTo>
                <a:lnTo>
                  <a:pt x="809427" y="419035"/>
                </a:lnTo>
                <a:lnTo>
                  <a:pt x="809438" y="418654"/>
                </a:lnTo>
                <a:lnTo>
                  <a:pt x="809330" y="418155"/>
                </a:lnTo>
                <a:lnTo>
                  <a:pt x="809158" y="417977"/>
                </a:lnTo>
                <a:lnTo>
                  <a:pt x="808901" y="417780"/>
                </a:lnTo>
                <a:lnTo>
                  <a:pt x="808629" y="417664"/>
                </a:lnTo>
                <a:lnTo>
                  <a:pt x="808223" y="417690"/>
                </a:lnTo>
                <a:lnTo>
                  <a:pt x="807820" y="417896"/>
                </a:lnTo>
                <a:lnTo>
                  <a:pt x="807466" y="417981"/>
                </a:lnTo>
                <a:lnTo>
                  <a:pt x="807077" y="417967"/>
                </a:lnTo>
                <a:lnTo>
                  <a:pt x="806584" y="417774"/>
                </a:lnTo>
                <a:lnTo>
                  <a:pt x="806117" y="417059"/>
                </a:lnTo>
                <a:lnTo>
                  <a:pt x="806019" y="416119"/>
                </a:lnTo>
                <a:lnTo>
                  <a:pt x="805160" y="414991"/>
                </a:lnTo>
                <a:lnTo>
                  <a:pt x="804462" y="414754"/>
                </a:lnTo>
                <a:lnTo>
                  <a:pt x="804288" y="413359"/>
                </a:lnTo>
                <a:lnTo>
                  <a:pt x="803955" y="411832"/>
                </a:lnTo>
                <a:lnTo>
                  <a:pt x="803691" y="411688"/>
                </a:lnTo>
                <a:lnTo>
                  <a:pt x="803487" y="411739"/>
                </a:lnTo>
                <a:lnTo>
                  <a:pt x="803201" y="411974"/>
                </a:lnTo>
                <a:lnTo>
                  <a:pt x="802652" y="412909"/>
                </a:lnTo>
                <a:lnTo>
                  <a:pt x="802483" y="413025"/>
                </a:lnTo>
                <a:lnTo>
                  <a:pt x="801947" y="413076"/>
                </a:lnTo>
                <a:lnTo>
                  <a:pt x="801512" y="412904"/>
                </a:lnTo>
                <a:lnTo>
                  <a:pt x="801209" y="412297"/>
                </a:lnTo>
                <a:lnTo>
                  <a:pt x="800715" y="411683"/>
                </a:lnTo>
                <a:lnTo>
                  <a:pt x="799866" y="411255"/>
                </a:lnTo>
                <a:lnTo>
                  <a:pt x="799042" y="411842"/>
                </a:lnTo>
                <a:lnTo>
                  <a:pt x="798434" y="412044"/>
                </a:lnTo>
                <a:lnTo>
                  <a:pt x="796895" y="412011"/>
                </a:lnTo>
                <a:lnTo>
                  <a:pt x="795924" y="411740"/>
                </a:lnTo>
                <a:lnTo>
                  <a:pt x="795668" y="411556"/>
                </a:lnTo>
                <a:lnTo>
                  <a:pt x="794617" y="408785"/>
                </a:lnTo>
                <a:lnTo>
                  <a:pt x="794373" y="407749"/>
                </a:lnTo>
                <a:lnTo>
                  <a:pt x="793909" y="407228"/>
                </a:lnTo>
                <a:lnTo>
                  <a:pt x="793310" y="406990"/>
                </a:lnTo>
                <a:lnTo>
                  <a:pt x="792525" y="407394"/>
                </a:lnTo>
                <a:lnTo>
                  <a:pt x="792006" y="408026"/>
                </a:lnTo>
                <a:lnTo>
                  <a:pt x="791341" y="408034"/>
                </a:lnTo>
                <a:lnTo>
                  <a:pt x="790977" y="407710"/>
                </a:lnTo>
                <a:lnTo>
                  <a:pt x="790833" y="407301"/>
                </a:lnTo>
                <a:lnTo>
                  <a:pt x="790852" y="406626"/>
                </a:lnTo>
                <a:lnTo>
                  <a:pt x="790484" y="406006"/>
                </a:lnTo>
                <a:lnTo>
                  <a:pt x="790245" y="405730"/>
                </a:lnTo>
                <a:lnTo>
                  <a:pt x="789979" y="405552"/>
                </a:lnTo>
                <a:lnTo>
                  <a:pt x="789190" y="405644"/>
                </a:lnTo>
                <a:lnTo>
                  <a:pt x="788258" y="405310"/>
                </a:lnTo>
                <a:lnTo>
                  <a:pt x="788004" y="404968"/>
                </a:lnTo>
                <a:lnTo>
                  <a:pt x="787986" y="404590"/>
                </a:lnTo>
                <a:lnTo>
                  <a:pt x="788107" y="403413"/>
                </a:lnTo>
                <a:lnTo>
                  <a:pt x="787739" y="403005"/>
                </a:lnTo>
                <a:lnTo>
                  <a:pt x="787079" y="402737"/>
                </a:lnTo>
                <a:lnTo>
                  <a:pt x="785179" y="402832"/>
                </a:lnTo>
                <a:lnTo>
                  <a:pt x="784515" y="402755"/>
                </a:lnTo>
                <a:lnTo>
                  <a:pt x="783975" y="402692"/>
                </a:lnTo>
                <a:lnTo>
                  <a:pt x="783396" y="402438"/>
                </a:lnTo>
                <a:lnTo>
                  <a:pt x="783181" y="402210"/>
                </a:lnTo>
                <a:lnTo>
                  <a:pt x="781585" y="401156"/>
                </a:lnTo>
                <a:lnTo>
                  <a:pt x="777927" y="399823"/>
                </a:lnTo>
                <a:lnTo>
                  <a:pt x="777200" y="399784"/>
                </a:lnTo>
                <a:lnTo>
                  <a:pt x="776779" y="399934"/>
                </a:lnTo>
                <a:lnTo>
                  <a:pt x="774501" y="403284"/>
                </a:lnTo>
                <a:lnTo>
                  <a:pt x="774432" y="403767"/>
                </a:lnTo>
                <a:lnTo>
                  <a:pt x="774498" y="404070"/>
                </a:lnTo>
                <a:lnTo>
                  <a:pt x="774677" y="404446"/>
                </a:lnTo>
                <a:lnTo>
                  <a:pt x="774747" y="405312"/>
                </a:lnTo>
                <a:lnTo>
                  <a:pt x="774737" y="405800"/>
                </a:lnTo>
                <a:lnTo>
                  <a:pt x="774519" y="406741"/>
                </a:lnTo>
                <a:lnTo>
                  <a:pt x="774248" y="407051"/>
                </a:lnTo>
                <a:lnTo>
                  <a:pt x="773704" y="407418"/>
                </a:lnTo>
                <a:lnTo>
                  <a:pt x="773416" y="407512"/>
                </a:lnTo>
                <a:lnTo>
                  <a:pt x="772514" y="407178"/>
                </a:lnTo>
                <a:lnTo>
                  <a:pt x="772226" y="407217"/>
                </a:lnTo>
                <a:lnTo>
                  <a:pt x="771968" y="407328"/>
                </a:lnTo>
                <a:lnTo>
                  <a:pt x="771772" y="407547"/>
                </a:lnTo>
                <a:lnTo>
                  <a:pt x="771715" y="407837"/>
                </a:lnTo>
                <a:lnTo>
                  <a:pt x="771604" y="408958"/>
                </a:lnTo>
                <a:lnTo>
                  <a:pt x="771595" y="409536"/>
                </a:lnTo>
                <a:lnTo>
                  <a:pt x="771419" y="410169"/>
                </a:lnTo>
                <a:lnTo>
                  <a:pt x="770966" y="410517"/>
                </a:lnTo>
                <a:lnTo>
                  <a:pt x="770250" y="410471"/>
                </a:lnTo>
                <a:lnTo>
                  <a:pt x="768728" y="409884"/>
                </a:lnTo>
                <a:lnTo>
                  <a:pt x="767056" y="409239"/>
                </a:lnTo>
                <a:lnTo>
                  <a:pt x="766131" y="409237"/>
                </a:lnTo>
                <a:lnTo>
                  <a:pt x="766107" y="410336"/>
                </a:lnTo>
                <a:lnTo>
                  <a:pt x="765676" y="411315"/>
                </a:lnTo>
                <a:lnTo>
                  <a:pt x="764311" y="411462"/>
                </a:lnTo>
                <a:lnTo>
                  <a:pt x="761944" y="411428"/>
                </a:lnTo>
                <a:lnTo>
                  <a:pt x="758581" y="411697"/>
                </a:lnTo>
                <a:lnTo>
                  <a:pt x="754487" y="411421"/>
                </a:lnTo>
                <a:lnTo>
                  <a:pt x="752832" y="411010"/>
                </a:lnTo>
                <a:lnTo>
                  <a:pt x="752742" y="410881"/>
                </a:lnTo>
                <a:lnTo>
                  <a:pt x="753012" y="409615"/>
                </a:lnTo>
                <a:lnTo>
                  <a:pt x="752864" y="409344"/>
                </a:lnTo>
                <a:lnTo>
                  <a:pt x="752654" y="409247"/>
                </a:lnTo>
                <a:lnTo>
                  <a:pt x="752135" y="409326"/>
                </a:lnTo>
                <a:lnTo>
                  <a:pt x="751251" y="410167"/>
                </a:lnTo>
                <a:lnTo>
                  <a:pt x="749865" y="410727"/>
                </a:lnTo>
                <a:lnTo>
                  <a:pt x="748803" y="410746"/>
                </a:lnTo>
                <a:lnTo>
                  <a:pt x="748411" y="410547"/>
                </a:lnTo>
                <a:lnTo>
                  <a:pt x="748367" y="410277"/>
                </a:lnTo>
                <a:lnTo>
                  <a:pt x="748386" y="409331"/>
                </a:lnTo>
                <a:lnTo>
                  <a:pt x="747987" y="408865"/>
                </a:lnTo>
                <a:lnTo>
                  <a:pt x="747444" y="408746"/>
                </a:lnTo>
                <a:lnTo>
                  <a:pt x="746946" y="408972"/>
                </a:lnTo>
                <a:lnTo>
                  <a:pt x="746414" y="409447"/>
                </a:lnTo>
                <a:lnTo>
                  <a:pt x="745596" y="409983"/>
                </a:lnTo>
                <a:lnTo>
                  <a:pt x="744924" y="410143"/>
                </a:lnTo>
                <a:lnTo>
                  <a:pt x="744365" y="410099"/>
                </a:lnTo>
                <a:lnTo>
                  <a:pt x="744040" y="409801"/>
                </a:lnTo>
                <a:lnTo>
                  <a:pt x="743646" y="409108"/>
                </a:lnTo>
                <a:lnTo>
                  <a:pt x="743615" y="408373"/>
                </a:lnTo>
                <a:lnTo>
                  <a:pt x="743904" y="407526"/>
                </a:lnTo>
                <a:lnTo>
                  <a:pt x="743932" y="406712"/>
                </a:lnTo>
                <a:lnTo>
                  <a:pt x="743719" y="405903"/>
                </a:lnTo>
                <a:lnTo>
                  <a:pt x="743113" y="404380"/>
                </a:lnTo>
                <a:lnTo>
                  <a:pt x="742852" y="403995"/>
                </a:lnTo>
                <a:lnTo>
                  <a:pt x="742686" y="403828"/>
                </a:lnTo>
                <a:lnTo>
                  <a:pt x="742436" y="403751"/>
                </a:lnTo>
                <a:lnTo>
                  <a:pt x="740108" y="403487"/>
                </a:lnTo>
                <a:lnTo>
                  <a:pt x="738690" y="403525"/>
                </a:lnTo>
                <a:lnTo>
                  <a:pt x="738285" y="404393"/>
                </a:lnTo>
                <a:lnTo>
                  <a:pt x="734860" y="406938"/>
                </a:lnTo>
                <a:lnTo>
                  <a:pt x="733796" y="407023"/>
                </a:lnTo>
                <a:lnTo>
                  <a:pt x="732498" y="406649"/>
                </a:lnTo>
                <a:lnTo>
                  <a:pt x="731929" y="406770"/>
                </a:lnTo>
                <a:lnTo>
                  <a:pt x="731451" y="407053"/>
                </a:lnTo>
                <a:lnTo>
                  <a:pt x="730739" y="408113"/>
                </a:lnTo>
                <a:lnTo>
                  <a:pt x="729928" y="408976"/>
                </a:lnTo>
                <a:lnTo>
                  <a:pt x="728677" y="409598"/>
                </a:lnTo>
                <a:lnTo>
                  <a:pt x="727240" y="409687"/>
                </a:lnTo>
                <a:lnTo>
                  <a:pt x="726964" y="409619"/>
                </a:lnTo>
                <a:lnTo>
                  <a:pt x="725418" y="408575"/>
                </a:lnTo>
                <a:lnTo>
                  <a:pt x="724481" y="408303"/>
                </a:lnTo>
                <a:lnTo>
                  <a:pt x="723465" y="408334"/>
                </a:lnTo>
                <a:lnTo>
                  <a:pt x="722534" y="408722"/>
                </a:lnTo>
                <a:lnTo>
                  <a:pt x="722331" y="408970"/>
                </a:lnTo>
                <a:lnTo>
                  <a:pt x="721966" y="409856"/>
                </a:lnTo>
                <a:lnTo>
                  <a:pt x="721905" y="410963"/>
                </a:lnTo>
                <a:lnTo>
                  <a:pt x="721980" y="411137"/>
                </a:lnTo>
                <a:lnTo>
                  <a:pt x="722088" y="411386"/>
                </a:lnTo>
                <a:lnTo>
                  <a:pt x="722436" y="411747"/>
                </a:lnTo>
                <a:lnTo>
                  <a:pt x="722851" y="413153"/>
                </a:lnTo>
                <a:lnTo>
                  <a:pt x="722770" y="413457"/>
                </a:lnTo>
                <a:lnTo>
                  <a:pt x="722389" y="413938"/>
                </a:lnTo>
                <a:lnTo>
                  <a:pt x="721811" y="414201"/>
                </a:lnTo>
                <a:lnTo>
                  <a:pt x="720815" y="414711"/>
                </a:lnTo>
                <a:lnTo>
                  <a:pt x="720506" y="414552"/>
                </a:lnTo>
                <a:lnTo>
                  <a:pt x="719297" y="413186"/>
                </a:lnTo>
                <a:lnTo>
                  <a:pt x="719092" y="413021"/>
                </a:lnTo>
                <a:lnTo>
                  <a:pt x="717955" y="412594"/>
                </a:lnTo>
                <a:lnTo>
                  <a:pt x="717510" y="412585"/>
                </a:lnTo>
                <a:lnTo>
                  <a:pt x="715915" y="412940"/>
                </a:lnTo>
                <a:lnTo>
                  <a:pt x="715805" y="413165"/>
                </a:lnTo>
                <a:lnTo>
                  <a:pt x="715806" y="413311"/>
                </a:lnTo>
                <a:lnTo>
                  <a:pt x="715910" y="413885"/>
                </a:lnTo>
                <a:lnTo>
                  <a:pt x="716031" y="414168"/>
                </a:lnTo>
                <a:lnTo>
                  <a:pt x="716090" y="414656"/>
                </a:lnTo>
                <a:lnTo>
                  <a:pt x="716051" y="414861"/>
                </a:lnTo>
                <a:lnTo>
                  <a:pt x="715905" y="415134"/>
                </a:lnTo>
                <a:lnTo>
                  <a:pt x="715698" y="415356"/>
                </a:lnTo>
                <a:lnTo>
                  <a:pt x="715135" y="415690"/>
                </a:lnTo>
                <a:lnTo>
                  <a:pt x="714753" y="415801"/>
                </a:lnTo>
                <a:lnTo>
                  <a:pt x="714177" y="415745"/>
                </a:lnTo>
                <a:lnTo>
                  <a:pt x="713918" y="415642"/>
                </a:lnTo>
                <a:lnTo>
                  <a:pt x="713528" y="415342"/>
                </a:lnTo>
                <a:lnTo>
                  <a:pt x="713336" y="415118"/>
                </a:lnTo>
                <a:lnTo>
                  <a:pt x="712895" y="414608"/>
                </a:lnTo>
                <a:lnTo>
                  <a:pt x="711899" y="413692"/>
                </a:lnTo>
                <a:lnTo>
                  <a:pt x="709639" y="412699"/>
                </a:lnTo>
                <a:lnTo>
                  <a:pt x="708997" y="412305"/>
                </a:lnTo>
                <a:lnTo>
                  <a:pt x="708394" y="411780"/>
                </a:lnTo>
                <a:lnTo>
                  <a:pt x="707147" y="410869"/>
                </a:lnTo>
                <a:lnTo>
                  <a:pt x="706047" y="410195"/>
                </a:lnTo>
                <a:lnTo>
                  <a:pt x="705349" y="409878"/>
                </a:lnTo>
                <a:lnTo>
                  <a:pt x="703961" y="409506"/>
                </a:lnTo>
                <a:lnTo>
                  <a:pt x="703851" y="409772"/>
                </a:lnTo>
                <a:lnTo>
                  <a:pt x="703892" y="410050"/>
                </a:lnTo>
                <a:lnTo>
                  <a:pt x="704014" y="410297"/>
                </a:lnTo>
                <a:lnTo>
                  <a:pt x="704049" y="410499"/>
                </a:lnTo>
                <a:lnTo>
                  <a:pt x="704048" y="410943"/>
                </a:lnTo>
                <a:lnTo>
                  <a:pt x="703915" y="411493"/>
                </a:lnTo>
                <a:lnTo>
                  <a:pt x="703439" y="412597"/>
                </a:lnTo>
                <a:lnTo>
                  <a:pt x="703128" y="412819"/>
                </a:lnTo>
                <a:lnTo>
                  <a:pt x="702371" y="413164"/>
                </a:lnTo>
                <a:lnTo>
                  <a:pt x="700247" y="413248"/>
                </a:lnTo>
                <a:lnTo>
                  <a:pt x="699336" y="412891"/>
                </a:lnTo>
                <a:lnTo>
                  <a:pt x="698994" y="412267"/>
                </a:lnTo>
                <a:lnTo>
                  <a:pt x="698518" y="411966"/>
                </a:lnTo>
                <a:lnTo>
                  <a:pt x="698246" y="411966"/>
                </a:lnTo>
                <a:lnTo>
                  <a:pt x="698025" y="412047"/>
                </a:lnTo>
                <a:lnTo>
                  <a:pt x="697703" y="412270"/>
                </a:lnTo>
                <a:lnTo>
                  <a:pt x="697602" y="412693"/>
                </a:lnTo>
                <a:lnTo>
                  <a:pt x="697637" y="413358"/>
                </a:lnTo>
                <a:lnTo>
                  <a:pt x="697607" y="413768"/>
                </a:lnTo>
                <a:lnTo>
                  <a:pt x="697540" y="413907"/>
                </a:lnTo>
                <a:lnTo>
                  <a:pt x="696824" y="414588"/>
                </a:lnTo>
                <a:lnTo>
                  <a:pt x="695346" y="415196"/>
                </a:lnTo>
                <a:lnTo>
                  <a:pt x="695159" y="415035"/>
                </a:lnTo>
                <a:lnTo>
                  <a:pt x="695090" y="414874"/>
                </a:lnTo>
                <a:lnTo>
                  <a:pt x="695044" y="414515"/>
                </a:lnTo>
                <a:lnTo>
                  <a:pt x="695106" y="414149"/>
                </a:lnTo>
                <a:lnTo>
                  <a:pt x="695072" y="413927"/>
                </a:lnTo>
                <a:lnTo>
                  <a:pt x="694766" y="413787"/>
                </a:lnTo>
                <a:lnTo>
                  <a:pt x="694324" y="413747"/>
                </a:lnTo>
                <a:lnTo>
                  <a:pt x="694137" y="413949"/>
                </a:lnTo>
                <a:lnTo>
                  <a:pt x="693527" y="415116"/>
                </a:lnTo>
                <a:lnTo>
                  <a:pt x="692324" y="415704"/>
                </a:lnTo>
                <a:lnTo>
                  <a:pt x="691649" y="415485"/>
                </a:lnTo>
                <a:lnTo>
                  <a:pt x="690762" y="415086"/>
                </a:lnTo>
                <a:lnTo>
                  <a:pt x="688621" y="414460"/>
                </a:lnTo>
                <a:lnTo>
                  <a:pt x="687021" y="414300"/>
                </a:lnTo>
                <a:lnTo>
                  <a:pt x="686892" y="414576"/>
                </a:lnTo>
                <a:lnTo>
                  <a:pt x="686951" y="414759"/>
                </a:lnTo>
                <a:lnTo>
                  <a:pt x="687120" y="414982"/>
                </a:lnTo>
                <a:lnTo>
                  <a:pt x="687277" y="415530"/>
                </a:lnTo>
                <a:lnTo>
                  <a:pt x="687297" y="416169"/>
                </a:lnTo>
                <a:lnTo>
                  <a:pt x="687100" y="416445"/>
                </a:lnTo>
                <a:lnTo>
                  <a:pt x="686612" y="416414"/>
                </a:lnTo>
                <a:lnTo>
                  <a:pt x="686000" y="416210"/>
                </a:lnTo>
                <a:lnTo>
                  <a:pt x="685154" y="415538"/>
                </a:lnTo>
                <a:lnTo>
                  <a:pt x="684659" y="415284"/>
                </a:lnTo>
                <a:lnTo>
                  <a:pt x="683009" y="415383"/>
                </a:lnTo>
                <a:lnTo>
                  <a:pt x="682062" y="415550"/>
                </a:lnTo>
                <a:lnTo>
                  <a:pt x="681847" y="415789"/>
                </a:lnTo>
                <a:lnTo>
                  <a:pt x="681694" y="416268"/>
                </a:lnTo>
                <a:lnTo>
                  <a:pt x="681988" y="417830"/>
                </a:lnTo>
                <a:lnTo>
                  <a:pt x="681784" y="418101"/>
                </a:lnTo>
                <a:lnTo>
                  <a:pt x="680392" y="418100"/>
                </a:lnTo>
                <a:lnTo>
                  <a:pt x="679079" y="418476"/>
                </a:lnTo>
                <a:lnTo>
                  <a:pt x="678867" y="418890"/>
                </a:lnTo>
                <a:lnTo>
                  <a:pt x="679035" y="419556"/>
                </a:lnTo>
                <a:lnTo>
                  <a:pt x="679262" y="419944"/>
                </a:lnTo>
                <a:lnTo>
                  <a:pt x="679481" y="420115"/>
                </a:lnTo>
                <a:lnTo>
                  <a:pt x="679756" y="420259"/>
                </a:lnTo>
                <a:lnTo>
                  <a:pt x="680122" y="420440"/>
                </a:lnTo>
                <a:lnTo>
                  <a:pt x="680609" y="420656"/>
                </a:lnTo>
                <a:lnTo>
                  <a:pt x="680544" y="421560"/>
                </a:lnTo>
                <a:lnTo>
                  <a:pt x="679852" y="423844"/>
                </a:lnTo>
                <a:lnTo>
                  <a:pt x="679315" y="424632"/>
                </a:lnTo>
                <a:lnTo>
                  <a:pt x="678961" y="425022"/>
                </a:lnTo>
                <a:lnTo>
                  <a:pt x="678081" y="425530"/>
                </a:lnTo>
                <a:lnTo>
                  <a:pt x="676700" y="426051"/>
                </a:lnTo>
                <a:lnTo>
                  <a:pt x="674564" y="426630"/>
                </a:lnTo>
                <a:lnTo>
                  <a:pt x="673684" y="426552"/>
                </a:lnTo>
                <a:lnTo>
                  <a:pt x="671696" y="425207"/>
                </a:lnTo>
                <a:lnTo>
                  <a:pt x="669455" y="424051"/>
                </a:lnTo>
                <a:lnTo>
                  <a:pt x="668692" y="423887"/>
                </a:lnTo>
                <a:lnTo>
                  <a:pt x="667117" y="424291"/>
                </a:lnTo>
                <a:lnTo>
                  <a:pt x="666869" y="424493"/>
                </a:lnTo>
                <a:lnTo>
                  <a:pt x="666160" y="425842"/>
                </a:lnTo>
                <a:lnTo>
                  <a:pt x="666024" y="426194"/>
                </a:lnTo>
                <a:lnTo>
                  <a:pt x="665702" y="427404"/>
                </a:lnTo>
                <a:lnTo>
                  <a:pt x="665568" y="428139"/>
                </a:lnTo>
                <a:lnTo>
                  <a:pt x="665648" y="429146"/>
                </a:lnTo>
                <a:lnTo>
                  <a:pt x="665602" y="429979"/>
                </a:lnTo>
                <a:lnTo>
                  <a:pt x="665297" y="431142"/>
                </a:lnTo>
                <a:lnTo>
                  <a:pt x="664573" y="432549"/>
                </a:lnTo>
                <a:lnTo>
                  <a:pt x="664383" y="432824"/>
                </a:lnTo>
                <a:lnTo>
                  <a:pt x="664140" y="433026"/>
                </a:lnTo>
                <a:lnTo>
                  <a:pt x="661904" y="434018"/>
                </a:lnTo>
                <a:lnTo>
                  <a:pt x="661319" y="434089"/>
                </a:lnTo>
                <a:lnTo>
                  <a:pt x="660527" y="433993"/>
                </a:lnTo>
                <a:lnTo>
                  <a:pt x="659881" y="433420"/>
                </a:lnTo>
                <a:lnTo>
                  <a:pt x="659784" y="433126"/>
                </a:lnTo>
                <a:lnTo>
                  <a:pt x="659774" y="432289"/>
                </a:lnTo>
                <a:lnTo>
                  <a:pt x="659394" y="431042"/>
                </a:lnTo>
                <a:lnTo>
                  <a:pt x="659122" y="430356"/>
                </a:lnTo>
                <a:lnTo>
                  <a:pt x="658108" y="429250"/>
                </a:lnTo>
                <a:lnTo>
                  <a:pt x="657621" y="428719"/>
                </a:lnTo>
                <a:lnTo>
                  <a:pt x="655618" y="426736"/>
                </a:lnTo>
                <a:lnTo>
                  <a:pt x="655106" y="426133"/>
                </a:lnTo>
                <a:lnTo>
                  <a:pt x="654596" y="425333"/>
                </a:lnTo>
                <a:lnTo>
                  <a:pt x="654316" y="424305"/>
                </a:lnTo>
                <a:lnTo>
                  <a:pt x="654170" y="423944"/>
                </a:lnTo>
                <a:lnTo>
                  <a:pt x="653923" y="423454"/>
                </a:lnTo>
                <a:lnTo>
                  <a:pt x="653647" y="423084"/>
                </a:lnTo>
                <a:lnTo>
                  <a:pt x="652864" y="422762"/>
                </a:lnTo>
                <a:lnTo>
                  <a:pt x="652219" y="422589"/>
                </a:lnTo>
                <a:lnTo>
                  <a:pt x="651020" y="422465"/>
                </a:lnTo>
                <a:lnTo>
                  <a:pt x="650764" y="422519"/>
                </a:lnTo>
                <a:lnTo>
                  <a:pt x="650168" y="423075"/>
                </a:lnTo>
                <a:lnTo>
                  <a:pt x="649868" y="423172"/>
                </a:lnTo>
                <a:lnTo>
                  <a:pt x="647082" y="423435"/>
                </a:lnTo>
                <a:lnTo>
                  <a:pt x="645611" y="423482"/>
                </a:lnTo>
                <a:lnTo>
                  <a:pt x="645403" y="423374"/>
                </a:lnTo>
                <a:lnTo>
                  <a:pt x="644410" y="422387"/>
                </a:lnTo>
                <a:lnTo>
                  <a:pt x="643999" y="421611"/>
                </a:lnTo>
                <a:lnTo>
                  <a:pt x="644000" y="420246"/>
                </a:lnTo>
                <a:lnTo>
                  <a:pt x="643937" y="419727"/>
                </a:lnTo>
                <a:lnTo>
                  <a:pt x="643597" y="418724"/>
                </a:lnTo>
                <a:lnTo>
                  <a:pt x="643191" y="417893"/>
                </a:lnTo>
                <a:lnTo>
                  <a:pt x="642904" y="417551"/>
                </a:lnTo>
                <a:lnTo>
                  <a:pt x="642638" y="417398"/>
                </a:lnTo>
                <a:lnTo>
                  <a:pt x="642263" y="417289"/>
                </a:lnTo>
                <a:lnTo>
                  <a:pt x="640362" y="417756"/>
                </a:lnTo>
                <a:lnTo>
                  <a:pt x="638802" y="417825"/>
                </a:lnTo>
                <a:lnTo>
                  <a:pt x="638116" y="417750"/>
                </a:lnTo>
                <a:lnTo>
                  <a:pt x="636660" y="416651"/>
                </a:lnTo>
                <a:lnTo>
                  <a:pt x="636055" y="416292"/>
                </a:lnTo>
                <a:lnTo>
                  <a:pt x="635196" y="415870"/>
                </a:lnTo>
                <a:lnTo>
                  <a:pt x="632936" y="414981"/>
                </a:lnTo>
                <a:lnTo>
                  <a:pt x="632304" y="414487"/>
                </a:lnTo>
                <a:lnTo>
                  <a:pt x="632230" y="414235"/>
                </a:lnTo>
                <a:lnTo>
                  <a:pt x="632260" y="413828"/>
                </a:lnTo>
                <a:lnTo>
                  <a:pt x="632342" y="413639"/>
                </a:lnTo>
                <a:lnTo>
                  <a:pt x="632713" y="413135"/>
                </a:lnTo>
                <a:lnTo>
                  <a:pt x="634109" y="411613"/>
                </a:lnTo>
                <a:lnTo>
                  <a:pt x="635175" y="411151"/>
                </a:lnTo>
                <a:lnTo>
                  <a:pt x="635624" y="410874"/>
                </a:lnTo>
                <a:lnTo>
                  <a:pt x="636375" y="410196"/>
                </a:lnTo>
                <a:lnTo>
                  <a:pt x="636648" y="409758"/>
                </a:lnTo>
                <a:lnTo>
                  <a:pt x="636871" y="409183"/>
                </a:lnTo>
                <a:lnTo>
                  <a:pt x="636863" y="408897"/>
                </a:lnTo>
                <a:lnTo>
                  <a:pt x="636548" y="408454"/>
                </a:lnTo>
                <a:lnTo>
                  <a:pt x="636091" y="408362"/>
                </a:lnTo>
                <a:lnTo>
                  <a:pt x="634581" y="408463"/>
                </a:lnTo>
                <a:lnTo>
                  <a:pt x="632438" y="408483"/>
                </a:lnTo>
                <a:lnTo>
                  <a:pt x="632250" y="408366"/>
                </a:lnTo>
                <a:lnTo>
                  <a:pt x="630818" y="407067"/>
                </a:lnTo>
                <a:lnTo>
                  <a:pt x="629188" y="405746"/>
                </a:lnTo>
                <a:lnTo>
                  <a:pt x="628722" y="405669"/>
                </a:lnTo>
                <a:lnTo>
                  <a:pt x="628435" y="405708"/>
                </a:lnTo>
                <a:lnTo>
                  <a:pt x="628079" y="405954"/>
                </a:lnTo>
                <a:lnTo>
                  <a:pt x="627785" y="406276"/>
                </a:lnTo>
                <a:lnTo>
                  <a:pt x="627591" y="406662"/>
                </a:lnTo>
                <a:lnTo>
                  <a:pt x="626999" y="408242"/>
                </a:lnTo>
                <a:lnTo>
                  <a:pt x="626730" y="409709"/>
                </a:lnTo>
                <a:lnTo>
                  <a:pt x="626866" y="410638"/>
                </a:lnTo>
                <a:lnTo>
                  <a:pt x="626853" y="410978"/>
                </a:lnTo>
                <a:lnTo>
                  <a:pt x="626584" y="412321"/>
                </a:lnTo>
                <a:lnTo>
                  <a:pt x="626220" y="413335"/>
                </a:lnTo>
                <a:lnTo>
                  <a:pt x="625957" y="413904"/>
                </a:lnTo>
                <a:lnTo>
                  <a:pt x="625032" y="415235"/>
                </a:lnTo>
                <a:lnTo>
                  <a:pt x="624524" y="415726"/>
                </a:lnTo>
                <a:lnTo>
                  <a:pt x="624142" y="415964"/>
                </a:lnTo>
                <a:lnTo>
                  <a:pt x="623698" y="416136"/>
                </a:lnTo>
                <a:lnTo>
                  <a:pt x="620217" y="416841"/>
                </a:lnTo>
                <a:lnTo>
                  <a:pt x="619388" y="416963"/>
                </a:lnTo>
                <a:lnTo>
                  <a:pt x="618607" y="416989"/>
                </a:lnTo>
                <a:lnTo>
                  <a:pt x="618127" y="416857"/>
                </a:lnTo>
                <a:lnTo>
                  <a:pt x="617804" y="416607"/>
                </a:lnTo>
                <a:lnTo>
                  <a:pt x="617672" y="416343"/>
                </a:lnTo>
                <a:lnTo>
                  <a:pt x="617052" y="414825"/>
                </a:lnTo>
                <a:lnTo>
                  <a:pt x="617013" y="414066"/>
                </a:lnTo>
                <a:lnTo>
                  <a:pt x="616774" y="412866"/>
                </a:lnTo>
                <a:lnTo>
                  <a:pt x="616675" y="412601"/>
                </a:lnTo>
                <a:lnTo>
                  <a:pt x="616376" y="412178"/>
                </a:lnTo>
                <a:lnTo>
                  <a:pt x="615265" y="411514"/>
                </a:lnTo>
                <a:lnTo>
                  <a:pt x="613356" y="411039"/>
                </a:lnTo>
                <a:lnTo>
                  <a:pt x="611355" y="410756"/>
                </a:lnTo>
                <a:lnTo>
                  <a:pt x="610809" y="411179"/>
                </a:lnTo>
                <a:lnTo>
                  <a:pt x="610562" y="411539"/>
                </a:lnTo>
                <a:lnTo>
                  <a:pt x="610450" y="412121"/>
                </a:lnTo>
                <a:lnTo>
                  <a:pt x="610360" y="413438"/>
                </a:lnTo>
                <a:lnTo>
                  <a:pt x="609911" y="413914"/>
                </a:lnTo>
                <a:lnTo>
                  <a:pt x="609424" y="414127"/>
                </a:lnTo>
                <a:lnTo>
                  <a:pt x="608856" y="414088"/>
                </a:lnTo>
                <a:lnTo>
                  <a:pt x="607791" y="413386"/>
                </a:lnTo>
                <a:lnTo>
                  <a:pt x="606884" y="412477"/>
                </a:lnTo>
                <a:lnTo>
                  <a:pt x="606093" y="411550"/>
                </a:lnTo>
                <a:lnTo>
                  <a:pt x="604807" y="408059"/>
                </a:lnTo>
                <a:lnTo>
                  <a:pt x="604662" y="407256"/>
                </a:lnTo>
                <a:lnTo>
                  <a:pt x="604748" y="405986"/>
                </a:lnTo>
                <a:lnTo>
                  <a:pt x="604462" y="403481"/>
                </a:lnTo>
                <a:lnTo>
                  <a:pt x="604161" y="402463"/>
                </a:lnTo>
                <a:lnTo>
                  <a:pt x="603876" y="401823"/>
                </a:lnTo>
                <a:lnTo>
                  <a:pt x="603658" y="401477"/>
                </a:lnTo>
                <a:lnTo>
                  <a:pt x="603255" y="400991"/>
                </a:lnTo>
                <a:lnTo>
                  <a:pt x="602746" y="400516"/>
                </a:lnTo>
                <a:lnTo>
                  <a:pt x="602508" y="400376"/>
                </a:lnTo>
                <a:lnTo>
                  <a:pt x="602148" y="400293"/>
                </a:lnTo>
                <a:lnTo>
                  <a:pt x="601925" y="400342"/>
                </a:lnTo>
                <a:lnTo>
                  <a:pt x="601097" y="400760"/>
                </a:lnTo>
                <a:lnTo>
                  <a:pt x="600834" y="400921"/>
                </a:lnTo>
                <a:lnTo>
                  <a:pt x="599814" y="401542"/>
                </a:lnTo>
                <a:lnTo>
                  <a:pt x="599014" y="402103"/>
                </a:lnTo>
                <a:lnTo>
                  <a:pt x="596915" y="403162"/>
                </a:lnTo>
                <a:lnTo>
                  <a:pt x="596785" y="403172"/>
                </a:lnTo>
                <a:lnTo>
                  <a:pt x="596461" y="402954"/>
                </a:lnTo>
                <a:lnTo>
                  <a:pt x="596171" y="402444"/>
                </a:lnTo>
                <a:lnTo>
                  <a:pt x="596054" y="401515"/>
                </a:lnTo>
                <a:lnTo>
                  <a:pt x="596094" y="401190"/>
                </a:lnTo>
                <a:lnTo>
                  <a:pt x="596235" y="400785"/>
                </a:lnTo>
                <a:lnTo>
                  <a:pt x="596229" y="400656"/>
                </a:lnTo>
                <a:lnTo>
                  <a:pt x="596031" y="400630"/>
                </a:lnTo>
                <a:lnTo>
                  <a:pt x="595352" y="400833"/>
                </a:lnTo>
                <a:lnTo>
                  <a:pt x="595046" y="401071"/>
                </a:lnTo>
                <a:lnTo>
                  <a:pt x="594685" y="401497"/>
                </a:lnTo>
                <a:lnTo>
                  <a:pt x="594572" y="401729"/>
                </a:lnTo>
                <a:lnTo>
                  <a:pt x="594481" y="402411"/>
                </a:lnTo>
                <a:lnTo>
                  <a:pt x="594589" y="403601"/>
                </a:lnTo>
                <a:lnTo>
                  <a:pt x="594692" y="403976"/>
                </a:lnTo>
                <a:lnTo>
                  <a:pt x="595222" y="405270"/>
                </a:lnTo>
                <a:lnTo>
                  <a:pt x="595600" y="406941"/>
                </a:lnTo>
                <a:lnTo>
                  <a:pt x="595685" y="408509"/>
                </a:lnTo>
                <a:lnTo>
                  <a:pt x="595514" y="409189"/>
                </a:lnTo>
                <a:lnTo>
                  <a:pt x="592133" y="413616"/>
                </a:lnTo>
                <a:lnTo>
                  <a:pt x="591502" y="414336"/>
                </a:lnTo>
                <a:lnTo>
                  <a:pt x="589948" y="415050"/>
                </a:lnTo>
                <a:lnTo>
                  <a:pt x="589700" y="415109"/>
                </a:lnTo>
                <a:lnTo>
                  <a:pt x="588707" y="414020"/>
                </a:lnTo>
                <a:lnTo>
                  <a:pt x="588214" y="412890"/>
                </a:lnTo>
                <a:lnTo>
                  <a:pt x="586955" y="412298"/>
                </a:lnTo>
                <a:lnTo>
                  <a:pt x="584964" y="413138"/>
                </a:lnTo>
                <a:lnTo>
                  <a:pt x="584618" y="414189"/>
                </a:lnTo>
                <a:lnTo>
                  <a:pt x="585339" y="414734"/>
                </a:lnTo>
                <a:lnTo>
                  <a:pt x="587982" y="415489"/>
                </a:lnTo>
                <a:lnTo>
                  <a:pt x="588895" y="416639"/>
                </a:lnTo>
                <a:lnTo>
                  <a:pt x="588961" y="417590"/>
                </a:lnTo>
                <a:lnTo>
                  <a:pt x="586906" y="417935"/>
                </a:lnTo>
                <a:lnTo>
                  <a:pt x="585806" y="418134"/>
                </a:lnTo>
                <a:lnTo>
                  <a:pt x="584828" y="418615"/>
                </a:lnTo>
                <a:lnTo>
                  <a:pt x="584396" y="419180"/>
                </a:lnTo>
                <a:lnTo>
                  <a:pt x="584114" y="419859"/>
                </a:lnTo>
                <a:lnTo>
                  <a:pt x="584060" y="420398"/>
                </a:lnTo>
                <a:lnTo>
                  <a:pt x="584190" y="421022"/>
                </a:lnTo>
                <a:lnTo>
                  <a:pt x="584798" y="422861"/>
                </a:lnTo>
                <a:lnTo>
                  <a:pt x="585060" y="423916"/>
                </a:lnTo>
                <a:lnTo>
                  <a:pt x="585115" y="424593"/>
                </a:lnTo>
                <a:lnTo>
                  <a:pt x="585098" y="425432"/>
                </a:lnTo>
                <a:lnTo>
                  <a:pt x="584931" y="426559"/>
                </a:lnTo>
                <a:lnTo>
                  <a:pt x="584414" y="427634"/>
                </a:lnTo>
                <a:lnTo>
                  <a:pt x="584097" y="428136"/>
                </a:lnTo>
                <a:lnTo>
                  <a:pt x="583775" y="428523"/>
                </a:lnTo>
                <a:lnTo>
                  <a:pt x="583005" y="429152"/>
                </a:lnTo>
                <a:lnTo>
                  <a:pt x="582545" y="429431"/>
                </a:lnTo>
                <a:lnTo>
                  <a:pt x="582094" y="429608"/>
                </a:lnTo>
                <a:lnTo>
                  <a:pt x="581280" y="429799"/>
                </a:lnTo>
                <a:lnTo>
                  <a:pt x="580762" y="429822"/>
                </a:lnTo>
                <a:lnTo>
                  <a:pt x="579581" y="429598"/>
                </a:lnTo>
                <a:lnTo>
                  <a:pt x="578357" y="429179"/>
                </a:lnTo>
                <a:lnTo>
                  <a:pt x="577773" y="428869"/>
                </a:lnTo>
                <a:lnTo>
                  <a:pt x="576943" y="428262"/>
                </a:lnTo>
                <a:lnTo>
                  <a:pt x="576018" y="427244"/>
                </a:lnTo>
                <a:lnTo>
                  <a:pt x="575045" y="424987"/>
                </a:lnTo>
                <a:lnTo>
                  <a:pt x="574449" y="423284"/>
                </a:lnTo>
                <a:lnTo>
                  <a:pt x="574196" y="421878"/>
                </a:lnTo>
                <a:lnTo>
                  <a:pt x="573747" y="421359"/>
                </a:lnTo>
                <a:lnTo>
                  <a:pt x="572891" y="419878"/>
                </a:lnTo>
                <a:lnTo>
                  <a:pt x="572670" y="419368"/>
                </a:lnTo>
                <a:lnTo>
                  <a:pt x="572659" y="418346"/>
                </a:lnTo>
                <a:lnTo>
                  <a:pt x="572740" y="417238"/>
                </a:lnTo>
                <a:lnTo>
                  <a:pt x="572898" y="416878"/>
                </a:lnTo>
                <a:lnTo>
                  <a:pt x="573300" y="416209"/>
                </a:lnTo>
                <a:lnTo>
                  <a:pt x="573534" y="415909"/>
                </a:lnTo>
                <a:lnTo>
                  <a:pt x="573705" y="415787"/>
                </a:lnTo>
                <a:lnTo>
                  <a:pt x="573927" y="415728"/>
                </a:lnTo>
                <a:lnTo>
                  <a:pt x="574696" y="415788"/>
                </a:lnTo>
                <a:lnTo>
                  <a:pt x="575202" y="415735"/>
                </a:lnTo>
                <a:lnTo>
                  <a:pt x="576215" y="415261"/>
                </a:lnTo>
                <a:lnTo>
                  <a:pt x="576718" y="414647"/>
                </a:lnTo>
                <a:lnTo>
                  <a:pt x="576748" y="413799"/>
                </a:lnTo>
                <a:lnTo>
                  <a:pt x="575471" y="408276"/>
                </a:lnTo>
                <a:lnTo>
                  <a:pt x="575347" y="407912"/>
                </a:lnTo>
                <a:lnTo>
                  <a:pt x="574878" y="407233"/>
                </a:lnTo>
                <a:lnTo>
                  <a:pt x="572761" y="405543"/>
                </a:lnTo>
                <a:lnTo>
                  <a:pt x="572270" y="405319"/>
                </a:lnTo>
                <a:lnTo>
                  <a:pt x="570657" y="405473"/>
                </a:lnTo>
                <a:lnTo>
                  <a:pt x="569036" y="406479"/>
                </a:lnTo>
                <a:lnTo>
                  <a:pt x="568736" y="406866"/>
                </a:lnTo>
                <a:lnTo>
                  <a:pt x="568604" y="407201"/>
                </a:lnTo>
                <a:lnTo>
                  <a:pt x="568253" y="410291"/>
                </a:lnTo>
                <a:lnTo>
                  <a:pt x="567719" y="411483"/>
                </a:lnTo>
                <a:lnTo>
                  <a:pt x="567468" y="411729"/>
                </a:lnTo>
                <a:lnTo>
                  <a:pt x="565926" y="411799"/>
                </a:lnTo>
                <a:lnTo>
                  <a:pt x="565533" y="411712"/>
                </a:lnTo>
                <a:lnTo>
                  <a:pt x="565146" y="411544"/>
                </a:lnTo>
                <a:lnTo>
                  <a:pt x="564442" y="411049"/>
                </a:lnTo>
                <a:lnTo>
                  <a:pt x="563603" y="410071"/>
                </a:lnTo>
                <a:lnTo>
                  <a:pt x="563090" y="409603"/>
                </a:lnTo>
                <a:lnTo>
                  <a:pt x="562757" y="409599"/>
                </a:lnTo>
                <a:lnTo>
                  <a:pt x="562235" y="409834"/>
                </a:lnTo>
                <a:lnTo>
                  <a:pt x="561501" y="411199"/>
                </a:lnTo>
                <a:lnTo>
                  <a:pt x="561344" y="411338"/>
                </a:lnTo>
                <a:lnTo>
                  <a:pt x="561102" y="411422"/>
                </a:lnTo>
                <a:lnTo>
                  <a:pt x="560676" y="411439"/>
                </a:lnTo>
                <a:lnTo>
                  <a:pt x="560492" y="411304"/>
                </a:lnTo>
                <a:lnTo>
                  <a:pt x="560262" y="410488"/>
                </a:lnTo>
                <a:lnTo>
                  <a:pt x="560153" y="410333"/>
                </a:lnTo>
                <a:lnTo>
                  <a:pt x="559987" y="410265"/>
                </a:lnTo>
                <a:lnTo>
                  <a:pt x="559598" y="410260"/>
                </a:lnTo>
                <a:lnTo>
                  <a:pt x="559225" y="410453"/>
                </a:lnTo>
                <a:lnTo>
                  <a:pt x="558920" y="411086"/>
                </a:lnTo>
                <a:lnTo>
                  <a:pt x="558752" y="411990"/>
                </a:lnTo>
                <a:lnTo>
                  <a:pt x="557956" y="413984"/>
                </a:lnTo>
                <a:lnTo>
                  <a:pt x="556881" y="415668"/>
                </a:lnTo>
                <a:lnTo>
                  <a:pt x="556147" y="416425"/>
                </a:lnTo>
                <a:lnTo>
                  <a:pt x="555808" y="416701"/>
                </a:lnTo>
                <a:lnTo>
                  <a:pt x="555371" y="416942"/>
                </a:lnTo>
                <a:lnTo>
                  <a:pt x="551497" y="416962"/>
                </a:lnTo>
                <a:lnTo>
                  <a:pt x="549832" y="416870"/>
                </a:lnTo>
                <a:lnTo>
                  <a:pt x="548009" y="416307"/>
                </a:lnTo>
                <a:lnTo>
                  <a:pt x="547101" y="415710"/>
                </a:lnTo>
                <a:lnTo>
                  <a:pt x="546491" y="414960"/>
                </a:lnTo>
                <a:lnTo>
                  <a:pt x="546112" y="414073"/>
                </a:lnTo>
                <a:lnTo>
                  <a:pt x="546268" y="413121"/>
                </a:lnTo>
                <a:lnTo>
                  <a:pt x="546473" y="412663"/>
                </a:lnTo>
                <a:lnTo>
                  <a:pt x="546678" y="412444"/>
                </a:lnTo>
                <a:lnTo>
                  <a:pt x="547342" y="410517"/>
                </a:lnTo>
                <a:lnTo>
                  <a:pt x="547433" y="408009"/>
                </a:lnTo>
                <a:lnTo>
                  <a:pt x="546716" y="406744"/>
                </a:lnTo>
                <a:lnTo>
                  <a:pt x="546482" y="406457"/>
                </a:lnTo>
                <a:lnTo>
                  <a:pt x="544060" y="404972"/>
                </a:lnTo>
                <a:lnTo>
                  <a:pt x="543807" y="404817"/>
                </a:lnTo>
                <a:lnTo>
                  <a:pt x="542949" y="404526"/>
                </a:lnTo>
                <a:lnTo>
                  <a:pt x="542320" y="404469"/>
                </a:lnTo>
                <a:lnTo>
                  <a:pt x="540427" y="405176"/>
                </a:lnTo>
                <a:lnTo>
                  <a:pt x="539793" y="405398"/>
                </a:lnTo>
                <a:lnTo>
                  <a:pt x="539014" y="406020"/>
                </a:lnTo>
                <a:lnTo>
                  <a:pt x="537916" y="406651"/>
                </a:lnTo>
                <a:lnTo>
                  <a:pt x="537053" y="407047"/>
                </a:lnTo>
                <a:lnTo>
                  <a:pt x="536694" y="407122"/>
                </a:lnTo>
                <a:lnTo>
                  <a:pt x="536356" y="407139"/>
                </a:lnTo>
                <a:lnTo>
                  <a:pt x="536057" y="407081"/>
                </a:lnTo>
                <a:lnTo>
                  <a:pt x="533835" y="406647"/>
                </a:lnTo>
                <a:lnTo>
                  <a:pt x="533353" y="406431"/>
                </a:lnTo>
                <a:lnTo>
                  <a:pt x="533169" y="406251"/>
                </a:lnTo>
                <a:lnTo>
                  <a:pt x="532462" y="405032"/>
                </a:lnTo>
                <a:lnTo>
                  <a:pt x="532385" y="404528"/>
                </a:lnTo>
                <a:lnTo>
                  <a:pt x="532404" y="404239"/>
                </a:lnTo>
                <a:lnTo>
                  <a:pt x="532605" y="403908"/>
                </a:lnTo>
                <a:lnTo>
                  <a:pt x="532984" y="403272"/>
                </a:lnTo>
                <a:lnTo>
                  <a:pt x="533309" y="400373"/>
                </a:lnTo>
                <a:lnTo>
                  <a:pt x="533233" y="400167"/>
                </a:lnTo>
                <a:lnTo>
                  <a:pt x="531251" y="398352"/>
                </a:lnTo>
                <a:lnTo>
                  <a:pt x="528730" y="396695"/>
                </a:lnTo>
                <a:lnTo>
                  <a:pt x="526433" y="395647"/>
                </a:lnTo>
                <a:lnTo>
                  <a:pt x="525891" y="395474"/>
                </a:lnTo>
                <a:lnTo>
                  <a:pt x="524831" y="395388"/>
                </a:lnTo>
                <a:lnTo>
                  <a:pt x="523144" y="395943"/>
                </a:lnTo>
                <a:lnTo>
                  <a:pt x="522613" y="396290"/>
                </a:lnTo>
                <a:lnTo>
                  <a:pt x="522103" y="397062"/>
                </a:lnTo>
                <a:lnTo>
                  <a:pt x="521429" y="398766"/>
                </a:lnTo>
                <a:lnTo>
                  <a:pt x="520840" y="399778"/>
                </a:lnTo>
                <a:lnTo>
                  <a:pt x="520092" y="400663"/>
                </a:lnTo>
                <a:lnTo>
                  <a:pt x="519198" y="401459"/>
                </a:lnTo>
                <a:lnTo>
                  <a:pt x="518468" y="401980"/>
                </a:lnTo>
                <a:lnTo>
                  <a:pt x="518317" y="402014"/>
                </a:lnTo>
                <a:lnTo>
                  <a:pt x="518025" y="401986"/>
                </a:lnTo>
                <a:lnTo>
                  <a:pt x="517829" y="401879"/>
                </a:lnTo>
                <a:lnTo>
                  <a:pt x="516333" y="401897"/>
                </a:lnTo>
                <a:lnTo>
                  <a:pt x="515314" y="402203"/>
                </a:lnTo>
                <a:lnTo>
                  <a:pt x="515317" y="402639"/>
                </a:lnTo>
                <a:lnTo>
                  <a:pt x="515596" y="403335"/>
                </a:lnTo>
                <a:lnTo>
                  <a:pt x="515627" y="404119"/>
                </a:lnTo>
                <a:lnTo>
                  <a:pt x="515538" y="404317"/>
                </a:lnTo>
                <a:lnTo>
                  <a:pt x="515165" y="404672"/>
                </a:lnTo>
                <a:lnTo>
                  <a:pt x="514990" y="404756"/>
                </a:lnTo>
                <a:lnTo>
                  <a:pt x="514246" y="404638"/>
                </a:lnTo>
                <a:lnTo>
                  <a:pt x="513096" y="405085"/>
                </a:lnTo>
                <a:lnTo>
                  <a:pt x="513432" y="405793"/>
                </a:lnTo>
                <a:lnTo>
                  <a:pt x="513487" y="406480"/>
                </a:lnTo>
                <a:lnTo>
                  <a:pt x="513382" y="406932"/>
                </a:lnTo>
                <a:lnTo>
                  <a:pt x="512953" y="407525"/>
                </a:lnTo>
                <a:lnTo>
                  <a:pt x="511193" y="408166"/>
                </a:lnTo>
                <a:lnTo>
                  <a:pt x="510985" y="408768"/>
                </a:lnTo>
                <a:lnTo>
                  <a:pt x="510777" y="409135"/>
                </a:lnTo>
                <a:lnTo>
                  <a:pt x="507743" y="411467"/>
                </a:lnTo>
                <a:lnTo>
                  <a:pt x="504474" y="412418"/>
                </a:lnTo>
                <a:lnTo>
                  <a:pt x="503886" y="412455"/>
                </a:lnTo>
                <a:lnTo>
                  <a:pt x="503275" y="412291"/>
                </a:lnTo>
                <a:lnTo>
                  <a:pt x="501294" y="411302"/>
                </a:lnTo>
                <a:lnTo>
                  <a:pt x="500405" y="410604"/>
                </a:lnTo>
                <a:lnTo>
                  <a:pt x="497212" y="408618"/>
                </a:lnTo>
                <a:lnTo>
                  <a:pt x="497001" y="408529"/>
                </a:lnTo>
                <a:lnTo>
                  <a:pt x="496595" y="408527"/>
                </a:lnTo>
                <a:lnTo>
                  <a:pt x="496207" y="408637"/>
                </a:lnTo>
                <a:lnTo>
                  <a:pt x="495715" y="408683"/>
                </a:lnTo>
                <a:lnTo>
                  <a:pt x="494970" y="408575"/>
                </a:lnTo>
                <a:lnTo>
                  <a:pt x="494014" y="408156"/>
                </a:lnTo>
                <a:lnTo>
                  <a:pt x="493363" y="407626"/>
                </a:lnTo>
                <a:lnTo>
                  <a:pt x="492991" y="407215"/>
                </a:lnTo>
                <a:lnTo>
                  <a:pt x="492399" y="406312"/>
                </a:lnTo>
                <a:lnTo>
                  <a:pt x="492322" y="406080"/>
                </a:lnTo>
                <a:lnTo>
                  <a:pt x="492329" y="405881"/>
                </a:lnTo>
                <a:lnTo>
                  <a:pt x="492439" y="405478"/>
                </a:lnTo>
                <a:lnTo>
                  <a:pt x="492827" y="404579"/>
                </a:lnTo>
                <a:lnTo>
                  <a:pt x="492952" y="404441"/>
                </a:lnTo>
                <a:lnTo>
                  <a:pt x="493142" y="404445"/>
                </a:lnTo>
                <a:lnTo>
                  <a:pt x="493525" y="405009"/>
                </a:lnTo>
                <a:lnTo>
                  <a:pt x="493857" y="405263"/>
                </a:lnTo>
                <a:lnTo>
                  <a:pt x="494420" y="405104"/>
                </a:lnTo>
                <a:lnTo>
                  <a:pt x="494825" y="404750"/>
                </a:lnTo>
                <a:lnTo>
                  <a:pt x="495192" y="404254"/>
                </a:lnTo>
                <a:lnTo>
                  <a:pt x="495575" y="403046"/>
                </a:lnTo>
                <a:lnTo>
                  <a:pt x="495693" y="402422"/>
                </a:lnTo>
                <a:lnTo>
                  <a:pt x="495637" y="401567"/>
                </a:lnTo>
                <a:lnTo>
                  <a:pt x="495422" y="401349"/>
                </a:lnTo>
                <a:lnTo>
                  <a:pt x="494600" y="401571"/>
                </a:lnTo>
                <a:lnTo>
                  <a:pt x="494339" y="401572"/>
                </a:lnTo>
                <a:lnTo>
                  <a:pt x="493803" y="401445"/>
                </a:lnTo>
                <a:lnTo>
                  <a:pt x="493668" y="401347"/>
                </a:lnTo>
                <a:lnTo>
                  <a:pt x="493513" y="401052"/>
                </a:lnTo>
                <a:lnTo>
                  <a:pt x="493508" y="400740"/>
                </a:lnTo>
                <a:lnTo>
                  <a:pt x="493668" y="400535"/>
                </a:lnTo>
                <a:lnTo>
                  <a:pt x="494390" y="400199"/>
                </a:lnTo>
                <a:lnTo>
                  <a:pt x="494958" y="399655"/>
                </a:lnTo>
                <a:lnTo>
                  <a:pt x="495329" y="398856"/>
                </a:lnTo>
                <a:lnTo>
                  <a:pt x="496536" y="395216"/>
                </a:lnTo>
                <a:lnTo>
                  <a:pt x="496376" y="394886"/>
                </a:lnTo>
                <a:lnTo>
                  <a:pt x="495845" y="394991"/>
                </a:lnTo>
                <a:lnTo>
                  <a:pt x="495519" y="394981"/>
                </a:lnTo>
                <a:lnTo>
                  <a:pt x="495266" y="394889"/>
                </a:lnTo>
                <a:lnTo>
                  <a:pt x="494789" y="394463"/>
                </a:lnTo>
                <a:lnTo>
                  <a:pt x="494257" y="393680"/>
                </a:lnTo>
                <a:lnTo>
                  <a:pt x="493926" y="393072"/>
                </a:lnTo>
                <a:lnTo>
                  <a:pt x="493671" y="392910"/>
                </a:lnTo>
                <a:lnTo>
                  <a:pt x="493248" y="393064"/>
                </a:lnTo>
                <a:lnTo>
                  <a:pt x="492769" y="393475"/>
                </a:lnTo>
                <a:lnTo>
                  <a:pt x="492291" y="393726"/>
                </a:lnTo>
                <a:lnTo>
                  <a:pt x="490395" y="394159"/>
                </a:lnTo>
                <a:lnTo>
                  <a:pt x="488964" y="394393"/>
                </a:lnTo>
                <a:lnTo>
                  <a:pt x="488118" y="394430"/>
                </a:lnTo>
                <a:lnTo>
                  <a:pt x="486731" y="394388"/>
                </a:lnTo>
                <a:lnTo>
                  <a:pt x="485285" y="394064"/>
                </a:lnTo>
                <a:lnTo>
                  <a:pt x="482451" y="393196"/>
                </a:lnTo>
                <a:lnTo>
                  <a:pt x="482204" y="393086"/>
                </a:lnTo>
                <a:lnTo>
                  <a:pt x="481907" y="392807"/>
                </a:lnTo>
                <a:lnTo>
                  <a:pt x="480382" y="389863"/>
                </a:lnTo>
                <a:lnTo>
                  <a:pt x="480195" y="389602"/>
                </a:lnTo>
                <a:lnTo>
                  <a:pt x="480202" y="389288"/>
                </a:lnTo>
                <a:lnTo>
                  <a:pt x="480359" y="389001"/>
                </a:lnTo>
                <a:lnTo>
                  <a:pt x="480569" y="388872"/>
                </a:lnTo>
                <a:lnTo>
                  <a:pt x="481063" y="388681"/>
                </a:lnTo>
                <a:lnTo>
                  <a:pt x="481144" y="388437"/>
                </a:lnTo>
                <a:lnTo>
                  <a:pt x="481191" y="387990"/>
                </a:lnTo>
                <a:lnTo>
                  <a:pt x="480901" y="387492"/>
                </a:lnTo>
                <a:lnTo>
                  <a:pt x="479342" y="385784"/>
                </a:lnTo>
                <a:lnTo>
                  <a:pt x="479001" y="385189"/>
                </a:lnTo>
                <a:lnTo>
                  <a:pt x="478790" y="384563"/>
                </a:lnTo>
                <a:lnTo>
                  <a:pt x="478730" y="383441"/>
                </a:lnTo>
                <a:lnTo>
                  <a:pt x="478906" y="383051"/>
                </a:lnTo>
                <a:lnTo>
                  <a:pt x="480500" y="381404"/>
                </a:lnTo>
                <a:lnTo>
                  <a:pt x="481030" y="380668"/>
                </a:lnTo>
                <a:lnTo>
                  <a:pt x="481483" y="379832"/>
                </a:lnTo>
                <a:lnTo>
                  <a:pt x="481776" y="379136"/>
                </a:lnTo>
                <a:lnTo>
                  <a:pt x="481971" y="378520"/>
                </a:lnTo>
                <a:lnTo>
                  <a:pt x="482081" y="377758"/>
                </a:lnTo>
                <a:lnTo>
                  <a:pt x="482039" y="377515"/>
                </a:lnTo>
                <a:lnTo>
                  <a:pt x="480878" y="375447"/>
                </a:lnTo>
                <a:lnTo>
                  <a:pt x="480366" y="374736"/>
                </a:lnTo>
                <a:lnTo>
                  <a:pt x="480124" y="374537"/>
                </a:lnTo>
                <a:lnTo>
                  <a:pt x="479606" y="374450"/>
                </a:lnTo>
                <a:lnTo>
                  <a:pt x="478693" y="374452"/>
                </a:lnTo>
                <a:lnTo>
                  <a:pt x="477916" y="374926"/>
                </a:lnTo>
                <a:lnTo>
                  <a:pt x="477287" y="375591"/>
                </a:lnTo>
                <a:lnTo>
                  <a:pt x="477051" y="375977"/>
                </a:lnTo>
                <a:lnTo>
                  <a:pt x="476647" y="376636"/>
                </a:lnTo>
                <a:lnTo>
                  <a:pt x="475414" y="378279"/>
                </a:lnTo>
                <a:lnTo>
                  <a:pt x="475093" y="378549"/>
                </a:lnTo>
                <a:lnTo>
                  <a:pt x="473870" y="379293"/>
                </a:lnTo>
                <a:lnTo>
                  <a:pt x="471574" y="379046"/>
                </a:lnTo>
                <a:lnTo>
                  <a:pt x="470689" y="378899"/>
                </a:lnTo>
                <a:lnTo>
                  <a:pt x="470317" y="378780"/>
                </a:lnTo>
                <a:lnTo>
                  <a:pt x="469016" y="378241"/>
                </a:lnTo>
                <a:lnTo>
                  <a:pt x="468291" y="377823"/>
                </a:lnTo>
                <a:lnTo>
                  <a:pt x="468124" y="377555"/>
                </a:lnTo>
                <a:lnTo>
                  <a:pt x="466521" y="376798"/>
                </a:lnTo>
                <a:lnTo>
                  <a:pt x="465800" y="377073"/>
                </a:lnTo>
                <a:lnTo>
                  <a:pt x="464919" y="377203"/>
                </a:lnTo>
                <a:lnTo>
                  <a:pt x="462467" y="376988"/>
                </a:lnTo>
                <a:lnTo>
                  <a:pt x="461076" y="376675"/>
                </a:lnTo>
                <a:lnTo>
                  <a:pt x="460431" y="376468"/>
                </a:lnTo>
                <a:lnTo>
                  <a:pt x="458559" y="374969"/>
                </a:lnTo>
                <a:lnTo>
                  <a:pt x="458174" y="374554"/>
                </a:lnTo>
                <a:lnTo>
                  <a:pt x="457883" y="374387"/>
                </a:lnTo>
                <a:lnTo>
                  <a:pt x="453932" y="373541"/>
                </a:lnTo>
                <a:lnTo>
                  <a:pt x="453572" y="373644"/>
                </a:lnTo>
                <a:lnTo>
                  <a:pt x="452136" y="374434"/>
                </a:lnTo>
                <a:lnTo>
                  <a:pt x="451802" y="374810"/>
                </a:lnTo>
                <a:lnTo>
                  <a:pt x="450299" y="376963"/>
                </a:lnTo>
                <a:lnTo>
                  <a:pt x="450066" y="377776"/>
                </a:lnTo>
                <a:lnTo>
                  <a:pt x="450305" y="377829"/>
                </a:lnTo>
                <a:lnTo>
                  <a:pt x="450228" y="379892"/>
                </a:lnTo>
                <a:lnTo>
                  <a:pt x="450071" y="380451"/>
                </a:lnTo>
                <a:lnTo>
                  <a:pt x="448514" y="382238"/>
                </a:lnTo>
                <a:lnTo>
                  <a:pt x="448159" y="382480"/>
                </a:lnTo>
                <a:lnTo>
                  <a:pt x="447932" y="382540"/>
                </a:lnTo>
                <a:lnTo>
                  <a:pt x="447614" y="382402"/>
                </a:lnTo>
                <a:lnTo>
                  <a:pt x="447400" y="382243"/>
                </a:lnTo>
                <a:lnTo>
                  <a:pt x="447068" y="382145"/>
                </a:lnTo>
                <a:lnTo>
                  <a:pt x="446692" y="382123"/>
                </a:lnTo>
                <a:lnTo>
                  <a:pt x="445868" y="382263"/>
                </a:lnTo>
                <a:lnTo>
                  <a:pt x="445486" y="382517"/>
                </a:lnTo>
                <a:lnTo>
                  <a:pt x="445285" y="382862"/>
                </a:lnTo>
                <a:lnTo>
                  <a:pt x="445257" y="383165"/>
                </a:lnTo>
                <a:lnTo>
                  <a:pt x="445191" y="383334"/>
                </a:lnTo>
                <a:lnTo>
                  <a:pt x="444911" y="383568"/>
                </a:lnTo>
                <a:lnTo>
                  <a:pt x="442199" y="384624"/>
                </a:lnTo>
                <a:lnTo>
                  <a:pt x="441474" y="384849"/>
                </a:lnTo>
                <a:lnTo>
                  <a:pt x="441033" y="384797"/>
                </a:lnTo>
                <a:lnTo>
                  <a:pt x="439225" y="383550"/>
                </a:lnTo>
                <a:lnTo>
                  <a:pt x="436826" y="380713"/>
                </a:lnTo>
                <a:lnTo>
                  <a:pt x="436594" y="380108"/>
                </a:lnTo>
                <a:lnTo>
                  <a:pt x="436038" y="379173"/>
                </a:lnTo>
                <a:lnTo>
                  <a:pt x="434569" y="377661"/>
                </a:lnTo>
                <a:lnTo>
                  <a:pt x="433809" y="376546"/>
                </a:lnTo>
                <a:lnTo>
                  <a:pt x="433661" y="375935"/>
                </a:lnTo>
                <a:lnTo>
                  <a:pt x="432440" y="374442"/>
                </a:lnTo>
                <a:lnTo>
                  <a:pt x="431971" y="373954"/>
                </a:lnTo>
                <a:lnTo>
                  <a:pt x="429680" y="372465"/>
                </a:lnTo>
                <a:lnTo>
                  <a:pt x="429247" y="372492"/>
                </a:lnTo>
                <a:lnTo>
                  <a:pt x="428736" y="372813"/>
                </a:lnTo>
                <a:lnTo>
                  <a:pt x="428600" y="372861"/>
                </a:lnTo>
                <a:lnTo>
                  <a:pt x="428427" y="372922"/>
                </a:lnTo>
                <a:lnTo>
                  <a:pt x="427921" y="372925"/>
                </a:lnTo>
                <a:lnTo>
                  <a:pt x="427416" y="372815"/>
                </a:lnTo>
                <a:lnTo>
                  <a:pt x="425985" y="372232"/>
                </a:lnTo>
                <a:lnTo>
                  <a:pt x="425224" y="371852"/>
                </a:lnTo>
                <a:lnTo>
                  <a:pt x="424724" y="371849"/>
                </a:lnTo>
                <a:lnTo>
                  <a:pt x="424462" y="372004"/>
                </a:lnTo>
                <a:lnTo>
                  <a:pt x="423922" y="372585"/>
                </a:lnTo>
                <a:lnTo>
                  <a:pt x="420291" y="375559"/>
                </a:lnTo>
                <a:lnTo>
                  <a:pt x="419628" y="375495"/>
                </a:lnTo>
                <a:lnTo>
                  <a:pt x="417621" y="375138"/>
                </a:lnTo>
                <a:lnTo>
                  <a:pt x="417475" y="375072"/>
                </a:lnTo>
                <a:lnTo>
                  <a:pt x="415625" y="375169"/>
                </a:lnTo>
                <a:lnTo>
                  <a:pt x="415479" y="375390"/>
                </a:lnTo>
                <a:lnTo>
                  <a:pt x="415428" y="375681"/>
                </a:lnTo>
                <a:lnTo>
                  <a:pt x="415185" y="376115"/>
                </a:lnTo>
                <a:lnTo>
                  <a:pt x="414921" y="376336"/>
                </a:lnTo>
                <a:lnTo>
                  <a:pt x="414162" y="376472"/>
                </a:lnTo>
                <a:lnTo>
                  <a:pt x="413366" y="376399"/>
                </a:lnTo>
                <a:lnTo>
                  <a:pt x="413105" y="376112"/>
                </a:lnTo>
                <a:lnTo>
                  <a:pt x="413129" y="375871"/>
                </a:lnTo>
                <a:lnTo>
                  <a:pt x="413032" y="375438"/>
                </a:lnTo>
                <a:lnTo>
                  <a:pt x="412909" y="375263"/>
                </a:lnTo>
                <a:lnTo>
                  <a:pt x="412531" y="374933"/>
                </a:lnTo>
                <a:lnTo>
                  <a:pt x="409836" y="373949"/>
                </a:lnTo>
                <a:lnTo>
                  <a:pt x="408359" y="372411"/>
                </a:lnTo>
                <a:lnTo>
                  <a:pt x="407736" y="372080"/>
                </a:lnTo>
                <a:lnTo>
                  <a:pt x="405881" y="371567"/>
                </a:lnTo>
                <a:lnTo>
                  <a:pt x="403361" y="371554"/>
                </a:lnTo>
                <a:lnTo>
                  <a:pt x="403181" y="371613"/>
                </a:lnTo>
                <a:lnTo>
                  <a:pt x="403116" y="371791"/>
                </a:lnTo>
                <a:lnTo>
                  <a:pt x="403036" y="372635"/>
                </a:lnTo>
                <a:lnTo>
                  <a:pt x="402849" y="372975"/>
                </a:lnTo>
                <a:lnTo>
                  <a:pt x="402597" y="373066"/>
                </a:lnTo>
                <a:lnTo>
                  <a:pt x="402026" y="372983"/>
                </a:lnTo>
                <a:lnTo>
                  <a:pt x="401511" y="372481"/>
                </a:lnTo>
                <a:lnTo>
                  <a:pt x="401354" y="372223"/>
                </a:lnTo>
                <a:lnTo>
                  <a:pt x="401351" y="372055"/>
                </a:lnTo>
                <a:lnTo>
                  <a:pt x="401644" y="371645"/>
                </a:lnTo>
                <a:lnTo>
                  <a:pt x="401759" y="371334"/>
                </a:lnTo>
                <a:lnTo>
                  <a:pt x="401733" y="371085"/>
                </a:lnTo>
                <a:lnTo>
                  <a:pt x="401597" y="370890"/>
                </a:lnTo>
                <a:lnTo>
                  <a:pt x="397891" y="369434"/>
                </a:lnTo>
                <a:lnTo>
                  <a:pt x="396984" y="368873"/>
                </a:lnTo>
                <a:lnTo>
                  <a:pt x="396747" y="368669"/>
                </a:lnTo>
                <a:lnTo>
                  <a:pt x="396507" y="368349"/>
                </a:lnTo>
                <a:lnTo>
                  <a:pt x="396082" y="367700"/>
                </a:lnTo>
                <a:lnTo>
                  <a:pt x="396017" y="367510"/>
                </a:lnTo>
                <a:lnTo>
                  <a:pt x="394819" y="366122"/>
                </a:lnTo>
                <a:lnTo>
                  <a:pt x="393804" y="365108"/>
                </a:lnTo>
                <a:lnTo>
                  <a:pt x="393590" y="364982"/>
                </a:lnTo>
                <a:lnTo>
                  <a:pt x="392982" y="364814"/>
                </a:lnTo>
                <a:lnTo>
                  <a:pt x="392741" y="364908"/>
                </a:lnTo>
                <a:lnTo>
                  <a:pt x="392578" y="365113"/>
                </a:lnTo>
                <a:lnTo>
                  <a:pt x="392581" y="365718"/>
                </a:lnTo>
                <a:lnTo>
                  <a:pt x="392535" y="365927"/>
                </a:lnTo>
                <a:lnTo>
                  <a:pt x="392127" y="366325"/>
                </a:lnTo>
                <a:lnTo>
                  <a:pt x="391850" y="366319"/>
                </a:lnTo>
                <a:lnTo>
                  <a:pt x="391331" y="366023"/>
                </a:lnTo>
                <a:lnTo>
                  <a:pt x="391090" y="365681"/>
                </a:lnTo>
                <a:lnTo>
                  <a:pt x="390890" y="365191"/>
                </a:lnTo>
                <a:lnTo>
                  <a:pt x="390644" y="364281"/>
                </a:lnTo>
                <a:lnTo>
                  <a:pt x="390049" y="363815"/>
                </a:lnTo>
                <a:lnTo>
                  <a:pt x="389685" y="363752"/>
                </a:lnTo>
                <a:lnTo>
                  <a:pt x="388650" y="364208"/>
                </a:lnTo>
                <a:lnTo>
                  <a:pt x="388362" y="364588"/>
                </a:lnTo>
                <a:lnTo>
                  <a:pt x="388392" y="365287"/>
                </a:lnTo>
                <a:lnTo>
                  <a:pt x="388088" y="365539"/>
                </a:lnTo>
                <a:lnTo>
                  <a:pt x="387325" y="365934"/>
                </a:lnTo>
                <a:lnTo>
                  <a:pt x="384831" y="365455"/>
                </a:lnTo>
                <a:lnTo>
                  <a:pt x="384665" y="365669"/>
                </a:lnTo>
                <a:lnTo>
                  <a:pt x="384448" y="366131"/>
                </a:lnTo>
                <a:lnTo>
                  <a:pt x="384179" y="366445"/>
                </a:lnTo>
                <a:lnTo>
                  <a:pt x="383632" y="366427"/>
                </a:lnTo>
                <a:lnTo>
                  <a:pt x="382615" y="366019"/>
                </a:lnTo>
                <a:lnTo>
                  <a:pt x="382585" y="365812"/>
                </a:lnTo>
                <a:lnTo>
                  <a:pt x="382471" y="365584"/>
                </a:lnTo>
                <a:lnTo>
                  <a:pt x="381857" y="365116"/>
                </a:lnTo>
                <a:lnTo>
                  <a:pt x="380890" y="364738"/>
                </a:lnTo>
                <a:lnTo>
                  <a:pt x="380526" y="364689"/>
                </a:lnTo>
                <a:lnTo>
                  <a:pt x="379215" y="364915"/>
                </a:lnTo>
                <a:lnTo>
                  <a:pt x="377487" y="365582"/>
                </a:lnTo>
                <a:lnTo>
                  <a:pt x="376406" y="365748"/>
                </a:lnTo>
                <a:lnTo>
                  <a:pt x="375654" y="365568"/>
                </a:lnTo>
                <a:lnTo>
                  <a:pt x="375328" y="365385"/>
                </a:lnTo>
                <a:lnTo>
                  <a:pt x="375126" y="365012"/>
                </a:lnTo>
                <a:lnTo>
                  <a:pt x="375168" y="364772"/>
                </a:lnTo>
                <a:lnTo>
                  <a:pt x="375331" y="364429"/>
                </a:lnTo>
                <a:lnTo>
                  <a:pt x="375601" y="364244"/>
                </a:lnTo>
                <a:lnTo>
                  <a:pt x="375701" y="364057"/>
                </a:lnTo>
                <a:lnTo>
                  <a:pt x="375520" y="363628"/>
                </a:lnTo>
                <a:lnTo>
                  <a:pt x="375308" y="363542"/>
                </a:lnTo>
                <a:lnTo>
                  <a:pt x="374524" y="363546"/>
                </a:lnTo>
                <a:lnTo>
                  <a:pt x="373913" y="364064"/>
                </a:lnTo>
                <a:lnTo>
                  <a:pt x="372343" y="364732"/>
                </a:lnTo>
                <a:lnTo>
                  <a:pt x="369231" y="363957"/>
                </a:lnTo>
                <a:lnTo>
                  <a:pt x="368974" y="363655"/>
                </a:lnTo>
                <a:lnTo>
                  <a:pt x="368924" y="363392"/>
                </a:lnTo>
                <a:lnTo>
                  <a:pt x="369001" y="362981"/>
                </a:lnTo>
                <a:lnTo>
                  <a:pt x="369232" y="362377"/>
                </a:lnTo>
                <a:lnTo>
                  <a:pt x="369231" y="362073"/>
                </a:lnTo>
                <a:lnTo>
                  <a:pt x="369141" y="361741"/>
                </a:lnTo>
                <a:lnTo>
                  <a:pt x="368720" y="360778"/>
                </a:lnTo>
                <a:lnTo>
                  <a:pt x="368574" y="360253"/>
                </a:lnTo>
                <a:lnTo>
                  <a:pt x="368669" y="358215"/>
                </a:lnTo>
                <a:lnTo>
                  <a:pt x="368961" y="356814"/>
                </a:lnTo>
                <a:lnTo>
                  <a:pt x="368826" y="355700"/>
                </a:lnTo>
                <a:lnTo>
                  <a:pt x="368418" y="355724"/>
                </a:lnTo>
                <a:lnTo>
                  <a:pt x="368066" y="355616"/>
                </a:lnTo>
                <a:lnTo>
                  <a:pt x="367674" y="355409"/>
                </a:lnTo>
                <a:lnTo>
                  <a:pt x="367463" y="355053"/>
                </a:lnTo>
                <a:lnTo>
                  <a:pt x="367292" y="354324"/>
                </a:lnTo>
                <a:lnTo>
                  <a:pt x="367185" y="352057"/>
                </a:lnTo>
                <a:lnTo>
                  <a:pt x="367392" y="351659"/>
                </a:lnTo>
                <a:lnTo>
                  <a:pt x="367632" y="350321"/>
                </a:lnTo>
                <a:lnTo>
                  <a:pt x="367579" y="348924"/>
                </a:lnTo>
                <a:lnTo>
                  <a:pt x="367349" y="348417"/>
                </a:lnTo>
                <a:lnTo>
                  <a:pt x="366923" y="348260"/>
                </a:lnTo>
                <a:lnTo>
                  <a:pt x="366672" y="348269"/>
                </a:lnTo>
                <a:lnTo>
                  <a:pt x="366440" y="348427"/>
                </a:lnTo>
                <a:lnTo>
                  <a:pt x="366010" y="348448"/>
                </a:lnTo>
                <a:lnTo>
                  <a:pt x="365619" y="348335"/>
                </a:lnTo>
                <a:lnTo>
                  <a:pt x="365359" y="348099"/>
                </a:lnTo>
                <a:lnTo>
                  <a:pt x="365298" y="347886"/>
                </a:lnTo>
                <a:lnTo>
                  <a:pt x="365239" y="346735"/>
                </a:lnTo>
                <a:lnTo>
                  <a:pt x="364973" y="345589"/>
                </a:lnTo>
                <a:lnTo>
                  <a:pt x="364431" y="344348"/>
                </a:lnTo>
                <a:lnTo>
                  <a:pt x="363827" y="343919"/>
                </a:lnTo>
                <a:lnTo>
                  <a:pt x="363573" y="344021"/>
                </a:lnTo>
                <a:lnTo>
                  <a:pt x="363222" y="344337"/>
                </a:lnTo>
                <a:lnTo>
                  <a:pt x="362815" y="344294"/>
                </a:lnTo>
                <a:lnTo>
                  <a:pt x="361564" y="343148"/>
                </a:lnTo>
                <a:lnTo>
                  <a:pt x="361204" y="342729"/>
                </a:lnTo>
                <a:lnTo>
                  <a:pt x="361169" y="342520"/>
                </a:lnTo>
                <a:lnTo>
                  <a:pt x="361315" y="342407"/>
                </a:lnTo>
                <a:lnTo>
                  <a:pt x="362287" y="342378"/>
                </a:lnTo>
                <a:lnTo>
                  <a:pt x="362634" y="342211"/>
                </a:lnTo>
                <a:lnTo>
                  <a:pt x="362868" y="342011"/>
                </a:lnTo>
                <a:lnTo>
                  <a:pt x="362682" y="340499"/>
                </a:lnTo>
                <a:lnTo>
                  <a:pt x="362397" y="340287"/>
                </a:lnTo>
                <a:lnTo>
                  <a:pt x="359799" y="339016"/>
                </a:lnTo>
                <a:lnTo>
                  <a:pt x="359317" y="338920"/>
                </a:lnTo>
                <a:lnTo>
                  <a:pt x="358856" y="339044"/>
                </a:lnTo>
                <a:lnTo>
                  <a:pt x="357897" y="339526"/>
                </a:lnTo>
                <a:lnTo>
                  <a:pt x="357058" y="339718"/>
                </a:lnTo>
                <a:lnTo>
                  <a:pt x="356730" y="339624"/>
                </a:lnTo>
                <a:lnTo>
                  <a:pt x="356282" y="338921"/>
                </a:lnTo>
                <a:lnTo>
                  <a:pt x="355861" y="337933"/>
                </a:lnTo>
                <a:lnTo>
                  <a:pt x="355334" y="337281"/>
                </a:lnTo>
                <a:lnTo>
                  <a:pt x="354602" y="336821"/>
                </a:lnTo>
                <a:lnTo>
                  <a:pt x="353700" y="336048"/>
                </a:lnTo>
                <a:lnTo>
                  <a:pt x="353077" y="335404"/>
                </a:lnTo>
                <a:lnTo>
                  <a:pt x="353049" y="335062"/>
                </a:lnTo>
                <a:lnTo>
                  <a:pt x="353091" y="334864"/>
                </a:lnTo>
                <a:lnTo>
                  <a:pt x="353303" y="334489"/>
                </a:lnTo>
                <a:lnTo>
                  <a:pt x="353330" y="334220"/>
                </a:lnTo>
                <a:lnTo>
                  <a:pt x="352926" y="333713"/>
                </a:lnTo>
                <a:lnTo>
                  <a:pt x="351830" y="333324"/>
                </a:lnTo>
                <a:lnTo>
                  <a:pt x="351242" y="333284"/>
                </a:lnTo>
                <a:lnTo>
                  <a:pt x="350654" y="333497"/>
                </a:lnTo>
                <a:lnTo>
                  <a:pt x="349157" y="335263"/>
                </a:lnTo>
                <a:lnTo>
                  <a:pt x="348864" y="337474"/>
                </a:lnTo>
                <a:lnTo>
                  <a:pt x="348850" y="338126"/>
                </a:lnTo>
                <a:lnTo>
                  <a:pt x="348886" y="338299"/>
                </a:lnTo>
                <a:lnTo>
                  <a:pt x="349140" y="338556"/>
                </a:lnTo>
                <a:lnTo>
                  <a:pt x="349345" y="339748"/>
                </a:lnTo>
                <a:lnTo>
                  <a:pt x="348626" y="343130"/>
                </a:lnTo>
                <a:lnTo>
                  <a:pt x="348373" y="343463"/>
                </a:lnTo>
                <a:lnTo>
                  <a:pt x="348021" y="343646"/>
                </a:lnTo>
                <a:lnTo>
                  <a:pt x="347585" y="343737"/>
                </a:lnTo>
                <a:lnTo>
                  <a:pt x="347414" y="343710"/>
                </a:lnTo>
                <a:lnTo>
                  <a:pt x="346261" y="342722"/>
                </a:lnTo>
                <a:lnTo>
                  <a:pt x="345145" y="343546"/>
                </a:lnTo>
                <a:lnTo>
                  <a:pt x="344147" y="343421"/>
                </a:lnTo>
                <a:lnTo>
                  <a:pt x="343737" y="342697"/>
                </a:lnTo>
                <a:lnTo>
                  <a:pt x="342994" y="341642"/>
                </a:lnTo>
                <a:lnTo>
                  <a:pt x="341153" y="340562"/>
                </a:lnTo>
                <a:lnTo>
                  <a:pt x="340727" y="340555"/>
                </a:lnTo>
                <a:lnTo>
                  <a:pt x="340478" y="340551"/>
                </a:lnTo>
                <a:lnTo>
                  <a:pt x="339494" y="340316"/>
                </a:lnTo>
                <a:lnTo>
                  <a:pt x="339174" y="340090"/>
                </a:lnTo>
                <a:lnTo>
                  <a:pt x="338821" y="339455"/>
                </a:lnTo>
                <a:lnTo>
                  <a:pt x="338528" y="339078"/>
                </a:lnTo>
                <a:lnTo>
                  <a:pt x="338252" y="338837"/>
                </a:lnTo>
                <a:lnTo>
                  <a:pt x="336796" y="338237"/>
                </a:lnTo>
                <a:lnTo>
                  <a:pt x="336456" y="338167"/>
                </a:lnTo>
                <a:lnTo>
                  <a:pt x="335827" y="338424"/>
                </a:lnTo>
                <a:lnTo>
                  <a:pt x="335195" y="338492"/>
                </a:lnTo>
                <a:lnTo>
                  <a:pt x="333206" y="338259"/>
                </a:lnTo>
                <a:lnTo>
                  <a:pt x="332524" y="337996"/>
                </a:lnTo>
                <a:lnTo>
                  <a:pt x="331900" y="337642"/>
                </a:lnTo>
                <a:lnTo>
                  <a:pt x="331137" y="337477"/>
                </a:lnTo>
                <a:lnTo>
                  <a:pt x="330658" y="337475"/>
                </a:lnTo>
                <a:lnTo>
                  <a:pt x="330066" y="337651"/>
                </a:lnTo>
                <a:lnTo>
                  <a:pt x="329569" y="338734"/>
                </a:lnTo>
                <a:lnTo>
                  <a:pt x="329438" y="339902"/>
                </a:lnTo>
                <a:lnTo>
                  <a:pt x="329484" y="340753"/>
                </a:lnTo>
                <a:lnTo>
                  <a:pt x="329379" y="341030"/>
                </a:lnTo>
                <a:lnTo>
                  <a:pt x="329144" y="341395"/>
                </a:lnTo>
                <a:lnTo>
                  <a:pt x="328206" y="342430"/>
                </a:lnTo>
                <a:lnTo>
                  <a:pt x="327814" y="342715"/>
                </a:lnTo>
                <a:lnTo>
                  <a:pt x="325330" y="342752"/>
                </a:lnTo>
                <a:lnTo>
                  <a:pt x="324654" y="342426"/>
                </a:lnTo>
                <a:lnTo>
                  <a:pt x="322750" y="341873"/>
                </a:lnTo>
                <a:lnTo>
                  <a:pt x="322268" y="342267"/>
                </a:lnTo>
                <a:lnTo>
                  <a:pt x="321728" y="342507"/>
                </a:lnTo>
                <a:lnTo>
                  <a:pt x="321381" y="342580"/>
                </a:lnTo>
                <a:lnTo>
                  <a:pt x="321047" y="342504"/>
                </a:lnTo>
                <a:lnTo>
                  <a:pt x="320512" y="342049"/>
                </a:lnTo>
                <a:lnTo>
                  <a:pt x="319814" y="341764"/>
                </a:lnTo>
                <a:lnTo>
                  <a:pt x="317956" y="341537"/>
                </a:lnTo>
                <a:lnTo>
                  <a:pt x="316816" y="340691"/>
                </a:lnTo>
                <a:lnTo>
                  <a:pt x="316343" y="340255"/>
                </a:lnTo>
                <a:lnTo>
                  <a:pt x="316140" y="339805"/>
                </a:lnTo>
                <a:lnTo>
                  <a:pt x="316219" y="339404"/>
                </a:lnTo>
                <a:lnTo>
                  <a:pt x="316146" y="339041"/>
                </a:lnTo>
                <a:lnTo>
                  <a:pt x="316020" y="338782"/>
                </a:lnTo>
                <a:lnTo>
                  <a:pt x="315644" y="338339"/>
                </a:lnTo>
                <a:lnTo>
                  <a:pt x="314635" y="337690"/>
                </a:lnTo>
                <a:lnTo>
                  <a:pt x="313570" y="337214"/>
                </a:lnTo>
                <a:lnTo>
                  <a:pt x="312236" y="336356"/>
                </a:lnTo>
                <a:lnTo>
                  <a:pt x="310953" y="335171"/>
                </a:lnTo>
                <a:lnTo>
                  <a:pt x="310917" y="335004"/>
                </a:lnTo>
                <a:lnTo>
                  <a:pt x="311218" y="334597"/>
                </a:lnTo>
                <a:lnTo>
                  <a:pt x="311230" y="334454"/>
                </a:lnTo>
                <a:lnTo>
                  <a:pt x="311156" y="334322"/>
                </a:lnTo>
                <a:lnTo>
                  <a:pt x="310151" y="333452"/>
                </a:lnTo>
                <a:lnTo>
                  <a:pt x="309410" y="333404"/>
                </a:lnTo>
                <a:lnTo>
                  <a:pt x="308363" y="332189"/>
                </a:lnTo>
                <a:lnTo>
                  <a:pt x="306366" y="329365"/>
                </a:lnTo>
                <a:lnTo>
                  <a:pt x="305958" y="328270"/>
                </a:lnTo>
                <a:lnTo>
                  <a:pt x="306030" y="327921"/>
                </a:lnTo>
                <a:lnTo>
                  <a:pt x="305350" y="326694"/>
                </a:lnTo>
                <a:lnTo>
                  <a:pt x="304587" y="326358"/>
                </a:lnTo>
                <a:lnTo>
                  <a:pt x="303419" y="325482"/>
                </a:lnTo>
                <a:lnTo>
                  <a:pt x="302583" y="324856"/>
                </a:lnTo>
                <a:lnTo>
                  <a:pt x="301042" y="322822"/>
                </a:lnTo>
                <a:lnTo>
                  <a:pt x="300717" y="322257"/>
                </a:lnTo>
                <a:lnTo>
                  <a:pt x="300643" y="321854"/>
                </a:lnTo>
                <a:lnTo>
                  <a:pt x="300534" y="321635"/>
                </a:lnTo>
                <a:lnTo>
                  <a:pt x="299294" y="320113"/>
                </a:lnTo>
                <a:lnTo>
                  <a:pt x="298645" y="319450"/>
                </a:lnTo>
                <a:lnTo>
                  <a:pt x="298422" y="319279"/>
                </a:lnTo>
                <a:lnTo>
                  <a:pt x="298123" y="319233"/>
                </a:lnTo>
                <a:lnTo>
                  <a:pt x="296456" y="317911"/>
                </a:lnTo>
                <a:lnTo>
                  <a:pt x="295862" y="317359"/>
                </a:lnTo>
                <a:lnTo>
                  <a:pt x="295741" y="316826"/>
                </a:lnTo>
                <a:lnTo>
                  <a:pt x="295127" y="316533"/>
                </a:lnTo>
                <a:lnTo>
                  <a:pt x="293465" y="316146"/>
                </a:lnTo>
                <a:lnTo>
                  <a:pt x="292555" y="316238"/>
                </a:lnTo>
                <a:lnTo>
                  <a:pt x="292326" y="316433"/>
                </a:lnTo>
                <a:lnTo>
                  <a:pt x="292227" y="316718"/>
                </a:lnTo>
                <a:lnTo>
                  <a:pt x="292221" y="316898"/>
                </a:lnTo>
                <a:lnTo>
                  <a:pt x="292074" y="317068"/>
                </a:lnTo>
                <a:lnTo>
                  <a:pt x="291359" y="317703"/>
                </a:lnTo>
                <a:lnTo>
                  <a:pt x="290731" y="318125"/>
                </a:lnTo>
                <a:lnTo>
                  <a:pt x="290398" y="318217"/>
                </a:lnTo>
                <a:lnTo>
                  <a:pt x="289259" y="318318"/>
                </a:lnTo>
                <a:lnTo>
                  <a:pt x="288067" y="318223"/>
                </a:lnTo>
                <a:lnTo>
                  <a:pt x="287773" y="318199"/>
                </a:lnTo>
                <a:lnTo>
                  <a:pt x="288790" y="295393"/>
                </a:lnTo>
                <a:lnTo>
                  <a:pt x="290343" y="260556"/>
                </a:lnTo>
                <a:lnTo>
                  <a:pt x="291176" y="241859"/>
                </a:lnTo>
                <a:lnTo>
                  <a:pt x="292487" y="212431"/>
                </a:lnTo>
                <a:lnTo>
                  <a:pt x="293564" y="188262"/>
                </a:lnTo>
                <a:lnTo>
                  <a:pt x="294998" y="156086"/>
                </a:lnTo>
                <a:lnTo>
                  <a:pt x="295955" y="134606"/>
                </a:lnTo>
                <a:lnTo>
                  <a:pt x="298389" y="79993"/>
                </a:lnTo>
                <a:lnTo>
                  <a:pt x="298055" y="79979"/>
                </a:lnTo>
                <a:lnTo>
                  <a:pt x="289473" y="79600"/>
                </a:lnTo>
                <a:lnTo>
                  <a:pt x="280399" y="79181"/>
                </a:lnTo>
                <a:lnTo>
                  <a:pt x="267464" y="78568"/>
                </a:lnTo>
                <a:lnTo>
                  <a:pt x="266180" y="78500"/>
                </a:lnTo>
                <a:lnTo>
                  <a:pt x="265153" y="78482"/>
                </a:lnTo>
                <a:lnTo>
                  <a:pt x="263424" y="78390"/>
                </a:lnTo>
                <a:lnTo>
                  <a:pt x="260760" y="78256"/>
                </a:lnTo>
                <a:lnTo>
                  <a:pt x="257277" y="78093"/>
                </a:lnTo>
                <a:lnTo>
                  <a:pt x="256512" y="78055"/>
                </a:lnTo>
                <a:lnTo>
                  <a:pt x="255256" y="77992"/>
                </a:lnTo>
                <a:lnTo>
                  <a:pt x="254549" y="77953"/>
                </a:lnTo>
                <a:lnTo>
                  <a:pt x="246475" y="77572"/>
                </a:lnTo>
                <a:lnTo>
                  <a:pt x="245581" y="77520"/>
                </a:lnTo>
                <a:lnTo>
                  <a:pt x="244096" y="77444"/>
                </a:lnTo>
                <a:lnTo>
                  <a:pt x="240917" y="77267"/>
                </a:lnTo>
                <a:lnTo>
                  <a:pt x="240377" y="77237"/>
                </a:lnTo>
                <a:lnTo>
                  <a:pt x="239475" y="77192"/>
                </a:lnTo>
                <a:lnTo>
                  <a:pt x="233932" y="76902"/>
                </a:lnTo>
                <a:lnTo>
                  <a:pt x="232995" y="76854"/>
                </a:lnTo>
                <a:lnTo>
                  <a:pt x="227937" y="76580"/>
                </a:lnTo>
                <a:lnTo>
                  <a:pt x="226372" y="76494"/>
                </a:lnTo>
                <a:lnTo>
                  <a:pt x="222648" y="76291"/>
                </a:lnTo>
                <a:lnTo>
                  <a:pt x="218560" y="76071"/>
                </a:lnTo>
                <a:lnTo>
                  <a:pt x="218234" y="76047"/>
                </a:lnTo>
                <a:lnTo>
                  <a:pt x="216439" y="75956"/>
                </a:lnTo>
                <a:lnTo>
                  <a:pt x="213794" y="75802"/>
                </a:lnTo>
                <a:lnTo>
                  <a:pt x="212917" y="75756"/>
                </a:lnTo>
                <a:lnTo>
                  <a:pt x="210479" y="75623"/>
                </a:lnTo>
                <a:lnTo>
                  <a:pt x="207064" y="75443"/>
                </a:lnTo>
                <a:lnTo>
                  <a:pt x="205319" y="75348"/>
                </a:lnTo>
                <a:lnTo>
                  <a:pt x="203520" y="75249"/>
                </a:lnTo>
                <a:lnTo>
                  <a:pt x="201239" y="75122"/>
                </a:lnTo>
                <a:lnTo>
                  <a:pt x="194453" y="74746"/>
                </a:lnTo>
                <a:lnTo>
                  <a:pt x="193748" y="74703"/>
                </a:lnTo>
                <a:lnTo>
                  <a:pt x="190491" y="74556"/>
                </a:lnTo>
                <a:lnTo>
                  <a:pt x="136933" y="71286"/>
                </a:lnTo>
                <a:lnTo>
                  <a:pt x="134344" y="71115"/>
                </a:lnTo>
                <a:lnTo>
                  <a:pt x="133972" y="71091"/>
                </a:lnTo>
                <a:lnTo>
                  <a:pt x="129501" y="70812"/>
                </a:lnTo>
                <a:lnTo>
                  <a:pt x="128446" y="70718"/>
                </a:lnTo>
                <a:lnTo>
                  <a:pt x="121360" y="70257"/>
                </a:lnTo>
                <a:lnTo>
                  <a:pt x="121223" y="70249"/>
                </a:lnTo>
                <a:lnTo>
                  <a:pt x="121087" y="70241"/>
                </a:lnTo>
                <a:lnTo>
                  <a:pt x="120615" y="70214"/>
                </a:lnTo>
                <a:lnTo>
                  <a:pt x="116793" y="69966"/>
                </a:lnTo>
                <a:lnTo>
                  <a:pt x="106497" y="69173"/>
                </a:lnTo>
                <a:lnTo>
                  <a:pt x="96353" y="68476"/>
                </a:lnTo>
                <a:lnTo>
                  <a:pt x="87438" y="67852"/>
                </a:lnTo>
                <a:lnTo>
                  <a:pt x="87099" y="67873"/>
                </a:lnTo>
                <a:lnTo>
                  <a:pt x="83422" y="67617"/>
                </a:lnTo>
                <a:lnTo>
                  <a:pt x="75226" y="66994"/>
                </a:lnTo>
                <a:lnTo>
                  <a:pt x="74680" y="66996"/>
                </a:lnTo>
                <a:lnTo>
                  <a:pt x="0" y="6136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0" name="pg270"/>
          <p:cNvSpPr/>
          <p:nvPr/>
        </p:nvSpPr>
        <p:spPr>
          <a:xfrm>
            <a:off x="2039916" y="2437226"/>
            <a:ext cx="794759" cy="675479"/>
          </a:xfrm>
          <a:custGeom>
            <a:avLst/>
            <a:gdLst/>
            <a:ahLst/>
            <a:cxnLst/>
            <a:rect l="0" t="0" r="0" b="0"/>
            <a:pathLst>
              <a:path w="794759" h="675479">
                <a:moveTo>
                  <a:pt x="12171" y="381891"/>
                </a:moveTo>
                <a:lnTo>
                  <a:pt x="19732" y="374425"/>
                </a:lnTo>
                <a:lnTo>
                  <a:pt x="22736" y="371011"/>
                </a:lnTo>
                <a:lnTo>
                  <a:pt x="22961" y="370717"/>
                </a:lnTo>
                <a:lnTo>
                  <a:pt x="25900" y="366874"/>
                </a:lnTo>
                <a:lnTo>
                  <a:pt x="26743" y="366001"/>
                </a:lnTo>
                <a:lnTo>
                  <a:pt x="31353" y="358297"/>
                </a:lnTo>
                <a:lnTo>
                  <a:pt x="32734" y="355362"/>
                </a:lnTo>
                <a:lnTo>
                  <a:pt x="33290" y="353120"/>
                </a:lnTo>
                <a:lnTo>
                  <a:pt x="34606" y="352149"/>
                </a:lnTo>
                <a:lnTo>
                  <a:pt x="38834" y="346009"/>
                </a:lnTo>
                <a:lnTo>
                  <a:pt x="40428" y="343129"/>
                </a:lnTo>
                <a:lnTo>
                  <a:pt x="40914" y="341621"/>
                </a:lnTo>
                <a:lnTo>
                  <a:pt x="43880" y="336589"/>
                </a:lnTo>
                <a:lnTo>
                  <a:pt x="44147" y="334020"/>
                </a:lnTo>
                <a:lnTo>
                  <a:pt x="44062" y="332849"/>
                </a:lnTo>
                <a:lnTo>
                  <a:pt x="43632" y="332328"/>
                </a:lnTo>
                <a:lnTo>
                  <a:pt x="43577" y="331819"/>
                </a:lnTo>
                <a:lnTo>
                  <a:pt x="45669" y="329907"/>
                </a:lnTo>
                <a:lnTo>
                  <a:pt x="47428" y="328811"/>
                </a:lnTo>
                <a:lnTo>
                  <a:pt x="49250" y="328947"/>
                </a:lnTo>
                <a:lnTo>
                  <a:pt x="50593" y="328272"/>
                </a:lnTo>
                <a:lnTo>
                  <a:pt x="54327" y="324704"/>
                </a:lnTo>
                <a:lnTo>
                  <a:pt x="58621" y="319907"/>
                </a:lnTo>
                <a:lnTo>
                  <a:pt x="63895" y="313096"/>
                </a:lnTo>
                <a:lnTo>
                  <a:pt x="67950" y="307295"/>
                </a:lnTo>
                <a:lnTo>
                  <a:pt x="71342" y="301421"/>
                </a:lnTo>
                <a:lnTo>
                  <a:pt x="74927" y="295209"/>
                </a:lnTo>
                <a:lnTo>
                  <a:pt x="75014" y="294435"/>
                </a:lnTo>
                <a:lnTo>
                  <a:pt x="76189" y="292809"/>
                </a:lnTo>
                <a:lnTo>
                  <a:pt x="77255" y="291002"/>
                </a:lnTo>
                <a:lnTo>
                  <a:pt x="83449" y="279678"/>
                </a:lnTo>
                <a:lnTo>
                  <a:pt x="86443" y="273537"/>
                </a:lnTo>
                <a:lnTo>
                  <a:pt x="89017" y="268256"/>
                </a:lnTo>
                <a:lnTo>
                  <a:pt x="91528" y="262929"/>
                </a:lnTo>
                <a:lnTo>
                  <a:pt x="95374" y="254094"/>
                </a:lnTo>
                <a:lnTo>
                  <a:pt x="99025" y="246377"/>
                </a:lnTo>
                <a:lnTo>
                  <a:pt x="99596" y="243740"/>
                </a:lnTo>
                <a:lnTo>
                  <a:pt x="102148" y="238629"/>
                </a:lnTo>
                <a:lnTo>
                  <a:pt x="103403" y="235628"/>
                </a:lnTo>
                <a:lnTo>
                  <a:pt x="103630" y="234610"/>
                </a:lnTo>
                <a:lnTo>
                  <a:pt x="105146" y="231401"/>
                </a:lnTo>
                <a:lnTo>
                  <a:pt x="106525" y="227900"/>
                </a:lnTo>
                <a:lnTo>
                  <a:pt x="106660" y="227278"/>
                </a:lnTo>
                <a:lnTo>
                  <a:pt x="106315" y="226884"/>
                </a:lnTo>
                <a:lnTo>
                  <a:pt x="106300" y="226629"/>
                </a:lnTo>
                <a:lnTo>
                  <a:pt x="106372" y="226445"/>
                </a:lnTo>
                <a:lnTo>
                  <a:pt x="106832" y="225263"/>
                </a:lnTo>
                <a:lnTo>
                  <a:pt x="108026" y="223420"/>
                </a:lnTo>
                <a:lnTo>
                  <a:pt x="108355" y="222719"/>
                </a:lnTo>
                <a:lnTo>
                  <a:pt x="108414" y="222137"/>
                </a:lnTo>
                <a:lnTo>
                  <a:pt x="109852" y="220355"/>
                </a:lnTo>
                <a:lnTo>
                  <a:pt x="112082" y="216091"/>
                </a:lnTo>
                <a:lnTo>
                  <a:pt x="114513" y="211012"/>
                </a:lnTo>
                <a:lnTo>
                  <a:pt x="115728" y="208043"/>
                </a:lnTo>
                <a:lnTo>
                  <a:pt x="117180" y="203752"/>
                </a:lnTo>
                <a:lnTo>
                  <a:pt x="117329" y="202660"/>
                </a:lnTo>
                <a:lnTo>
                  <a:pt x="117959" y="201021"/>
                </a:lnTo>
                <a:lnTo>
                  <a:pt x="119749" y="197701"/>
                </a:lnTo>
                <a:lnTo>
                  <a:pt x="123545" y="188962"/>
                </a:lnTo>
                <a:lnTo>
                  <a:pt x="123582" y="188331"/>
                </a:lnTo>
                <a:lnTo>
                  <a:pt x="124284" y="187333"/>
                </a:lnTo>
                <a:lnTo>
                  <a:pt x="124697" y="186161"/>
                </a:lnTo>
                <a:lnTo>
                  <a:pt x="126298" y="183263"/>
                </a:lnTo>
                <a:lnTo>
                  <a:pt x="126566" y="181984"/>
                </a:lnTo>
                <a:lnTo>
                  <a:pt x="126263" y="180037"/>
                </a:lnTo>
                <a:lnTo>
                  <a:pt x="127621" y="177931"/>
                </a:lnTo>
                <a:lnTo>
                  <a:pt x="129342" y="174015"/>
                </a:lnTo>
                <a:lnTo>
                  <a:pt x="129727" y="170883"/>
                </a:lnTo>
                <a:lnTo>
                  <a:pt x="129311" y="169605"/>
                </a:lnTo>
                <a:lnTo>
                  <a:pt x="130483" y="166518"/>
                </a:lnTo>
                <a:lnTo>
                  <a:pt x="132396" y="162850"/>
                </a:lnTo>
                <a:lnTo>
                  <a:pt x="132858" y="162465"/>
                </a:lnTo>
                <a:lnTo>
                  <a:pt x="133720" y="162377"/>
                </a:lnTo>
                <a:lnTo>
                  <a:pt x="134627" y="161148"/>
                </a:lnTo>
                <a:lnTo>
                  <a:pt x="138001" y="155662"/>
                </a:lnTo>
                <a:lnTo>
                  <a:pt x="139673" y="152658"/>
                </a:lnTo>
                <a:lnTo>
                  <a:pt x="139958" y="151663"/>
                </a:lnTo>
                <a:lnTo>
                  <a:pt x="140634" y="150160"/>
                </a:lnTo>
                <a:lnTo>
                  <a:pt x="142649" y="146526"/>
                </a:lnTo>
                <a:lnTo>
                  <a:pt x="145975" y="139557"/>
                </a:lnTo>
                <a:lnTo>
                  <a:pt x="146041" y="139419"/>
                </a:lnTo>
                <a:lnTo>
                  <a:pt x="146095" y="139180"/>
                </a:lnTo>
                <a:lnTo>
                  <a:pt x="145638" y="139144"/>
                </a:lnTo>
                <a:lnTo>
                  <a:pt x="145058" y="138617"/>
                </a:lnTo>
                <a:lnTo>
                  <a:pt x="145824" y="136926"/>
                </a:lnTo>
                <a:lnTo>
                  <a:pt x="146608" y="135605"/>
                </a:lnTo>
                <a:lnTo>
                  <a:pt x="147500" y="134952"/>
                </a:lnTo>
                <a:lnTo>
                  <a:pt x="149153" y="134230"/>
                </a:lnTo>
                <a:lnTo>
                  <a:pt x="152343" y="128600"/>
                </a:lnTo>
                <a:lnTo>
                  <a:pt x="155133" y="122275"/>
                </a:lnTo>
                <a:lnTo>
                  <a:pt x="155354" y="120322"/>
                </a:lnTo>
                <a:lnTo>
                  <a:pt x="158676" y="113173"/>
                </a:lnTo>
                <a:lnTo>
                  <a:pt x="160018" y="108829"/>
                </a:lnTo>
                <a:lnTo>
                  <a:pt x="160080" y="106262"/>
                </a:lnTo>
                <a:lnTo>
                  <a:pt x="159682" y="105873"/>
                </a:lnTo>
                <a:lnTo>
                  <a:pt x="157207" y="105307"/>
                </a:lnTo>
                <a:lnTo>
                  <a:pt x="157344" y="104971"/>
                </a:lnTo>
                <a:lnTo>
                  <a:pt x="159945" y="104806"/>
                </a:lnTo>
                <a:lnTo>
                  <a:pt x="160743" y="104153"/>
                </a:lnTo>
                <a:lnTo>
                  <a:pt x="162611" y="100684"/>
                </a:lnTo>
                <a:lnTo>
                  <a:pt x="164787" y="95614"/>
                </a:lnTo>
                <a:lnTo>
                  <a:pt x="165218" y="93371"/>
                </a:lnTo>
                <a:lnTo>
                  <a:pt x="165212" y="90972"/>
                </a:lnTo>
                <a:lnTo>
                  <a:pt x="165791" y="88272"/>
                </a:lnTo>
                <a:lnTo>
                  <a:pt x="166412" y="87989"/>
                </a:lnTo>
                <a:lnTo>
                  <a:pt x="166774" y="88123"/>
                </a:lnTo>
                <a:lnTo>
                  <a:pt x="168162" y="86377"/>
                </a:lnTo>
                <a:lnTo>
                  <a:pt x="171124" y="80277"/>
                </a:lnTo>
                <a:lnTo>
                  <a:pt x="170625" y="79273"/>
                </a:lnTo>
                <a:lnTo>
                  <a:pt x="171642" y="77730"/>
                </a:lnTo>
                <a:lnTo>
                  <a:pt x="175636" y="69155"/>
                </a:lnTo>
                <a:lnTo>
                  <a:pt x="177440" y="63658"/>
                </a:lnTo>
                <a:lnTo>
                  <a:pt x="177856" y="61423"/>
                </a:lnTo>
                <a:lnTo>
                  <a:pt x="177862" y="60616"/>
                </a:lnTo>
                <a:lnTo>
                  <a:pt x="176953" y="57215"/>
                </a:lnTo>
                <a:lnTo>
                  <a:pt x="175996" y="56269"/>
                </a:lnTo>
                <a:lnTo>
                  <a:pt x="176308" y="55532"/>
                </a:lnTo>
                <a:lnTo>
                  <a:pt x="177913" y="54143"/>
                </a:lnTo>
                <a:lnTo>
                  <a:pt x="180673" y="48039"/>
                </a:lnTo>
                <a:lnTo>
                  <a:pt x="181868" y="44160"/>
                </a:lnTo>
                <a:lnTo>
                  <a:pt x="182955" y="39601"/>
                </a:lnTo>
                <a:lnTo>
                  <a:pt x="182874" y="36634"/>
                </a:lnTo>
                <a:lnTo>
                  <a:pt x="182103" y="35274"/>
                </a:lnTo>
                <a:lnTo>
                  <a:pt x="182347" y="34368"/>
                </a:lnTo>
                <a:lnTo>
                  <a:pt x="185172" y="32362"/>
                </a:lnTo>
                <a:lnTo>
                  <a:pt x="186404" y="32082"/>
                </a:lnTo>
                <a:lnTo>
                  <a:pt x="187723" y="32369"/>
                </a:lnTo>
                <a:lnTo>
                  <a:pt x="188143" y="32296"/>
                </a:lnTo>
                <a:lnTo>
                  <a:pt x="190189" y="28784"/>
                </a:lnTo>
                <a:lnTo>
                  <a:pt x="191343" y="24953"/>
                </a:lnTo>
                <a:lnTo>
                  <a:pt x="192180" y="21370"/>
                </a:lnTo>
                <a:lnTo>
                  <a:pt x="192773" y="15783"/>
                </a:lnTo>
                <a:lnTo>
                  <a:pt x="192829" y="12478"/>
                </a:lnTo>
                <a:lnTo>
                  <a:pt x="192681" y="8899"/>
                </a:lnTo>
                <a:lnTo>
                  <a:pt x="192226" y="4166"/>
                </a:lnTo>
                <a:lnTo>
                  <a:pt x="191892" y="1513"/>
                </a:lnTo>
                <a:lnTo>
                  <a:pt x="190986" y="460"/>
                </a:lnTo>
                <a:lnTo>
                  <a:pt x="192310" y="0"/>
                </a:lnTo>
                <a:lnTo>
                  <a:pt x="193112" y="127"/>
                </a:lnTo>
                <a:lnTo>
                  <a:pt x="193354" y="467"/>
                </a:lnTo>
                <a:lnTo>
                  <a:pt x="193778" y="1674"/>
                </a:lnTo>
                <a:lnTo>
                  <a:pt x="194501" y="3800"/>
                </a:lnTo>
                <a:lnTo>
                  <a:pt x="196014" y="5425"/>
                </a:lnTo>
                <a:lnTo>
                  <a:pt x="197400" y="7514"/>
                </a:lnTo>
                <a:lnTo>
                  <a:pt x="198111" y="9335"/>
                </a:lnTo>
                <a:lnTo>
                  <a:pt x="198379" y="10746"/>
                </a:lnTo>
                <a:lnTo>
                  <a:pt x="199259" y="11628"/>
                </a:lnTo>
                <a:lnTo>
                  <a:pt x="201924" y="13488"/>
                </a:lnTo>
                <a:lnTo>
                  <a:pt x="203020" y="13440"/>
                </a:lnTo>
                <a:lnTo>
                  <a:pt x="203492" y="12388"/>
                </a:lnTo>
                <a:lnTo>
                  <a:pt x="202209" y="10330"/>
                </a:lnTo>
                <a:lnTo>
                  <a:pt x="202149" y="9617"/>
                </a:lnTo>
                <a:lnTo>
                  <a:pt x="202420" y="9467"/>
                </a:lnTo>
                <a:lnTo>
                  <a:pt x="204588" y="9843"/>
                </a:lnTo>
                <a:lnTo>
                  <a:pt x="205891" y="10528"/>
                </a:lnTo>
                <a:lnTo>
                  <a:pt x="208391" y="10583"/>
                </a:lnTo>
                <a:lnTo>
                  <a:pt x="209351" y="10610"/>
                </a:lnTo>
                <a:lnTo>
                  <a:pt x="210462" y="10343"/>
                </a:lnTo>
                <a:lnTo>
                  <a:pt x="210978" y="10148"/>
                </a:lnTo>
                <a:lnTo>
                  <a:pt x="211454" y="9687"/>
                </a:lnTo>
                <a:lnTo>
                  <a:pt x="211995" y="9611"/>
                </a:lnTo>
                <a:lnTo>
                  <a:pt x="212635" y="10892"/>
                </a:lnTo>
                <a:lnTo>
                  <a:pt x="213313" y="11577"/>
                </a:lnTo>
                <a:lnTo>
                  <a:pt x="213775" y="12341"/>
                </a:lnTo>
                <a:lnTo>
                  <a:pt x="214263" y="13488"/>
                </a:lnTo>
                <a:lnTo>
                  <a:pt x="216304" y="14060"/>
                </a:lnTo>
                <a:lnTo>
                  <a:pt x="218195" y="13597"/>
                </a:lnTo>
                <a:lnTo>
                  <a:pt x="218649" y="11903"/>
                </a:lnTo>
                <a:lnTo>
                  <a:pt x="218892" y="11591"/>
                </a:lnTo>
                <a:lnTo>
                  <a:pt x="219577" y="11453"/>
                </a:lnTo>
                <a:lnTo>
                  <a:pt x="219979" y="11838"/>
                </a:lnTo>
                <a:lnTo>
                  <a:pt x="221210" y="12652"/>
                </a:lnTo>
                <a:lnTo>
                  <a:pt x="222175" y="12973"/>
                </a:lnTo>
                <a:lnTo>
                  <a:pt x="223301" y="13068"/>
                </a:lnTo>
                <a:lnTo>
                  <a:pt x="225093" y="12435"/>
                </a:lnTo>
                <a:lnTo>
                  <a:pt x="226525" y="12402"/>
                </a:lnTo>
                <a:lnTo>
                  <a:pt x="230371" y="11129"/>
                </a:lnTo>
                <a:lnTo>
                  <a:pt x="230835" y="9871"/>
                </a:lnTo>
                <a:lnTo>
                  <a:pt x="231670" y="9952"/>
                </a:lnTo>
                <a:lnTo>
                  <a:pt x="232729" y="9938"/>
                </a:lnTo>
                <a:lnTo>
                  <a:pt x="233664" y="9890"/>
                </a:lnTo>
                <a:lnTo>
                  <a:pt x="235065" y="9722"/>
                </a:lnTo>
                <a:lnTo>
                  <a:pt x="236747" y="10520"/>
                </a:lnTo>
                <a:lnTo>
                  <a:pt x="237086" y="10801"/>
                </a:lnTo>
                <a:lnTo>
                  <a:pt x="237455" y="11351"/>
                </a:lnTo>
                <a:lnTo>
                  <a:pt x="238606" y="13638"/>
                </a:lnTo>
                <a:lnTo>
                  <a:pt x="239439" y="16572"/>
                </a:lnTo>
                <a:lnTo>
                  <a:pt x="237345" y="22054"/>
                </a:lnTo>
                <a:lnTo>
                  <a:pt x="240816" y="27798"/>
                </a:lnTo>
                <a:lnTo>
                  <a:pt x="241440" y="28009"/>
                </a:lnTo>
                <a:lnTo>
                  <a:pt x="243990" y="28871"/>
                </a:lnTo>
                <a:lnTo>
                  <a:pt x="246482" y="29881"/>
                </a:lnTo>
                <a:lnTo>
                  <a:pt x="248190" y="30413"/>
                </a:lnTo>
                <a:lnTo>
                  <a:pt x="250991" y="29822"/>
                </a:lnTo>
                <a:lnTo>
                  <a:pt x="252994" y="29217"/>
                </a:lnTo>
                <a:lnTo>
                  <a:pt x="254716" y="28950"/>
                </a:lnTo>
                <a:lnTo>
                  <a:pt x="259142" y="28260"/>
                </a:lnTo>
                <a:lnTo>
                  <a:pt x="263114" y="30032"/>
                </a:lnTo>
                <a:lnTo>
                  <a:pt x="263712" y="31211"/>
                </a:lnTo>
                <a:lnTo>
                  <a:pt x="267192" y="35463"/>
                </a:lnTo>
                <a:lnTo>
                  <a:pt x="267713" y="36571"/>
                </a:lnTo>
                <a:lnTo>
                  <a:pt x="268246" y="37005"/>
                </a:lnTo>
                <a:lnTo>
                  <a:pt x="268999" y="37926"/>
                </a:lnTo>
                <a:lnTo>
                  <a:pt x="269919" y="38622"/>
                </a:lnTo>
                <a:lnTo>
                  <a:pt x="270259" y="39020"/>
                </a:lnTo>
                <a:lnTo>
                  <a:pt x="272548" y="43520"/>
                </a:lnTo>
                <a:lnTo>
                  <a:pt x="276530" y="47537"/>
                </a:lnTo>
                <a:lnTo>
                  <a:pt x="277247" y="50808"/>
                </a:lnTo>
                <a:lnTo>
                  <a:pt x="276673" y="54382"/>
                </a:lnTo>
                <a:lnTo>
                  <a:pt x="277831" y="56933"/>
                </a:lnTo>
                <a:lnTo>
                  <a:pt x="278075" y="61373"/>
                </a:lnTo>
                <a:lnTo>
                  <a:pt x="279261" y="64325"/>
                </a:lnTo>
                <a:lnTo>
                  <a:pt x="278823" y="67886"/>
                </a:lnTo>
                <a:lnTo>
                  <a:pt x="277645" y="70060"/>
                </a:lnTo>
                <a:lnTo>
                  <a:pt x="277674" y="73749"/>
                </a:lnTo>
                <a:lnTo>
                  <a:pt x="278118" y="76047"/>
                </a:lnTo>
                <a:lnTo>
                  <a:pt x="277431" y="78051"/>
                </a:lnTo>
                <a:lnTo>
                  <a:pt x="277178" y="78789"/>
                </a:lnTo>
                <a:lnTo>
                  <a:pt x="275613" y="80774"/>
                </a:lnTo>
                <a:lnTo>
                  <a:pt x="275076" y="82549"/>
                </a:lnTo>
                <a:lnTo>
                  <a:pt x="276108" y="86693"/>
                </a:lnTo>
                <a:lnTo>
                  <a:pt x="275965" y="89423"/>
                </a:lnTo>
                <a:lnTo>
                  <a:pt x="275143" y="92368"/>
                </a:lnTo>
                <a:lnTo>
                  <a:pt x="274752" y="92999"/>
                </a:lnTo>
                <a:lnTo>
                  <a:pt x="272814" y="96129"/>
                </a:lnTo>
                <a:lnTo>
                  <a:pt x="271926" y="98333"/>
                </a:lnTo>
                <a:lnTo>
                  <a:pt x="272017" y="101473"/>
                </a:lnTo>
                <a:lnTo>
                  <a:pt x="273555" y="103559"/>
                </a:lnTo>
                <a:lnTo>
                  <a:pt x="275344" y="105000"/>
                </a:lnTo>
                <a:lnTo>
                  <a:pt x="276703" y="107080"/>
                </a:lnTo>
                <a:lnTo>
                  <a:pt x="277769" y="108288"/>
                </a:lnTo>
                <a:lnTo>
                  <a:pt x="280020" y="110082"/>
                </a:lnTo>
                <a:lnTo>
                  <a:pt x="283344" y="111413"/>
                </a:lnTo>
                <a:lnTo>
                  <a:pt x="284952" y="112404"/>
                </a:lnTo>
                <a:lnTo>
                  <a:pt x="287425" y="114119"/>
                </a:lnTo>
                <a:lnTo>
                  <a:pt x="289177" y="115599"/>
                </a:lnTo>
                <a:lnTo>
                  <a:pt x="291530" y="117167"/>
                </a:lnTo>
                <a:lnTo>
                  <a:pt x="292466" y="117920"/>
                </a:lnTo>
                <a:lnTo>
                  <a:pt x="292796" y="118213"/>
                </a:lnTo>
                <a:lnTo>
                  <a:pt x="294099" y="120049"/>
                </a:lnTo>
                <a:lnTo>
                  <a:pt x="295216" y="120885"/>
                </a:lnTo>
                <a:lnTo>
                  <a:pt x="297674" y="121137"/>
                </a:lnTo>
                <a:lnTo>
                  <a:pt x="299491" y="120817"/>
                </a:lnTo>
                <a:lnTo>
                  <a:pt x="300492" y="120951"/>
                </a:lnTo>
                <a:lnTo>
                  <a:pt x="302520" y="122432"/>
                </a:lnTo>
                <a:lnTo>
                  <a:pt x="303492" y="125482"/>
                </a:lnTo>
                <a:lnTo>
                  <a:pt x="306340" y="126986"/>
                </a:lnTo>
                <a:lnTo>
                  <a:pt x="308680" y="127682"/>
                </a:lnTo>
                <a:lnTo>
                  <a:pt x="309034" y="127731"/>
                </a:lnTo>
                <a:lnTo>
                  <a:pt x="310294" y="127680"/>
                </a:lnTo>
                <a:lnTo>
                  <a:pt x="314797" y="126974"/>
                </a:lnTo>
                <a:lnTo>
                  <a:pt x="316784" y="125843"/>
                </a:lnTo>
                <a:lnTo>
                  <a:pt x="320581" y="126149"/>
                </a:lnTo>
                <a:lnTo>
                  <a:pt x="321454" y="126620"/>
                </a:lnTo>
                <a:lnTo>
                  <a:pt x="321713" y="126747"/>
                </a:lnTo>
                <a:lnTo>
                  <a:pt x="322812" y="127246"/>
                </a:lnTo>
                <a:lnTo>
                  <a:pt x="323771" y="127273"/>
                </a:lnTo>
                <a:lnTo>
                  <a:pt x="329457" y="125682"/>
                </a:lnTo>
                <a:lnTo>
                  <a:pt x="331464" y="125578"/>
                </a:lnTo>
                <a:lnTo>
                  <a:pt x="333051" y="125970"/>
                </a:lnTo>
                <a:lnTo>
                  <a:pt x="335008" y="125688"/>
                </a:lnTo>
                <a:lnTo>
                  <a:pt x="335350" y="125532"/>
                </a:lnTo>
                <a:lnTo>
                  <a:pt x="336982" y="125012"/>
                </a:lnTo>
                <a:lnTo>
                  <a:pt x="338021" y="123941"/>
                </a:lnTo>
                <a:lnTo>
                  <a:pt x="338394" y="123877"/>
                </a:lnTo>
                <a:lnTo>
                  <a:pt x="339743" y="124396"/>
                </a:lnTo>
                <a:lnTo>
                  <a:pt x="341008" y="124142"/>
                </a:lnTo>
                <a:lnTo>
                  <a:pt x="342335" y="123876"/>
                </a:lnTo>
                <a:lnTo>
                  <a:pt x="343224" y="123168"/>
                </a:lnTo>
                <a:lnTo>
                  <a:pt x="343460" y="122116"/>
                </a:lnTo>
                <a:lnTo>
                  <a:pt x="347144" y="120340"/>
                </a:lnTo>
                <a:lnTo>
                  <a:pt x="352244" y="120171"/>
                </a:lnTo>
                <a:lnTo>
                  <a:pt x="358070" y="123607"/>
                </a:lnTo>
                <a:lnTo>
                  <a:pt x="360388" y="124219"/>
                </a:lnTo>
                <a:lnTo>
                  <a:pt x="363979" y="123994"/>
                </a:lnTo>
                <a:lnTo>
                  <a:pt x="367034" y="124984"/>
                </a:lnTo>
                <a:lnTo>
                  <a:pt x="375918" y="124871"/>
                </a:lnTo>
                <a:lnTo>
                  <a:pt x="376735" y="125361"/>
                </a:lnTo>
                <a:lnTo>
                  <a:pt x="378516" y="126397"/>
                </a:lnTo>
                <a:lnTo>
                  <a:pt x="380816" y="129609"/>
                </a:lnTo>
                <a:lnTo>
                  <a:pt x="382456" y="130631"/>
                </a:lnTo>
                <a:lnTo>
                  <a:pt x="383795" y="131464"/>
                </a:lnTo>
                <a:lnTo>
                  <a:pt x="385561" y="132142"/>
                </a:lnTo>
                <a:lnTo>
                  <a:pt x="388337" y="131664"/>
                </a:lnTo>
                <a:lnTo>
                  <a:pt x="391279" y="132316"/>
                </a:lnTo>
                <a:lnTo>
                  <a:pt x="393213" y="133548"/>
                </a:lnTo>
                <a:lnTo>
                  <a:pt x="394809" y="135693"/>
                </a:lnTo>
                <a:lnTo>
                  <a:pt x="397491" y="137613"/>
                </a:lnTo>
                <a:lnTo>
                  <a:pt x="400165" y="139340"/>
                </a:lnTo>
                <a:lnTo>
                  <a:pt x="400679" y="142254"/>
                </a:lnTo>
                <a:lnTo>
                  <a:pt x="400383" y="144783"/>
                </a:lnTo>
                <a:lnTo>
                  <a:pt x="399818" y="146266"/>
                </a:lnTo>
                <a:lnTo>
                  <a:pt x="400507" y="147794"/>
                </a:lnTo>
                <a:lnTo>
                  <a:pt x="401819" y="148232"/>
                </a:lnTo>
                <a:lnTo>
                  <a:pt x="403731" y="148575"/>
                </a:lnTo>
                <a:lnTo>
                  <a:pt x="404377" y="148243"/>
                </a:lnTo>
                <a:lnTo>
                  <a:pt x="404923" y="148690"/>
                </a:lnTo>
                <a:lnTo>
                  <a:pt x="405954" y="148186"/>
                </a:lnTo>
                <a:lnTo>
                  <a:pt x="406453" y="148072"/>
                </a:lnTo>
                <a:lnTo>
                  <a:pt x="406381" y="147404"/>
                </a:lnTo>
                <a:lnTo>
                  <a:pt x="410166" y="145346"/>
                </a:lnTo>
                <a:lnTo>
                  <a:pt x="412033" y="145304"/>
                </a:lnTo>
                <a:lnTo>
                  <a:pt x="414527" y="146248"/>
                </a:lnTo>
                <a:lnTo>
                  <a:pt x="416770" y="146630"/>
                </a:lnTo>
                <a:lnTo>
                  <a:pt x="418583" y="147798"/>
                </a:lnTo>
                <a:lnTo>
                  <a:pt x="419074" y="147815"/>
                </a:lnTo>
                <a:lnTo>
                  <a:pt x="421397" y="147553"/>
                </a:lnTo>
                <a:lnTo>
                  <a:pt x="422140" y="147812"/>
                </a:lnTo>
                <a:lnTo>
                  <a:pt x="423942" y="150297"/>
                </a:lnTo>
                <a:lnTo>
                  <a:pt x="424090" y="150503"/>
                </a:lnTo>
                <a:lnTo>
                  <a:pt x="425675" y="150600"/>
                </a:lnTo>
                <a:lnTo>
                  <a:pt x="428432" y="149061"/>
                </a:lnTo>
                <a:lnTo>
                  <a:pt x="429983" y="148194"/>
                </a:lnTo>
                <a:lnTo>
                  <a:pt x="436031" y="148089"/>
                </a:lnTo>
                <a:lnTo>
                  <a:pt x="442094" y="147277"/>
                </a:lnTo>
                <a:lnTo>
                  <a:pt x="445304" y="147011"/>
                </a:lnTo>
                <a:lnTo>
                  <a:pt x="447499" y="145817"/>
                </a:lnTo>
                <a:lnTo>
                  <a:pt x="449015" y="145348"/>
                </a:lnTo>
                <a:lnTo>
                  <a:pt x="450851" y="144781"/>
                </a:lnTo>
                <a:lnTo>
                  <a:pt x="454502" y="145760"/>
                </a:lnTo>
                <a:lnTo>
                  <a:pt x="456843" y="147499"/>
                </a:lnTo>
                <a:lnTo>
                  <a:pt x="458964" y="151783"/>
                </a:lnTo>
                <a:lnTo>
                  <a:pt x="459959" y="153333"/>
                </a:lnTo>
                <a:lnTo>
                  <a:pt x="461714" y="154564"/>
                </a:lnTo>
                <a:lnTo>
                  <a:pt x="468380" y="155886"/>
                </a:lnTo>
                <a:lnTo>
                  <a:pt x="474996" y="156286"/>
                </a:lnTo>
                <a:lnTo>
                  <a:pt x="478658" y="156176"/>
                </a:lnTo>
                <a:lnTo>
                  <a:pt x="479235" y="156201"/>
                </a:lnTo>
                <a:lnTo>
                  <a:pt x="485317" y="157350"/>
                </a:lnTo>
                <a:lnTo>
                  <a:pt x="489886" y="154041"/>
                </a:lnTo>
                <a:lnTo>
                  <a:pt x="492680" y="153405"/>
                </a:lnTo>
                <a:lnTo>
                  <a:pt x="498990" y="153672"/>
                </a:lnTo>
                <a:lnTo>
                  <a:pt x="505615" y="152131"/>
                </a:lnTo>
                <a:lnTo>
                  <a:pt x="505772" y="152101"/>
                </a:lnTo>
                <a:lnTo>
                  <a:pt x="508971" y="151488"/>
                </a:lnTo>
                <a:lnTo>
                  <a:pt x="513928" y="152414"/>
                </a:lnTo>
                <a:lnTo>
                  <a:pt x="516745" y="152369"/>
                </a:lnTo>
                <a:lnTo>
                  <a:pt x="517451" y="152409"/>
                </a:lnTo>
                <a:lnTo>
                  <a:pt x="523267" y="152572"/>
                </a:lnTo>
                <a:lnTo>
                  <a:pt x="525665" y="153500"/>
                </a:lnTo>
                <a:lnTo>
                  <a:pt x="534585" y="154565"/>
                </a:lnTo>
                <a:lnTo>
                  <a:pt x="540064" y="149852"/>
                </a:lnTo>
                <a:lnTo>
                  <a:pt x="542421" y="148725"/>
                </a:lnTo>
                <a:lnTo>
                  <a:pt x="545016" y="148699"/>
                </a:lnTo>
                <a:lnTo>
                  <a:pt x="548346" y="151789"/>
                </a:lnTo>
                <a:lnTo>
                  <a:pt x="551320" y="152913"/>
                </a:lnTo>
                <a:lnTo>
                  <a:pt x="554800" y="152467"/>
                </a:lnTo>
                <a:lnTo>
                  <a:pt x="556330" y="152777"/>
                </a:lnTo>
                <a:lnTo>
                  <a:pt x="562056" y="153937"/>
                </a:lnTo>
                <a:lnTo>
                  <a:pt x="565910" y="153522"/>
                </a:lnTo>
                <a:lnTo>
                  <a:pt x="571549" y="154217"/>
                </a:lnTo>
                <a:lnTo>
                  <a:pt x="573917" y="155791"/>
                </a:lnTo>
                <a:lnTo>
                  <a:pt x="576263" y="157058"/>
                </a:lnTo>
                <a:lnTo>
                  <a:pt x="578414" y="157683"/>
                </a:lnTo>
                <a:lnTo>
                  <a:pt x="582183" y="158045"/>
                </a:lnTo>
                <a:lnTo>
                  <a:pt x="585234" y="157616"/>
                </a:lnTo>
                <a:lnTo>
                  <a:pt x="588382" y="156458"/>
                </a:lnTo>
                <a:lnTo>
                  <a:pt x="591579" y="155975"/>
                </a:lnTo>
                <a:lnTo>
                  <a:pt x="593442" y="155187"/>
                </a:lnTo>
                <a:lnTo>
                  <a:pt x="595887" y="153221"/>
                </a:lnTo>
                <a:lnTo>
                  <a:pt x="599714" y="154170"/>
                </a:lnTo>
                <a:lnTo>
                  <a:pt x="621567" y="160029"/>
                </a:lnTo>
                <a:lnTo>
                  <a:pt x="623157" y="160453"/>
                </a:lnTo>
                <a:lnTo>
                  <a:pt x="624766" y="160880"/>
                </a:lnTo>
                <a:lnTo>
                  <a:pt x="624899" y="160919"/>
                </a:lnTo>
                <a:lnTo>
                  <a:pt x="627463" y="161616"/>
                </a:lnTo>
                <a:lnTo>
                  <a:pt x="629692" y="162221"/>
                </a:lnTo>
                <a:lnTo>
                  <a:pt x="630037" y="162326"/>
                </a:lnTo>
                <a:lnTo>
                  <a:pt x="630563" y="162460"/>
                </a:lnTo>
                <a:lnTo>
                  <a:pt x="633244" y="163167"/>
                </a:lnTo>
                <a:lnTo>
                  <a:pt x="636565" y="164080"/>
                </a:lnTo>
                <a:lnTo>
                  <a:pt x="638746" y="164659"/>
                </a:lnTo>
                <a:lnTo>
                  <a:pt x="646416" y="166702"/>
                </a:lnTo>
                <a:lnTo>
                  <a:pt x="647295" y="166929"/>
                </a:lnTo>
                <a:lnTo>
                  <a:pt x="651676" y="168109"/>
                </a:lnTo>
                <a:lnTo>
                  <a:pt x="654299" y="168758"/>
                </a:lnTo>
                <a:lnTo>
                  <a:pt x="656544" y="169394"/>
                </a:lnTo>
                <a:lnTo>
                  <a:pt x="656864" y="169476"/>
                </a:lnTo>
                <a:lnTo>
                  <a:pt x="658187" y="169829"/>
                </a:lnTo>
                <a:lnTo>
                  <a:pt x="658822" y="169996"/>
                </a:lnTo>
                <a:lnTo>
                  <a:pt x="665720" y="171770"/>
                </a:lnTo>
                <a:lnTo>
                  <a:pt x="666955" y="172147"/>
                </a:lnTo>
                <a:lnTo>
                  <a:pt x="667355" y="172252"/>
                </a:lnTo>
                <a:lnTo>
                  <a:pt x="678118" y="174995"/>
                </a:lnTo>
                <a:lnTo>
                  <a:pt x="679716" y="175419"/>
                </a:lnTo>
                <a:lnTo>
                  <a:pt x="701300" y="181101"/>
                </a:lnTo>
                <a:lnTo>
                  <a:pt x="710815" y="183661"/>
                </a:lnTo>
                <a:lnTo>
                  <a:pt x="718984" y="185813"/>
                </a:lnTo>
                <a:lnTo>
                  <a:pt x="721044" y="186392"/>
                </a:lnTo>
                <a:lnTo>
                  <a:pt x="721443" y="186491"/>
                </a:lnTo>
                <a:lnTo>
                  <a:pt x="724397" y="187145"/>
                </a:lnTo>
                <a:lnTo>
                  <a:pt x="728495" y="188185"/>
                </a:lnTo>
                <a:lnTo>
                  <a:pt x="731493" y="189228"/>
                </a:lnTo>
                <a:lnTo>
                  <a:pt x="732917" y="189293"/>
                </a:lnTo>
                <a:lnTo>
                  <a:pt x="742985" y="191860"/>
                </a:lnTo>
                <a:lnTo>
                  <a:pt x="743167" y="191910"/>
                </a:lnTo>
                <a:lnTo>
                  <a:pt x="743327" y="191950"/>
                </a:lnTo>
                <a:lnTo>
                  <a:pt x="755186" y="195011"/>
                </a:lnTo>
                <a:lnTo>
                  <a:pt x="756729" y="195479"/>
                </a:lnTo>
                <a:lnTo>
                  <a:pt x="762188" y="196816"/>
                </a:lnTo>
                <a:lnTo>
                  <a:pt x="765937" y="197832"/>
                </a:lnTo>
                <a:lnTo>
                  <a:pt x="767971" y="198443"/>
                </a:lnTo>
                <a:lnTo>
                  <a:pt x="768161" y="199316"/>
                </a:lnTo>
                <a:lnTo>
                  <a:pt x="769274" y="201435"/>
                </a:lnTo>
                <a:lnTo>
                  <a:pt x="769317" y="203451"/>
                </a:lnTo>
                <a:lnTo>
                  <a:pt x="769845" y="205311"/>
                </a:lnTo>
                <a:lnTo>
                  <a:pt x="769725" y="207976"/>
                </a:lnTo>
                <a:lnTo>
                  <a:pt x="769783" y="208860"/>
                </a:lnTo>
                <a:lnTo>
                  <a:pt x="770061" y="210160"/>
                </a:lnTo>
                <a:lnTo>
                  <a:pt x="770182" y="210584"/>
                </a:lnTo>
                <a:lnTo>
                  <a:pt x="770977" y="212290"/>
                </a:lnTo>
                <a:lnTo>
                  <a:pt x="771937" y="213272"/>
                </a:lnTo>
                <a:lnTo>
                  <a:pt x="772680" y="214149"/>
                </a:lnTo>
                <a:lnTo>
                  <a:pt x="773002" y="214658"/>
                </a:lnTo>
                <a:lnTo>
                  <a:pt x="773954" y="217316"/>
                </a:lnTo>
                <a:lnTo>
                  <a:pt x="774022" y="217645"/>
                </a:lnTo>
                <a:lnTo>
                  <a:pt x="774194" y="218470"/>
                </a:lnTo>
                <a:lnTo>
                  <a:pt x="774227" y="219188"/>
                </a:lnTo>
                <a:lnTo>
                  <a:pt x="774131" y="219681"/>
                </a:lnTo>
                <a:lnTo>
                  <a:pt x="773912" y="220067"/>
                </a:lnTo>
                <a:lnTo>
                  <a:pt x="773804" y="220456"/>
                </a:lnTo>
                <a:lnTo>
                  <a:pt x="773820" y="220656"/>
                </a:lnTo>
                <a:lnTo>
                  <a:pt x="774101" y="221557"/>
                </a:lnTo>
                <a:lnTo>
                  <a:pt x="775456" y="223007"/>
                </a:lnTo>
                <a:lnTo>
                  <a:pt x="775746" y="223130"/>
                </a:lnTo>
                <a:lnTo>
                  <a:pt x="776149" y="223115"/>
                </a:lnTo>
                <a:lnTo>
                  <a:pt x="776553" y="223027"/>
                </a:lnTo>
                <a:lnTo>
                  <a:pt x="777118" y="222802"/>
                </a:lnTo>
                <a:lnTo>
                  <a:pt x="777604" y="222531"/>
                </a:lnTo>
                <a:lnTo>
                  <a:pt x="778008" y="222411"/>
                </a:lnTo>
                <a:lnTo>
                  <a:pt x="779761" y="222764"/>
                </a:lnTo>
                <a:lnTo>
                  <a:pt x="780056" y="222901"/>
                </a:lnTo>
                <a:lnTo>
                  <a:pt x="780305" y="223107"/>
                </a:lnTo>
                <a:lnTo>
                  <a:pt x="781102" y="223935"/>
                </a:lnTo>
                <a:lnTo>
                  <a:pt x="781550" y="225799"/>
                </a:lnTo>
                <a:lnTo>
                  <a:pt x="781753" y="227466"/>
                </a:lnTo>
                <a:lnTo>
                  <a:pt x="782654" y="229158"/>
                </a:lnTo>
                <a:lnTo>
                  <a:pt x="783075" y="229512"/>
                </a:lnTo>
                <a:lnTo>
                  <a:pt x="784182" y="229807"/>
                </a:lnTo>
                <a:lnTo>
                  <a:pt x="784786" y="229769"/>
                </a:lnTo>
                <a:lnTo>
                  <a:pt x="785176" y="229563"/>
                </a:lnTo>
                <a:lnTo>
                  <a:pt x="785532" y="229479"/>
                </a:lnTo>
                <a:lnTo>
                  <a:pt x="787678" y="230504"/>
                </a:lnTo>
                <a:lnTo>
                  <a:pt x="788614" y="231046"/>
                </a:lnTo>
                <a:lnTo>
                  <a:pt x="789599" y="232683"/>
                </a:lnTo>
                <a:lnTo>
                  <a:pt x="790748" y="234529"/>
                </a:lnTo>
                <a:lnTo>
                  <a:pt x="791190" y="234864"/>
                </a:lnTo>
                <a:lnTo>
                  <a:pt x="791545" y="235033"/>
                </a:lnTo>
                <a:lnTo>
                  <a:pt x="791698" y="235294"/>
                </a:lnTo>
                <a:lnTo>
                  <a:pt x="792095" y="237128"/>
                </a:lnTo>
                <a:lnTo>
                  <a:pt x="792130" y="237525"/>
                </a:lnTo>
                <a:lnTo>
                  <a:pt x="791376" y="239793"/>
                </a:lnTo>
                <a:lnTo>
                  <a:pt x="790981" y="242019"/>
                </a:lnTo>
                <a:lnTo>
                  <a:pt x="790922" y="242629"/>
                </a:lnTo>
                <a:lnTo>
                  <a:pt x="791222" y="244005"/>
                </a:lnTo>
                <a:lnTo>
                  <a:pt x="791473" y="244553"/>
                </a:lnTo>
                <a:lnTo>
                  <a:pt x="792235" y="245678"/>
                </a:lnTo>
                <a:lnTo>
                  <a:pt x="793309" y="247785"/>
                </a:lnTo>
                <a:lnTo>
                  <a:pt x="793694" y="248628"/>
                </a:lnTo>
                <a:lnTo>
                  <a:pt x="793862" y="249920"/>
                </a:lnTo>
                <a:lnTo>
                  <a:pt x="794035" y="251060"/>
                </a:lnTo>
                <a:lnTo>
                  <a:pt x="794234" y="251919"/>
                </a:lnTo>
                <a:lnTo>
                  <a:pt x="794368" y="252495"/>
                </a:lnTo>
                <a:lnTo>
                  <a:pt x="794683" y="252903"/>
                </a:lnTo>
                <a:lnTo>
                  <a:pt x="794759" y="253201"/>
                </a:lnTo>
                <a:lnTo>
                  <a:pt x="794372" y="254758"/>
                </a:lnTo>
                <a:lnTo>
                  <a:pt x="792000" y="257459"/>
                </a:lnTo>
                <a:lnTo>
                  <a:pt x="791313" y="257612"/>
                </a:lnTo>
                <a:lnTo>
                  <a:pt x="790035" y="258306"/>
                </a:lnTo>
                <a:lnTo>
                  <a:pt x="787698" y="260281"/>
                </a:lnTo>
                <a:lnTo>
                  <a:pt x="786077" y="262623"/>
                </a:lnTo>
                <a:lnTo>
                  <a:pt x="785057" y="263760"/>
                </a:lnTo>
                <a:lnTo>
                  <a:pt x="784539" y="264118"/>
                </a:lnTo>
                <a:lnTo>
                  <a:pt x="783808" y="265373"/>
                </a:lnTo>
                <a:lnTo>
                  <a:pt x="782838" y="267415"/>
                </a:lnTo>
                <a:lnTo>
                  <a:pt x="782806" y="267548"/>
                </a:lnTo>
                <a:lnTo>
                  <a:pt x="782917" y="268499"/>
                </a:lnTo>
                <a:lnTo>
                  <a:pt x="782642" y="269687"/>
                </a:lnTo>
                <a:lnTo>
                  <a:pt x="782010" y="269752"/>
                </a:lnTo>
                <a:lnTo>
                  <a:pt x="781791" y="269831"/>
                </a:lnTo>
                <a:lnTo>
                  <a:pt x="780560" y="270505"/>
                </a:lnTo>
                <a:lnTo>
                  <a:pt x="780000" y="270818"/>
                </a:lnTo>
                <a:lnTo>
                  <a:pt x="779249" y="271406"/>
                </a:lnTo>
                <a:lnTo>
                  <a:pt x="778440" y="273188"/>
                </a:lnTo>
                <a:lnTo>
                  <a:pt x="777592" y="274835"/>
                </a:lnTo>
                <a:lnTo>
                  <a:pt x="775345" y="276139"/>
                </a:lnTo>
                <a:lnTo>
                  <a:pt x="774410" y="277205"/>
                </a:lnTo>
                <a:lnTo>
                  <a:pt x="771086" y="281092"/>
                </a:lnTo>
                <a:lnTo>
                  <a:pt x="768488" y="284218"/>
                </a:lnTo>
                <a:lnTo>
                  <a:pt x="768207" y="285061"/>
                </a:lnTo>
                <a:lnTo>
                  <a:pt x="767903" y="287061"/>
                </a:lnTo>
                <a:lnTo>
                  <a:pt x="767674" y="288160"/>
                </a:lnTo>
                <a:lnTo>
                  <a:pt x="767457" y="288839"/>
                </a:lnTo>
                <a:lnTo>
                  <a:pt x="767109" y="289622"/>
                </a:lnTo>
                <a:lnTo>
                  <a:pt x="766973" y="289778"/>
                </a:lnTo>
                <a:lnTo>
                  <a:pt x="766393" y="290163"/>
                </a:lnTo>
                <a:lnTo>
                  <a:pt x="765776" y="290404"/>
                </a:lnTo>
                <a:lnTo>
                  <a:pt x="765313" y="290787"/>
                </a:lnTo>
                <a:lnTo>
                  <a:pt x="764654" y="291778"/>
                </a:lnTo>
                <a:lnTo>
                  <a:pt x="763578" y="293413"/>
                </a:lnTo>
                <a:lnTo>
                  <a:pt x="762497" y="295728"/>
                </a:lnTo>
                <a:lnTo>
                  <a:pt x="762400" y="295987"/>
                </a:lnTo>
                <a:lnTo>
                  <a:pt x="762212" y="297198"/>
                </a:lnTo>
                <a:lnTo>
                  <a:pt x="762001" y="297699"/>
                </a:lnTo>
                <a:lnTo>
                  <a:pt x="759837" y="301176"/>
                </a:lnTo>
                <a:lnTo>
                  <a:pt x="759587" y="302206"/>
                </a:lnTo>
                <a:lnTo>
                  <a:pt x="758657" y="304336"/>
                </a:lnTo>
                <a:lnTo>
                  <a:pt x="758518" y="304593"/>
                </a:lnTo>
                <a:lnTo>
                  <a:pt x="758318" y="304819"/>
                </a:lnTo>
                <a:lnTo>
                  <a:pt x="755573" y="307449"/>
                </a:lnTo>
                <a:lnTo>
                  <a:pt x="753614" y="308042"/>
                </a:lnTo>
                <a:lnTo>
                  <a:pt x="752680" y="309053"/>
                </a:lnTo>
                <a:lnTo>
                  <a:pt x="752528" y="309293"/>
                </a:lnTo>
                <a:lnTo>
                  <a:pt x="752307" y="309935"/>
                </a:lnTo>
                <a:lnTo>
                  <a:pt x="752057" y="311128"/>
                </a:lnTo>
                <a:lnTo>
                  <a:pt x="752024" y="311285"/>
                </a:lnTo>
                <a:lnTo>
                  <a:pt x="750379" y="313006"/>
                </a:lnTo>
                <a:lnTo>
                  <a:pt x="749143" y="313926"/>
                </a:lnTo>
                <a:lnTo>
                  <a:pt x="747362" y="315118"/>
                </a:lnTo>
                <a:lnTo>
                  <a:pt x="746865" y="315317"/>
                </a:lnTo>
                <a:lnTo>
                  <a:pt x="745786" y="315613"/>
                </a:lnTo>
                <a:lnTo>
                  <a:pt x="744945" y="316574"/>
                </a:lnTo>
                <a:lnTo>
                  <a:pt x="745035" y="317010"/>
                </a:lnTo>
                <a:lnTo>
                  <a:pt x="745031" y="317411"/>
                </a:lnTo>
                <a:lnTo>
                  <a:pt x="744636" y="319079"/>
                </a:lnTo>
                <a:lnTo>
                  <a:pt x="744465" y="319235"/>
                </a:lnTo>
                <a:lnTo>
                  <a:pt x="743102" y="320882"/>
                </a:lnTo>
                <a:lnTo>
                  <a:pt x="742807" y="321514"/>
                </a:lnTo>
                <a:lnTo>
                  <a:pt x="742835" y="323927"/>
                </a:lnTo>
                <a:lnTo>
                  <a:pt x="742840" y="324149"/>
                </a:lnTo>
                <a:lnTo>
                  <a:pt x="743009" y="325029"/>
                </a:lnTo>
                <a:lnTo>
                  <a:pt x="743601" y="326559"/>
                </a:lnTo>
                <a:lnTo>
                  <a:pt x="743692" y="327551"/>
                </a:lnTo>
                <a:lnTo>
                  <a:pt x="743628" y="327744"/>
                </a:lnTo>
                <a:lnTo>
                  <a:pt x="743434" y="328001"/>
                </a:lnTo>
                <a:lnTo>
                  <a:pt x="742865" y="328545"/>
                </a:lnTo>
                <a:lnTo>
                  <a:pt x="742300" y="329510"/>
                </a:lnTo>
                <a:lnTo>
                  <a:pt x="741679" y="330588"/>
                </a:lnTo>
                <a:lnTo>
                  <a:pt x="740955" y="331902"/>
                </a:lnTo>
                <a:lnTo>
                  <a:pt x="740617" y="332575"/>
                </a:lnTo>
                <a:lnTo>
                  <a:pt x="740024" y="333295"/>
                </a:lnTo>
                <a:lnTo>
                  <a:pt x="739018" y="334342"/>
                </a:lnTo>
                <a:lnTo>
                  <a:pt x="737102" y="335439"/>
                </a:lnTo>
                <a:lnTo>
                  <a:pt x="735733" y="336366"/>
                </a:lnTo>
                <a:lnTo>
                  <a:pt x="735126" y="337081"/>
                </a:lnTo>
                <a:lnTo>
                  <a:pt x="734523" y="337790"/>
                </a:lnTo>
                <a:lnTo>
                  <a:pt x="732667" y="339930"/>
                </a:lnTo>
                <a:lnTo>
                  <a:pt x="731842" y="340490"/>
                </a:lnTo>
                <a:lnTo>
                  <a:pt x="731481" y="340859"/>
                </a:lnTo>
                <a:lnTo>
                  <a:pt x="731082" y="341524"/>
                </a:lnTo>
                <a:lnTo>
                  <a:pt x="731014" y="341762"/>
                </a:lnTo>
                <a:lnTo>
                  <a:pt x="731005" y="342053"/>
                </a:lnTo>
                <a:lnTo>
                  <a:pt x="731097" y="342521"/>
                </a:lnTo>
                <a:lnTo>
                  <a:pt x="731073" y="342655"/>
                </a:lnTo>
                <a:lnTo>
                  <a:pt x="730900" y="342955"/>
                </a:lnTo>
                <a:lnTo>
                  <a:pt x="730555" y="343290"/>
                </a:lnTo>
                <a:lnTo>
                  <a:pt x="730347" y="343366"/>
                </a:lnTo>
                <a:lnTo>
                  <a:pt x="729163" y="343697"/>
                </a:lnTo>
                <a:lnTo>
                  <a:pt x="727566" y="343659"/>
                </a:lnTo>
                <a:lnTo>
                  <a:pt x="727178" y="343728"/>
                </a:lnTo>
                <a:lnTo>
                  <a:pt x="726969" y="343842"/>
                </a:lnTo>
                <a:lnTo>
                  <a:pt x="726416" y="344291"/>
                </a:lnTo>
                <a:lnTo>
                  <a:pt x="725509" y="344779"/>
                </a:lnTo>
                <a:lnTo>
                  <a:pt x="724946" y="345047"/>
                </a:lnTo>
                <a:lnTo>
                  <a:pt x="724275" y="345237"/>
                </a:lnTo>
                <a:lnTo>
                  <a:pt x="723657" y="345130"/>
                </a:lnTo>
                <a:lnTo>
                  <a:pt x="723021" y="344868"/>
                </a:lnTo>
                <a:lnTo>
                  <a:pt x="720680" y="345390"/>
                </a:lnTo>
                <a:lnTo>
                  <a:pt x="720083" y="345629"/>
                </a:lnTo>
                <a:lnTo>
                  <a:pt x="718010" y="347405"/>
                </a:lnTo>
                <a:lnTo>
                  <a:pt x="718002" y="348100"/>
                </a:lnTo>
                <a:lnTo>
                  <a:pt x="717440" y="349872"/>
                </a:lnTo>
                <a:lnTo>
                  <a:pt x="717177" y="350193"/>
                </a:lnTo>
                <a:lnTo>
                  <a:pt x="716369" y="350387"/>
                </a:lnTo>
                <a:lnTo>
                  <a:pt x="715533" y="351242"/>
                </a:lnTo>
                <a:lnTo>
                  <a:pt x="715248" y="351866"/>
                </a:lnTo>
                <a:lnTo>
                  <a:pt x="715153" y="352168"/>
                </a:lnTo>
                <a:lnTo>
                  <a:pt x="713805" y="353787"/>
                </a:lnTo>
                <a:lnTo>
                  <a:pt x="713287" y="354177"/>
                </a:lnTo>
                <a:lnTo>
                  <a:pt x="712989" y="355039"/>
                </a:lnTo>
                <a:lnTo>
                  <a:pt x="712984" y="355722"/>
                </a:lnTo>
                <a:lnTo>
                  <a:pt x="712369" y="357010"/>
                </a:lnTo>
                <a:lnTo>
                  <a:pt x="711110" y="358426"/>
                </a:lnTo>
                <a:lnTo>
                  <a:pt x="710487" y="358554"/>
                </a:lnTo>
                <a:lnTo>
                  <a:pt x="710085" y="359058"/>
                </a:lnTo>
                <a:lnTo>
                  <a:pt x="709690" y="359658"/>
                </a:lnTo>
                <a:lnTo>
                  <a:pt x="708663" y="362056"/>
                </a:lnTo>
                <a:lnTo>
                  <a:pt x="708408" y="363264"/>
                </a:lnTo>
                <a:lnTo>
                  <a:pt x="708233" y="363511"/>
                </a:lnTo>
                <a:lnTo>
                  <a:pt x="707365" y="364098"/>
                </a:lnTo>
                <a:lnTo>
                  <a:pt x="706948" y="364280"/>
                </a:lnTo>
                <a:lnTo>
                  <a:pt x="706524" y="364374"/>
                </a:lnTo>
                <a:lnTo>
                  <a:pt x="706137" y="364637"/>
                </a:lnTo>
                <a:lnTo>
                  <a:pt x="705820" y="365097"/>
                </a:lnTo>
                <a:lnTo>
                  <a:pt x="705781" y="365371"/>
                </a:lnTo>
                <a:lnTo>
                  <a:pt x="706061" y="366066"/>
                </a:lnTo>
                <a:lnTo>
                  <a:pt x="705610" y="367429"/>
                </a:lnTo>
                <a:lnTo>
                  <a:pt x="704892" y="368460"/>
                </a:lnTo>
                <a:lnTo>
                  <a:pt x="704491" y="368914"/>
                </a:lnTo>
                <a:lnTo>
                  <a:pt x="703556" y="369525"/>
                </a:lnTo>
                <a:lnTo>
                  <a:pt x="702978" y="369602"/>
                </a:lnTo>
                <a:lnTo>
                  <a:pt x="701735" y="369351"/>
                </a:lnTo>
                <a:lnTo>
                  <a:pt x="701299" y="369714"/>
                </a:lnTo>
                <a:lnTo>
                  <a:pt x="700749" y="370325"/>
                </a:lnTo>
                <a:lnTo>
                  <a:pt x="700485" y="370704"/>
                </a:lnTo>
                <a:lnTo>
                  <a:pt x="700417" y="371083"/>
                </a:lnTo>
                <a:lnTo>
                  <a:pt x="700213" y="371479"/>
                </a:lnTo>
                <a:lnTo>
                  <a:pt x="699955" y="371846"/>
                </a:lnTo>
                <a:lnTo>
                  <a:pt x="699214" y="372661"/>
                </a:lnTo>
                <a:lnTo>
                  <a:pt x="698280" y="373239"/>
                </a:lnTo>
                <a:lnTo>
                  <a:pt x="698082" y="373228"/>
                </a:lnTo>
                <a:lnTo>
                  <a:pt x="697659" y="373020"/>
                </a:lnTo>
                <a:lnTo>
                  <a:pt x="696926" y="373145"/>
                </a:lnTo>
                <a:lnTo>
                  <a:pt x="696801" y="373291"/>
                </a:lnTo>
                <a:lnTo>
                  <a:pt x="696639" y="373627"/>
                </a:lnTo>
                <a:lnTo>
                  <a:pt x="696589" y="373890"/>
                </a:lnTo>
                <a:lnTo>
                  <a:pt x="696601" y="374319"/>
                </a:lnTo>
                <a:lnTo>
                  <a:pt x="696736" y="374829"/>
                </a:lnTo>
                <a:lnTo>
                  <a:pt x="696790" y="376257"/>
                </a:lnTo>
                <a:lnTo>
                  <a:pt x="696755" y="376923"/>
                </a:lnTo>
                <a:lnTo>
                  <a:pt x="696663" y="377628"/>
                </a:lnTo>
                <a:lnTo>
                  <a:pt x="696000" y="380121"/>
                </a:lnTo>
                <a:lnTo>
                  <a:pt x="695530" y="380831"/>
                </a:lnTo>
                <a:lnTo>
                  <a:pt x="694527" y="382228"/>
                </a:lnTo>
                <a:lnTo>
                  <a:pt x="694333" y="382452"/>
                </a:lnTo>
                <a:lnTo>
                  <a:pt x="693483" y="382993"/>
                </a:lnTo>
                <a:lnTo>
                  <a:pt x="692719" y="383199"/>
                </a:lnTo>
                <a:lnTo>
                  <a:pt x="692521" y="383860"/>
                </a:lnTo>
                <a:lnTo>
                  <a:pt x="692684" y="386082"/>
                </a:lnTo>
                <a:lnTo>
                  <a:pt x="693122" y="386941"/>
                </a:lnTo>
                <a:lnTo>
                  <a:pt x="693831" y="388114"/>
                </a:lnTo>
                <a:lnTo>
                  <a:pt x="694299" y="388544"/>
                </a:lnTo>
                <a:lnTo>
                  <a:pt x="694534" y="388921"/>
                </a:lnTo>
                <a:lnTo>
                  <a:pt x="695124" y="390063"/>
                </a:lnTo>
                <a:lnTo>
                  <a:pt x="695195" y="390213"/>
                </a:lnTo>
                <a:lnTo>
                  <a:pt x="695448" y="391522"/>
                </a:lnTo>
                <a:lnTo>
                  <a:pt x="695395" y="391710"/>
                </a:lnTo>
                <a:lnTo>
                  <a:pt x="695001" y="392424"/>
                </a:lnTo>
                <a:lnTo>
                  <a:pt x="693580" y="394057"/>
                </a:lnTo>
                <a:lnTo>
                  <a:pt x="693357" y="394158"/>
                </a:lnTo>
                <a:lnTo>
                  <a:pt x="692444" y="394270"/>
                </a:lnTo>
                <a:lnTo>
                  <a:pt x="692161" y="394446"/>
                </a:lnTo>
                <a:lnTo>
                  <a:pt x="691796" y="395093"/>
                </a:lnTo>
                <a:lnTo>
                  <a:pt x="691519" y="395332"/>
                </a:lnTo>
                <a:lnTo>
                  <a:pt x="691461" y="395494"/>
                </a:lnTo>
                <a:lnTo>
                  <a:pt x="691670" y="396721"/>
                </a:lnTo>
                <a:lnTo>
                  <a:pt x="692848" y="398868"/>
                </a:lnTo>
                <a:lnTo>
                  <a:pt x="693193" y="399319"/>
                </a:lnTo>
                <a:lnTo>
                  <a:pt x="694785" y="401255"/>
                </a:lnTo>
                <a:lnTo>
                  <a:pt x="695883" y="401707"/>
                </a:lnTo>
                <a:lnTo>
                  <a:pt x="697078" y="401907"/>
                </a:lnTo>
                <a:lnTo>
                  <a:pt x="697529" y="401879"/>
                </a:lnTo>
                <a:lnTo>
                  <a:pt x="698026" y="401544"/>
                </a:lnTo>
                <a:lnTo>
                  <a:pt x="698140" y="401411"/>
                </a:lnTo>
                <a:lnTo>
                  <a:pt x="698273" y="401086"/>
                </a:lnTo>
                <a:lnTo>
                  <a:pt x="698484" y="400832"/>
                </a:lnTo>
                <a:lnTo>
                  <a:pt x="699574" y="400068"/>
                </a:lnTo>
                <a:lnTo>
                  <a:pt x="699873" y="399969"/>
                </a:lnTo>
                <a:lnTo>
                  <a:pt x="700474" y="399900"/>
                </a:lnTo>
                <a:lnTo>
                  <a:pt x="700815" y="399972"/>
                </a:lnTo>
                <a:lnTo>
                  <a:pt x="701087" y="400145"/>
                </a:lnTo>
                <a:lnTo>
                  <a:pt x="701222" y="400324"/>
                </a:lnTo>
                <a:lnTo>
                  <a:pt x="701443" y="400795"/>
                </a:lnTo>
                <a:lnTo>
                  <a:pt x="701646" y="401426"/>
                </a:lnTo>
                <a:lnTo>
                  <a:pt x="701684" y="401638"/>
                </a:lnTo>
                <a:lnTo>
                  <a:pt x="701640" y="402783"/>
                </a:lnTo>
                <a:lnTo>
                  <a:pt x="701701" y="403062"/>
                </a:lnTo>
                <a:lnTo>
                  <a:pt x="702409" y="404302"/>
                </a:lnTo>
                <a:lnTo>
                  <a:pt x="703183" y="405243"/>
                </a:lnTo>
                <a:lnTo>
                  <a:pt x="703662" y="406224"/>
                </a:lnTo>
                <a:lnTo>
                  <a:pt x="703716" y="407048"/>
                </a:lnTo>
                <a:lnTo>
                  <a:pt x="703962" y="407338"/>
                </a:lnTo>
                <a:lnTo>
                  <a:pt x="704210" y="407431"/>
                </a:lnTo>
                <a:lnTo>
                  <a:pt x="704494" y="407385"/>
                </a:lnTo>
                <a:lnTo>
                  <a:pt x="704694" y="407147"/>
                </a:lnTo>
                <a:lnTo>
                  <a:pt x="705292" y="405924"/>
                </a:lnTo>
                <a:lnTo>
                  <a:pt x="705964" y="405577"/>
                </a:lnTo>
                <a:lnTo>
                  <a:pt x="706361" y="405443"/>
                </a:lnTo>
                <a:lnTo>
                  <a:pt x="706738" y="405505"/>
                </a:lnTo>
                <a:lnTo>
                  <a:pt x="706922" y="405599"/>
                </a:lnTo>
                <a:lnTo>
                  <a:pt x="707283" y="405999"/>
                </a:lnTo>
                <a:lnTo>
                  <a:pt x="707547" y="406150"/>
                </a:lnTo>
                <a:lnTo>
                  <a:pt x="708913" y="406489"/>
                </a:lnTo>
                <a:lnTo>
                  <a:pt x="710129" y="406779"/>
                </a:lnTo>
                <a:lnTo>
                  <a:pt x="710992" y="407328"/>
                </a:lnTo>
                <a:lnTo>
                  <a:pt x="711110" y="407721"/>
                </a:lnTo>
                <a:lnTo>
                  <a:pt x="711118" y="408271"/>
                </a:lnTo>
                <a:lnTo>
                  <a:pt x="710658" y="409398"/>
                </a:lnTo>
                <a:lnTo>
                  <a:pt x="710148" y="411553"/>
                </a:lnTo>
                <a:lnTo>
                  <a:pt x="710002" y="412887"/>
                </a:lnTo>
                <a:lnTo>
                  <a:pt x="710302" y="413302"/>
                </a:lnTo>
                <a:lnTo>
                  <a:pt x="710440" y="413394"/>
                </a:lnTo>
                <a:lnTo>
                  <a:pt x="711894" y="414118"/>
                </a:lnTo>
                <a:lnTo>
                  <a:pt x="712107" y="414118"/>
                </a:lnTo>
                <a:lnTo>
                  <a:pt x="712573" y="413974"/>
                </a:lnTo>
                <a:lnTo>
                  <a:pt x="713018" y="414052"/>
                </a:lnTo>
                <a:lnTo>
                  <a:pt x="713810" y="414555"/>
                </a:lnTo>
                <a:lnTo>
                  <a:pt x="715398" y="416485"/>
                </a:lnTo>
                <a:lnTo>
                  <a:pt x="715548" y="416855"/>
                </a:lnTo>
                <a:lnTo>
                  <a:pt x="715757" y="417617"/>
                </a:lnTo>
                <a:lnTo>
                  <a:pt x="715573" y="418982"/>
                </a:lnTo>
                <a:lnTo>
                  <a:pt x="715492" y="419226"/>
                </a:lnTo>
                <a:lnTo>
                  <a:pt x="715240" y="419650"/>
                </a:lnTo>
                <a:lnTo>
                  <a:pt x="715086" y="419829"/>
                </a:lnTo>
                <a:lnTo>
                  <a:pt x="711181" y="424360"/>
                </a:lnTo>
                <a:lnTo>
                  <a:pt x="711065" y="424601"/>
                </a:lnTo>
                <a:lnTo>
                  <a:pt x="710385" y="425361"/>
                </a:lnTo>
                <a:lnTo>
                  <a:pt x="709937" y="425644"/>
                </a:lnTo>
                <a:lnTo>
                  <a:pt x="709396" y="425878"/>
                </a:lnTo>
                <a:lnTo>
                  <a:pt x="708133" y="425861"/>
                </a:lnTo>
                <a:lnTo>
                  <a:pt x="707232" y="425741"/>
                </a:lnTo>
                <a:lnTo>
                  <a:pt x="706546" y="425907"/>
                </a:lnTo>
                <a:lnTo>
                  <a:pt x="706193" y="426193"/>
                </a:lnTo>
                <a:lnTo>
                  <a:pt x="705539" y="430068"/>
                </a:lnTo>
                <a:lnTo>
                  <a:pt x="705524" y="430688"/>
                </a:lnTo>
                <a:lnTo>
                  <a:pt x="706750" y="431740"/>
                </a:lnTo>
                <a:lnTo>
                  <a:pt x="707645" y="432883"/>
                </a:lnTo>
                <a:lnTo>
                  <a:pt x="707977" y="433764"/>
                </a:lnTo>
                <a:lnTo>
                  <a:pt x="708038" y="434488"/>
                </a:lnTo>
                <a:lnTo>
                  <a:pt x="707983" y="434800"/>
                </a:lnTo>
                <a:lnTo>
                  <a:pt x="707471" y="436029"/>
                </a:lnTo>
                <a:lnTo>
                  <a:pt x="706651" y="436981"/>
                </a:lnTo>
                <a:lnTo>
                  <a:pt x="706940" y="438321"/>
                </a:lnTo>
                <a:lnTo>
                  <a:pt x="706577" y="439121"/>
                </a:lnTo>
                <a:lnTo>
                  <a:pt x="704658" y="438859"/>
                </a:lnTo>
                <a:lnTo>
                  <a:pt x="703732" y="439324"/>
                </a:lnTo>
                <a:lnTo>
                  <a:pt x="703013" y="439600"/>
                </a:lnTo>
                <a:lnTo>
                  <a:pt x="703344" y="440487"/>
                </a:lnTo>
                <a:lnTo>
                  <a:pt x="703912" y="440517"/>
                </a:lnTo>
                <a:lnTo>
                  <a:pt x="704224" y="440861"/>
                </a:lnTo>
                <a:lnTo>
                  <a:pt x="704097" y="441154"/>
                </a:lnTo>
                <a:lnTo>
                  <a:pt x="703834" y="441677"/>
                </a:lnTo>
                <a:lnTo>
                  <a:pt x="703622" y="442456"/>
                </a:lnTo>
                <a:lnTo>
                  <a:pt x="703038" y="443448"/>
                </a:lnTo>
                <a:lnTo>
                  <a:pt x="702574" y="443911"/>
                </a:lnTo>
                <a:lnTo>
                  <a:pt x="702560" y="444470"/>
                </a:lnTo>
                <a:lnTo>
                  <a:pt x="703097" y="445130"/>
                </a:lnTo>
                <a:lnTo>
                  <a:pt x="702808" y="446258"/>
                </a:lnTo>
                <a:lnTo>
                  <a:pt x="702193" y="446627"/>
                </a:lnTo>
                <a:lnTo>
                  <a:pt x="700950" y="446560"/>
                </a:lnTo>
                <a:lnTo>
                  <a:pt x="700863" y="447741"/>
                </a:lnTo>
                <a:lnTo>
                  <a:pt x="700807" y="448302"/>
                </a:lnTo>
                <a:lnTo>
                  <a:pt x="700672" y="449001"/>
                </a:lnTo>
                <a:lnTo>
                  <a:pt x="699899" y="450773"/>
                </a:lnTo>
                <a:lnTo>
                  <a:pt x="699248" y="452194"/>
                </a:lnTo>
                <a:lnTo>
                  <a:pt x="698571" y="452461"/>
                </a:lnTo>
                <a:lnTo>
                  <a:pt x="698401" y="452474"/>
                </a:lnTo>
                <a:lnTo>
                  <a:pt x="697915" y="452225"/>
                </a:lnTo>
                <a:lnTo>
                  <a:pt x="697764" y="452218"/>
                </a:lnTo>
                <a:lnTo>
                  <a:pt x="696682" y="452251"/>
                </a:lnTo>
                <a:lnTo>
                  <a:pt x="695694" y="452427"/>
                </a:lnTo>
                <a:lnTo>
                  <a:pt x="695417" y="452941"/>
                </a:lnTo>
                <a:lnTo>
                  <a:pt x="695631" y="453285"/>
                </a:lnTo>
                <a:lnTo>
                  <a:pt x="696316" y="453755"/>
                </a:lnTo>
                <a:lnTo>
                  <a:pt x="696471" y="454241"/>
                </a:lnTo>
                <a:lnTo>
                  <a:pt x="696242" y="454683"/>
                </a:lnTo>
                <a:lnTo>
                  <a:pt x="695842" y="454880"/>
                </a:lnTo>
                <a:lnTo>
                  <a:pt x="695395" y="454598"/>
                </a:lnTo>
                <a:lnTo>
                  <a:pt x="694817" y="454456"/>
                </a:lnTo>
                <a:lnTo>
                  <a:pt x="694369" y="454634"/>
                </a:lnTo>
                <a:lnTo>
                  <a:pt x="693813" y="455647"/>
                </a:lnTo>
                <a:lnTo>
                  <a:pt x="694432" y="456592"/>
                </a:lnTo>
                <a:lnTo>
                  <a:pt x="694410" y="457306"/>
                </a:lnTo>
                <a:lnTo>
                  <a:pt x="693700" y="458411"/>
                </a:lnTo>
                <a:lnTo>
                  <a:pt x="691444" y="467431"/>
                </a:lnTo>
                <a:lnTo>
                  <a:pt x="690916" y="469605"/>
                </a:lnTo>
                <a:lnTo>
                  <a:pt x="690650" y="470637"/>
                </a:lnTo>
                <a:lnTo>
                  <a:pt x="689981" y="473426"/>
                </a:lnTo>
                <a:lnTo>
                  <a:pt x="689912" y="473688"/>
                </a:lnTo>
                <a:lnTo>
                  <a:pt x="689747" y="474320"/>
                </a:lnTo>
                <a:lnTo>
                  <a:pt x="689420" y="475658"/>
                </a:lnTo>
                <a:lnTo>
                  <a:pt x="688442" y="479585"/>
                </a:lnTo>
                <a:lnTo>
                  <a:pt x="688223" y="480394"/>
                </a:lnTo>
                <a:lnTo>
                  <a:pt x="688100" y="480854"/>
                </a:lnTo>
                <a:lnTo>
                  <a:pt x="688004" y="481265"/>
                </a:lnTo>
                <a:lnTo>
                  <a:pt x="687810" y="482102"/>
                </a:lnTo>
                <a:lnTo>
                  <a:pt x="687552" y="483153"/>
                </a:lnTo>
                <a:lnTo>
                  <a:pt x="687500" y="483339"/>
                </a:lnTo>
                <a:lnTo>
                  <a:pt x="687366" y="483856"/>
                </a:lnTo>
                <a:lnTo>
                  <a:pt x="687291" y="484144"/>
                </a:lnTo>
                <a:lnTo>
                  <a:pt x="686859" y="485942"/>
                </a:lnTo>
                <a:lnTo>
                  <a:pt x="686827" y="486080"/>
                </a:lnTo>
                <a:lnTo>
                  <a:pt x="670380" y="552416"/>
                </a:lnTo>
                <a:lnTo>
                  <a:pt x="663925" y="578577"/>
                </a:lnTo>
                <a:lnTo>
                  <a:pt x="658472" y="600435"/>
                </a:lnTo>
                <a:lnTo>
                  <a:pt x="651148" y="630010"/>
                </a:lnTo>
                <a:lnTo>
                  <a:pt x="650549" y="632584"/>
                </a:lnTo>
                <a:lnTo>
                  <a:pt x="644862" y="655488"/>
                </a:lnTo>
                <a:lnTo>
                  <a:pt x="643840" y="659459"/>
                </a:lnTo>
                <a:lnTo>
                  <a:pt x="643419" y="661344"/>
                </a:lnTo>
                <a:lnTo>
                  <a:pt x="639904" y="675479"/>
                </a:lnTo>
                <a:lnTo>
                  <a:pt x="638595" y="675155"/>
                </a:lnTo>
                <a:lnTo>
                  <a:pt x="637305" y="674835"/>
                </a:lnTo>
                <a:lnTo>
                  <a:pt x="636134" y="674525"/>
                </a:lnTo>
                <a:lnTo>
                  <a:pt x="624654" y="671619"/>
                </a:lnTo>
                <a:lnTo>
                  <a:pt x="622882" y="671238"/>
                </a:lnTo>
                <a:lnTo>
                  <a:pt x="606323" y="667149"/>
                </a:lnTo>
                <a:lnTo>
                  <a:pt x="602828" y="666218"/>
                </a:lnTo>
                <a:lnTo>
                  <a:pt x="586740" y="662279"/>
                </a:lnTo>
                <a:lnTo>
                  <a:pt x="586530" y="662272"/>
                </a:lnTo>
                <a:lnTo>
                  <a:pt x="564562" y="656596"/>
                </a:lnTo>
                <a:lnTo>
                  <a:pt x="535786" y="649270"/>
                </a:lnTo>
                <a:lnTo>
                  <a:pt x="508826" y="642338"/>
                </a:lnTo>
                <a:lnTo>
                  <a:pt x="499847" y="640140"/>
                </a:lnTo>
                <a:lnTo>
                  <a:pt x="491402" y="638144"/>
                </a:lnTo>
                <a:lnTo>
                  <a:pt x="484276" y="636112"/>
                </a:lnTo>
                <a:lnTo>
                  <a:pt x="482640" y="635706"/>
                </a:lnTo>
                <a:lnTo>
                  <a:pt x="464510" y="630608"/>
                </a:lnTo>
                <a:lnTo>
                  <a:pt x="446163" y="625662"/>
                </a:lnTo>
                <a:lnTo>
                  <a:pt x="444111" y="624964"/>
                </a:lnTo>
                <a:lnTo>
                  <a:pt x="442406" y="624541"/>
                </a:lnTo>
                <a:lnTo>
                  <a:pt x="435953" y="622712"/>
                </a:lnTo>
                <a:lnTo>
                  <a:pt x="432779" y="621811"/>
                </a:lnTo>
                <a:lnTo>
                  <a:pt x="425358" y="619610"/>
                </a:lnTo>
                <a:lnTo>
                  <a:pt x="400565" y="612564"/>
                </a:lnTo>
                <a:lnTo>
                  <a:pt x="394929" y="610814"/>
                </a:lnTo>
                <a:lnTo>
                  <a:pt x="389731" y="609377"/>
                </a:lnTo>
                <a:lnTo>
                  <a:pt x="387671" y="608768"/>
                </a:lnTo>
                <a:lnTo>
                  <a:pt x="386421" y="608414"/>
                </a:lnTo>
                <a:lnTo>
                  <a:pt x="377522" y="606063"/>
                </a:lnTo>
                <a:lnTo>
                  <a:pt x="376388" y="605937"/>
                </a:lnTo>
                <a:lnTo>
                  <a:pt x="376241" y="605819"/>
                </a:lnTo>
                <a:lnTo>
                  <a:pt x="360313" y="601329"/>
                </a:lnTo>
                <a:lnTo>
                  <a:pt x="351023" y="598849"/>
                </a:lnTo>
                <a:lnTo>
                  <a:pt x="347539" y="597834"/>
                </a:lnTo>
                <a:lnTo>
                  <a:pt x="332148" y="593279"/>
                </a:lnTo>
                <a:lnTo>
                  <a:pt x="319267" y="589603"/>
                </a:lnTo>
                <a:lnTo>
                  <a:pt x="315326" y="588369"/>
                </a:lnTo>
                <a:lnTo>
                  <a:pt x="315174" y="588325"/>
                </a:lnTo>
                <a:lnTo>
                  <a:pt x="304785" y="585198"/>
                </a:lnTo>
                <a:lnTo>
                  <a:pt x="298824" y="583486"/>
                </a:lnTo>
                <a:lnTo>
                  <a:pt x="285162" y="579484"/>
                </a:lnTo>
                <a:lnTo>
                  <a:pt x="279962" y="577758"/>
                </a:lnTo>
                <a:lnTo>
                  <a:pt x="277273" y="576779"/>
                </a:lnTo>
                <a:lnTo>
                  <a:pt x="266640" y="573452"/>
                </a:lnTo>
                <a:lnTo>
                  <a:pt x="266352" y="573299"/>
                </a:lnTo>
                <a:lnTo>
                  <a:pt x="261185" y="571736"/>
                </a:lnTo>
                <a:lnTo>
                  <a:pt x="258886" y="571184"/>
                </a:lnTo>
                <a:lnTo>
                  <a:pt x="258456" y="571092"/>
                </a:lnTo>
                <a:lnTo>
                  <a:pt x="256740" y="570514"/>
                </a:lnTo>
                <a:lnTo>
                  <a:pt x="255362" y="570052"/>
                </a:lnTo>
                <a:lnTo>
                  <a:pt x="250196" y="568488"/>
                </a:lnTo>
                <a:lnTo>
                  <a:pt x="249792" y="568358"/>
                </a:lnTo>
                <a:lnTo>
                  <a:pt x="249099" y="568136"/>
                </a:lnTo>
                <a:lnTo>
                  <a:pt x="242751" y="566101"/>
                </a:lnTo>
                <a:lnTo>
                  <a:pt x="237460" y="564400"/>
                </a:lnTo>
                <a:lnTo>
                  <a:pt x="229238" y="561668"/>
                </a:lnTo>
                <a:lnTo>
                  <a:pt x="228036" y="561269"/>
                </a:lnTo>
                <a:lnTo>
                  <a:pt x="226651" y="560821"/>
                </a:lnTo>
                <a:lnTo>
                  <a:pt x="226376" y="560730"/>
                </a:lnTo>
                <a:lnTo>
                  <a:pt x="214322" y="556729"/>
                </a:lnTo>
                <a:lnTo>
                  <a:pt x="200904" y="552459"/>
                </a:lnTo>
                <a:lnTo>
                  <a:pt x="192077" y="549479"/>
                </a:lnTo>
                <a:lnTo>
                  <a:pt x="187347" y="547792"/>
                </a:lnTo>
                <a:lnTo>
                  <a:pt x="186949" y="547635"/>
                </a:lnTo>
                <a:lnTo>
                  <a:pt x="178209" y="544933"/>
                </a:lnTo>
                <a:lnTo>
                  <a:pt x="175721" y="544099"/>
                </a:lnTo>
                <a:lnTo>
                  <a:pt x="168054" y="541458"/>
                </a:lnTo>
                <a:lnTo>
                  <a:pt x="166295" y="541002"/>
                </a:lnTo>
                <a:lnTo>
                  <a:pt x="157270" y="538185"/>
                </a:lnTo>
                <a:lnTo>
                  <a:pt x="145464" y="534900"/>
                </a:lnTo>
                <a:lnTo>
                  <a:pt x="138608" y="532803"/>
                </a:lnTo>
                <a:lnTo>
                  <a:pt x="130998" y="530377"/>
                </a:lnTo>
                <a:lnTo>
                  <a:pt x="124328" y="528341"/>
                </a:lnTo>
                <a:lnTo>
                  <a:pt x="122749" y="527916"/>
                </a:lnTo>
                <a:lnTo>
                  <a:pt x="118611" y="526520"/>
                </a:lnTo>
                <a:lnTo>
                  <a:pt x="109569" y="523601"/>
                </a:lnTo>
                <a:lnTo>
                  <a:pt x="107862" y="522801"/>
                </a:lnTo>
                <a:lnTo>
                  <a:pt x="106286" y="522225"/>
                </a:lnTo>
                <a:lnTo>
                  <a:pt x="101026" y="520022"/>
                </a:lnTo>
                <a:lnTo>
                  <a:pt x="100199" y="519910"/>
                </a:lnTo>
                <a:lnTo>
                  <a:pt x="96836" y="519152"/>
                </a:lnTo>
                <a:lnTo>
                  <a:pt x="93397" y="518241"/>
                </a:lnTo>
                <a:lnTo>
                  <a:pt x="83069" y="515477"/>
                </a:lnTo>
                <a:lnTo>
                  <a:pt x="80095" y="514480"/>
                </a:lnTo>
                <a:lnTo>
                  <a:pt x="75572" y="512685"/>
                </a:lnTo>
                <a:lnTo>
                  <a:pt x="69943" y="510982"/>
                </a:lnTo>
                <a:lnTo>
                  <a:pt x="69675" y="510887"/>
                </a:lnTo>
                <a:lnTo>
                  <a:pt x="68304" y="510388"/>
                </a:lnTo>
                <a:lnTo>
                  <a:pt x="67672" y="510158"/>
                </a:lnTo>
                <a:lnTo>
                  <a:pt x="65263" y="509467"/>
                </a:lnTo>
                <a:lnTo>
                  <a:pt x="58982" y="507441"/>
                </a:lnTo>
                <a:lnTo>
                  <a:pt x="55975" y="507056"/>
                </a:lnTo>
                <a:lnTo>
                  <a:pt x="49858" y="504780"/>
                </a:lnTo>
                <a:lnTo>
                  <a:pt x="44505" y="503113"/>
                </a:lnTo>
                <a:lnTo>
                  <a:pt x="42318" y="502515"/>
                </a:lnTo>
                <a:lnTo>
                  <a:pt x="41633" y="502234"/>
                </a:lnTo>
                <a:lnTo>
                  <a:pt x="40600" y="501808"/>
                </a:lnTo>
                <a:lnTo>
                  <a:pt x="26086" y="496939"/>
                </a:lnTo>
                <a:lnTo>
                  <a:pt x="18589" y="494315"/>
                </a:lnTo>
                <a:lnTo>
                  <a:pt x="17454" y="493924"/>
                </a:lnTo>
                <a:lnTo>
                  <a:pt x="15260" y="493178"/>
                </a:lnTo>
                <a:lnTo>
                  <a:pt x="7902" y="490495"/>
                </a:lnTo>
                <a:lnTo>
                  <a:pt x="7973" y="489543"/>
                </a:lnTo>
                <a:lnTo>
                  <a:pt x="4667" y="483246"/>
                </a:lnTo>
                <a:lnTo>
                  <a:pt x="3219" y="482693"/>
                </a:lnTo>
                <a:lnTo>
                  <a:pt x="2382" y="481661"/>
                </a:lnTo>
                <a:lnTo>
                  <a:pt x="1755" y="479340"/>
                </a:lnTo>
                <a:lnTo>
                  <a:pt x="439" y="475617"/>
                </a:lnTo>
                <a:lnTo>
                  <a:pt x="0" y="472589"/>
                </a:lnTo>
                <a:lnTo>
                  <a:pt x="44" y="472204"/>
                </a:lnTo>
                <a:lnTo>
                  <a:pt x="999" y="470989"/>
                </a:lnTo>
                <a:lnTo>
                  <a:pt x="1183" y="470377"/>
                </a:lnTo>
                <a:lnTo>
                  <a:pt x="1124" y="469442"/>
                </a:lnTo>
                <a:lnTo>
                  <a:pt x="688" y="469058"/>
                </a:lnTo>
                <a:lnTo>
                  <a:pt x="644" y="467922"/>
                </a:lnTo>
                <a:lnTo>
                  <a:pt x="818" y="467183"/>
                </a:lnTo>
                <a:lnTo>
                  <a:pt x="1122" y="467269"/>
                </a:lnTo>
                <a:lnTo>
                  <a:pt x="1535" y="466928"/>
                </a:lnTo>
                <a:lnTo>
                  <a:pt x="2213" y="464744"/>
                </a:lnTo>
                <a:lnTo>
                  <a:pt x="1932" y="463659"/>
                </a:lnTo>
                <a:lnTo>
                  <a:pt x="1538" y="463277"/>
                </a:lnTo>
                <a:lnTo>
                  <a:pt x="1501" y="462884"/>
                </a:lnTo>
                <a:lnTo>
                  <a:pt x="1521" y="462466"/>
                </a:lnTo>
                <a:lnTo>
                  <a:pt x="2075" y="461029"/>
                </a:lnTo>
                <a:lnTo>
                  <a:pt x="2283" y="459794"/>
                </a:lnTo>
                <a:lnTo>
                  <a:pt x="2110" y="458644"/>
                </a:lnTo>
                <a:lnTo>
                  <a:pt x="681" y="455099"/>
                </a:lnTo>
                <a:lnTo>
                  <a:pt x="776" y="454665"/>
                </a:lnTo>
                <a:lnTo>
                  <a:pt x="1296" y="453996"/>
                </a:lnTo>
                <a:lnTo>
                  <a:pt x="2287" y="452045"/>
                </a:lnTo>
                <a:lnTo>
                  <a:pt x="2992" y="448453"/>
                </a:lnTo>
                <a:lnTo>
                  <a:pt x="2348" y="445054"/>
                </a:lnTo>
                <a:lnTo>
                  <a:pt x="2652" y="444749"/>
                </a:lnTo>
                <a:lnTo>
                  <a:pt x="3476" y="442809"/>
                </a:lnTo>
                <a:lnTo>
                  <a:pt x="4619" y="439883"/>
                </a:lnTo>
                <a:lnTo>
                  <a:pt x="5278" y="437732"/>
                </a:lnTo>
                <a:lnTo>
                  <a:pt x="5999" y="434722"/>
                </a:lnTo>
                <a:lnTo>
                  <a:pt x="5995" y="432814"/>
                </a:lnTo>
                <a:lnTo>
                  <a:pt x="6186" y="432194"/>
                </a:lnTo>
                <a:lnTo>
                  <a:pt x="8154" y="430113"/>
                </a:lnTo>
                <a:lnTo>
                  <a:pt x="8773" y="428008"/>
                </a:lnTo>
                <a:lnTo>
                  <a:pt x="9431" y="426561"/>
                </a:lnTo>
                <a:lnTo>
                  <a:pt x="13279" y="421577"/>
                </a:lnTo>
                <a:lnTo>
                  <a:pt x="15067" y="418702"/>
                </a:lnTo>
                <a:lnTo>
                  <a:pt x="15452" y="417767"/>
                </a:lnTo>
                <a:lnTo>
                  <a:pt x="15422" y="414781"/>
                </a:lnTo>
                <a:lnTo>
                  <a:pt x="16372" y="412419"/>
                </a:lnTo>
                <a:lnTo>
                  <a:pt x="16586" y="411300"/>
                </a:lnTo>
                <a:lnTo>
                  <a:pt x="16790" y="407352"/>
                </a:lnTo>
                <a:lnTo>
                  <a:pt x="16622" y="406816"/>
                </a:lnTo>
                <a:lnTo>
                  <a:pt x="14275" y="404157"/>
                </a:lnTo>
                <a:lnTo>
                  <a:pt x="14291" y="403902"/>
                </a:lnTo>
                <a:lnTo>
                  <a:pt x="14913" y="403206"/>
                </a:lnTo>
                <a:lnTo>
                  <a:pt x="15040" y="402574"/>
                </a:lnTo>
                <a:lnTo>
                  <a:pt x="14571" y="396823"/>
                </a:lnTo>
                <a:lnTo>
                  <a:pt x="13409" y="395232"/>
                </a:lnTo>
                <a:lnTo>
                  <a:pt x="12798" y="395116"/>
                </a:lnTo>
                <a:lnTo>
                  <a:pt x="12643" y="395386"/>
                </a:lnTo>
                <a:lnTo>
                  <a:pt x="11555" y="395518"/>
                </a:lnTo>
                <a:lnTo>
                  <a:pt x="11280" y="395381"/>
                </a:lnTo>
                <a:lnTo>
                  <a:pt x="11239" y="395140"/>
                </a:lnTo>
                <a:lnTo>
                  <a:pt x="11780" y="393125"/>
                </a:lnTo>
                <a:lnTo>
                  <a:pt x="12528" y="388654"/>
                </a:lnTo>
                <a:lnTo>
                  <a:pt x="12511" y="385459"/>
                </a:lnTo>
                <a:lnTo>
                  <a:pt x="12170" y="38419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1" name="pg271"/>
          <p:cNvSpPr/>
          <p:nvPr/>
        </p:nvSpPr>
        <p:spPr>
          <a:xfrm>
            <a:off x="6000246" y="3113293"/>
            <a:ext cx="575064" cy="376874"/>
          </a:xfrm>
          <a:custGeom>
            <a:avLst/>
            <a:gdLst/>
            <a:ahLst/>
            <a:cxnLst/>
            <a:rect l="0" t="0" r="0" b="0"/>
            <a:pathLst>
              <a:path w="575064" h="376874">
                <a:moveTo>
                  <a:pt x="24015" y="232779"/>
                </a:moveTo>
                <a:lnTo>
                  <a:pt x="23765" y="231015"/>
                </a:lnTo>
                <a:lnTo>
                  <a:pt x="22283" y="222948"/>
                </a:lnTo>
                <a:lnTo>
                  <a:pt x="22103" y="221967"/>
                </a:lnTo>
                <a:lnTo>
                  <a:pt x="21661" y="219540"/>
                </a:lnTo>
                <a:lnTo>
                  <a:pt x="20621" y="213927"/>
                </a:lnTo>
                <a:lnTo>
                  <a:pt x="20389" y="212672"/>
                </a:lnTo>
                <a:lnTo>
                  <a:pt x="20315" y="212290"/>
                </a:lnTo>
                <a:lnTo>
                  <a:pt x="20148" y="211433"/>
                </a:lnTo>
                <a:lnTo>
                  <a:pt x="19955" y="210389"/>
                </a:lnTo>
                <a:lnTo>
                  <a:pt x="19723" y="209153"/>
                </a:lnTo>
                <a:lnTo>
                  <a:pt x="19615" y="208602"/>
                </a:lnTo>
                <a:lnTo>
                  <a:pt x="19396" y="207310"/>
                </a:lnTo>
                <a:lnTo>
                  <a:pt x="19188" y="206196"/>
                </a:lnTo>
                <a:lnTo>
                  <a:pt x="18988" y="205193"/>
                </a:lnTo>
                <a:lnTo>
                  <a:pt x="18720" y="203717"/>
                </a:lnTo>
                <a:lnTo>
                  <a:pt x="18141" y="200593"/>
                </a:lnTo>
                <a:lnTo>
                  <a:pt x="17315" y="195965"/>
                </a:lnTo>
                <a:lnTo>
                  <a:pt x="17082" y="194733"/>
                </a:lnTo>
                <a:lnTo>
                  <a:pt x="16785" y="193127"/>
                </a:lnTo>
                <a:lnTo>
                  <a:pt x="16437" y="191141"/>
                </a:lnTo>
                <a:lnTo>
                  <a:pt x="16053" y="189162"/>
                </a:lnTo>
                <a:lnTo>
                  <a:pt x="15973" y="188782"/>
                </a:lnTo>
                <a:lnTo>
                  <a:pt x="15155" y="184253"/>
                </a:lnTo>
                <a:lnTo>
                  <a:pt x="14970" y="183419"/>
                </a:lnTo>
                <a:lnTo>
                  <a:pt x="14483" y="180855"/>
                </a:lnTo>
                <a:lnTo>
                  <a:pt x="14427" y="180557"/>
                </a:lnTo>
                <a:lnTo>
                  <a:pt x="14399" y="180409"/>
                </a:lnTo>
                <a:lnTo>
                  <a:pt x="14313" y="179977"/>
                </a:lnTo>
                <a:lnTo>
                  <a:pt x="13866" y="177507"/>
                </a:lnTo>
                <a:lnTo>
                  <a:pt x="13623" y="176172"/>
                </a:lnTo>
                <a:lnTo>
                  <a:pt x="13464" y="175332"/>
                </a:lnTo>
                <a:lnTo>
                  <a:pt x="12645" y="170764"/>
                </a:lnTo>
                <a:lnTo>
                  <a:pt x="12218" y="168451"/>
                </a:lnTo>
                <a:lnTo>
                  <a:pt x="11592" y="165154"/>
                </a:lnTo>
                <a:lnTo>
                  <a:pt x="10995" y="161940"/>
                </a:lnTo>
                <a:lnTo>
                  <a:pt x="10748" y="160613"/>
                </a:lnTo>
                <a:lnTo>
                  <a:pt x="10106" y="157103"/>
                </a:lnTo>
                <a:lnTo>
                  <a:pt x="9853" y="155826"/>
                </a:lnTo>
                <a:lnTo>
                  <a:pt x="6920" y="139957"/>
                </a:lnTo>
                <a:lnTo>
                  <a:pt x="6881" y="139780"/>
                </a:lnTo>
                <a:lnTo>
                  <a:pt x="6206" y="136100"/>
                </a:lnTo>
                <a:lnTo>
                  <a:pt x="5352" y="131493"/>
                </a:lnTo>
                <a:lnTo>
                  <a:pt x="5061" y="129895"/>
                </a:lnTo>
                <a:lnTo>
                  <a:pt x="4788" y="128354"/>
                </a:lnTo>
                <a:lnTo>
                  <a:pt x="2886" y="118086"/>
                </a:lnTo>
                <a:lnTo>
                  <a:pt x="1093" y="108404"/>
                </a:lnTo>
                <a:lnTo>
                  <a:pt x="764" y="106600"/>
                </a:lnTo>
                <a:lnTo>
                  <a:pt x="32" y="102689"/>
                </a:lnTo>
                <a:lnTo>
                  <a:pt x="0" y="102523"/>
                </a:lnTo>
                <a:lnTo>
                  <a:pt x="6937" y="97705"/>
                </a:lnTo>
                <a:lnTo>
                  <a:pt x="9116" y="96549"/>
                </a:lnTo>
                <a:lnTo>
                  <a:pt x="12251" y="94407"/>
                </a:lnTo>
                <a:lnTo>
                  <a:pt x="12936" y="93775"/>
                </a:lnTo>
                <a:lnTo>
                  <a:pt x="14153" y="93262"/>
                </a:lnTo>
                <a:lnTo>
                  <a:pt x="15747" y="92218"/>
                </a:lnTo>
                <a:lnTo>
                  <a:pt x="18444" y="90089"/>
                </a:lnTo>
                <a:lnTo>
                  <a:pt x="23750" y="85458"/>
                </a:lnTo>
                <a:lnTo>
                  <a:pt x="27191" y="82757"/>
                </a:lnTo>
                <a:lnTo>
                  <a:pt x="28922" y="80970"/>
                </a:lnTo>
                <a:lnTo>
                  <a:pt x="29778" y="79688"/>
                </a:lnTo>
                <a:lnTo>
                  <a:pt x="30575" y="75108"/>
                </a:lnTo>
                <a:lnTo>
                  <a:pt x="30948" y="74233"/>
                </a:lnTo>
                <a:lnTo>
                  <a:pt x="31891" y="72794"/>
                </a:lnTo>
                <a:lnTo>
                  <a:pt x="34325" y="71471"/>
                </a:lnTo>
                <a:lnTo>
                  <a:pt x="35369" y="71514"/>
                </a:lnTo>
                <a:lnTo>
                  <a:pt x="35789" y="71762"/>
                </a:lnTo>
                <a:lnTo>
                  <a:pt x="35308" y="72487"/>
                </a:lnTo>
                <a:lnTo>
                  <a:pt x="36222" y="73355"/>
                </a:lnTo>
                <a:lnTo>
                  <a:pt x="35701" y="73945"/>
                </a:lnTo>
                <a:lnTo>
                  <a:pt x="36009" y="74340"/>
                </a:lnTo>
                <a:lnTo>
                  <a:pt x="36437" y="74485"/>
                </a:lnTo>
                <a:lnTo>
                  <a:pt x="37444" y="74444"/>
                </a:lnTo>
                <a:lnTo>
                  <a:pt x="39691" y="72422"/>
                </a:lnTo>
                <a:lnTo>
                  <a:pt x="43155" y="69301"/>
                </a:lnTo>
                <a:lnTo>
                  <a:pt x="47659" y="64700"/>
                </a:lnTo>
                <a:lnTo>
                  <a:pt x="48304" y="64475"/>
                </a:lnTo>
                <a:lnTo>
                  <a:pt x="50143" y="62968"/>
                </a:lnTo>
                <a:lnTo>
                  <a:pt x="51284" y="61712"/>
                </a:lnTo>
                <a:lnTo>
                  <a:pt x="52775" y="60661"/>
                </a:lnTo>
                <a:lnTo>
                  <a:pt x="54762" y="59713"/>
                </a:lnTo>
                <a:lnTo>
                  <a:pt x="58426" y="56429"/>
                </a:lnTo>
                <a:lnTo>
                  <a:pt x="61369" y="54105"/>
                </a:lnTo>
                <a:lnTo>
                  <a:pt x="61804" y="56352"/>
                </a:lnTo>
                <a:lnTo>
                  <a:pt x="61982" y="57363"/>
                </a:lnTo>
                <a:lnTo>
                  <a:pt x="63410" y="64574"/>
                </a:lnTo>
                <a:lnTo>
                  <a:pt x="63494" y="65054"/>
                </a:lnTo>
                <a:lnTo>
                  <a:pt x="63645" y="65828"/>
                </a:lnTo>
                <a:lnTo>
                  <a:pt x="63910" y="67117"/>
                </a:lnTo>
                <a:lnTo>
                  <a:pt x="64182" y="68572"/>
                </a:lnTo>
                <a:lnTo>
                  <a:pt x="64617" y="70940"/>
                </a:lnTo>
                <a:lnTo>
                  <a:pt x="64943" y="72421"/>
                </a:lnTo>
                <a:lnTo>
                  <a:pt x="67288" y="84560"/>
                </a:lnTo>
                <a:lnTo>
                  <a:pt x="67750" y="86862"/>
                </a:lnTo>
                <a:lnTo>
                  <a:pt x="67808" y="87009"/>
                </a:lnTo>
                <a:lnTo>
                  <a:pt x="76001" y="85349"/>
                </a:lnTo>
                <a:lnTo>
                  <a:pt x="80040" y="84594"/>
                </a:lnTo>
                <a:lnTo>
                  <a:pt x="81343" y="84349"/>
                </a:lnTo>
                <a:lnTo>
                  <a:pt x="86700" y="83340"/>
                </a:lnTo>
                <a:lnTo>
                  <a:pt x="87867" y="83128"/>
                </a:lnTo>
                <a:lnTo>
                  <a:pt x="93807" y="81992"/>
                </a:lnTo>
                <a:lnTo>
                  <a:pt x="113818" y="77946"/>
                </a:lnTo>
                <a:lnTo>
                  <a:pt x="120203" y="76584"/>
                </a:lnTo>
                <a:lnTo>
                  <a:pt x="130749" y="74483"/>
                </a:lnTo>
                <a:lnTo>
                  <a:pt x="137782" y="73095"/>
                </a:lnTo>
                <a:lnTo>
                  <a:pt x="143571" y="72020"/>
                </a:lnTo>
                <a:lnTo>
                  <a:pt x="147545" y="71279"/>
                </a:lnTo>
                <a:lnTo>
                  <a:pt x="158757" y="68907"/>
                </a:lnTo>
                <a:lnTo>
                  <a:pt x="172457" y="65847"/>
                </a:lnTo>
                <a:lnTo>
                  <a:pt x="198355" y="60473"/>
                </a:lnTo>
                <a:lnTo>
                  <a:pt x="201678" y="59826"/>
                </a:lnTo>
                <a:lnTo>
                  <a:pt x="207454" y="58517"/>
                </a:lnTo>
                <a:lnTo>
                  <a:pt x="214773" y="56851"/>
                </a:lnTo>
                <a:lnTo>
                  <a:pt x="223206" y="55178"/>
                </a:lnTo>
                <a:lnTo>
                  <a:pt x="226220" y="54610"/>
                </a:lnTo>
                <a:lnTo>
                  <a:pt x="241054" y="51431"/>
                </a:lnTo>
                <a:lnTo>
                  <a:pt x="241880" y="51248"/>
                </a:lnTo>
                <a:lnTo>
                  <a:pt x="248401" y="49798"/>
                </a:lnTo>
                <a:lnTo>
                  <a:pt x="260909" y="46963"/>
                </a:lnTo>
                <a:lnTo>
                  <a:pt x="270269" y="44828"/>
                </a:lnTo>
                <a:lnTo>
                  <a:pt x="304338" y="37294"/>
                </a:lnTo>
                <a:lnTo>
                  <a:pt x="309764" y="35930"/>
                </a:lnTo>
                <a:lnTo>
                  <a:pt x="314773" y="34748"/>
                </a:lnTo>
                <a:lnTo>
                  <a:pt x="318501" y="33841"/>
                </a:lnTo>
                <a:lnTo>
                  <a:pt x="320558" y="33334"/>
                </a:lnTo>
                <a:lnTo>
                  <a:pt x="321047" y="33210"/>
                </a:lnTo>
                <a:lnTo>
                  <a:pt x="321940" y="33006"/>
                </a:lnTo>
                <a:lnTo>
                  <a:pt x="322501" y="32865"/>
                </a:lnTo>
                <a:lnTo>
                  <a:pt x="330159" y="31111"/>
                </a:lnTo>
                <a:lnTo>
                  <a:pt x="331877" y="30730"/>
                </a:lnTo>
                <a:lnTo>
                  <a:pt x="337791" y="29366"/>
                </a:lnTo>
                <a:lnTo>
                  <a:pt x="354985" y="25577"/>
                </a:lnTo>
                <a:lnTo>
                  <a:pt x="362566" y="23940"/>
                </a:lnTo>
                <a:lnTo>
                  <a:pt x="363148" y="23814"/>
                </a:lnTo>
                <a:lnTo>
                  <a:pt x="363542" y="23733"/>
                </a:lnTo>
                <a:lnTo>
                  <a:pt x="373575" y="21444"/>
                </a:lnTo>
                <a:lnTo>
                  <a:pt x="374128" y="21322"/>
                </a:lnTo>
                <a:lnTo>
                  <a:pt x="391793" y="17067"/>
                </a:lnTo>
                <a:lnTo>
                  <a:pt x="393069" y="16758"/>
                </a:lnTo>
                <a:lnTo>
                  <a:pt x="393738" y="16599"/>
                </a:lnTo>
                <a:lnTo>
                  <a:pt x="395333" y="16231"/>
                </a:lnTo>
                <a:lnTo>
                  <a:pt x="406273" y="13591"/>
                </a:lnTo>
                <a:lnTo>
                  <a:pt x="406525" y="13530"/>
                </a:lnTo>
                <a:lnTo>
                  <a:pt x="416297" y="11204"/>
                </a:lnTo>
                <a:lnTo>
                  <a:pt x="427771" y="8548"/>
                </a:lnTo>
                <a:lnTo>
                  <a:pt x="439487" y="5552"/>
                </a:lnTo>
                <a:lnTo>
                  <a:pt x="444580" y="4288"/>
                </a:lnTo>
                <a:lnTo>
                  <a:pt x="450800" y="2738"/>
                </a:lnTo>
                <a:lnTo>
                  <a:pt x="451330" y="2588"/>
                </a:lnTo>
                <a:lnTo>
                  <a:pt x="454974" y="1697"/>
                </a:lnTo>
                <a:lnTo>
                  <a:pt x="455353" y="1602"/>
                </a:lnTo>
                <a:lnTo>
                  <a:pt x="457998" y="944"/>
                </a:lnTo>
                <a:lnTo>
                  <a:pt x="461792" y="0"/>
                </a:lnTo>
                <a:lnTo>
                  <a:pt x="462402" y="146"/>
                </a:lnTo>
                <a:lnTo>
                  <a:pt x="463072" y="207"/>
                </a:lnTo>
                <a:lnTo>
                  <a:pt x="463633" y="394"/>
                </a:lnTo>
                <a:lnTo>
                  <a:pt x="464127" y="1045"/>
                </a:lnTo>
                <a:lnTo>
                  <a:pt x="464179" y="1327"/>
                </a:lnTo>
                <a:lnTo>
                  <a:pt x="464064" y="2641"/>
                </a:lnTo>
                <a:lnTo>
                  <a:pt x="464129" y="2807"/>
                </a:lnTo>
                <a:lnTo>
                  <a:pt x="464433" y="2997"/>
                </a:lnTo>
                <a:lnTo>
                  <a:pt x="464778" y="2972"/>
                </a:lnTo>
                <a:lnTo>
                  <a:pt x="465414" y="3079"/>
                </a:lnTo>
                <a:lnTo>
                  <a:pt x="466226" y="3711"/>
                </a:lnTo>
                <a:lnTo>
                  <a:pt x="466460" y="3759"/>
                </a:lnTo>
                <a:lnTo>
                  <a:pt x="466824" y="4513"/>
                </a:lnTo>
                <a:lnTo>
                  <a:pt x="467421" y="4882"/>
                </a:lnTo>
                <a:lnTo>
                  <a:pt x="467675" y="4968"/>
                </a:lnTo>
                <a:lnTo>
                  <a:pt x="468268" y="4922"/>
                </a:lnTo>
                <a:lnTo>
                  <a:pt x="468491" y="4779"/>
                </a:lnTo>
                <a:lnTo>
                  <a:pt x="468342" y="4318"/>
                </a:lnTo>
                <a:lnTo>
                  <a:pt x="468416" y="4164"/>
                </a:lnTo>
                <a:lnTo>
                  <a:pt x="468559" y="4046"/>
                </a:lnTo>
                <a:lnTo>
                  <a:pt x="468990" y="3930"/>
                </a:lnTo>
                <a:lnTo>
                  <a:pt x="469257" y="4133"/>
                </a:lnTo>
                <a:lnTo>
                  <a:pt x="469388" y="4787"/>
                </a:lnTo>
                <a:lnTo>
                  <a:pt x="469520" y="5016"/>
                </a:lnTo>
                <a:lnTo>
                  <a:pt x="469725" y="5239"/>
                </a:lnTo>
                <a:lnTo>
                  <a:pt x="470760" y="5488"/>
                </a:lnTo>
                <a:lnTo>
                  <a:pt x="471084" y="6085"/>
                </a:lnTo>
                <a:lnTo>
                  <a:pt x="471356" y="6899"/>
                </a:lnTo>
                <a:lnTo>
                  <a:pt x="471485" y="7437"/>
                </a:lnTo>
                <a:lnTo>
                  <a:pt x="471670" y="7728"/>
                </a:lnTo>
                <a:lnTo>
                  <a:pt x="472416" y="8588"/>
                </a:lnTo>
                <a:lnTo>
                  <a:pt x="472739" y="9057"/>
                </a:lnTo>
                <a:lnTo>
                  <a:pt x="472872" y="9672"/>
                </a:lnTo>
                <a:lnTo>
                  <a:pt x="472571" y="10366"/>
                </a:lnTo>
                <a:lnTo>
                  <a:pt x="472706" y="10835"/>
                </a:lnTo>
                <a:lnTo>
                  <a:pt x="472995" y="11504"/>
                </a:lnTo>
                <a:lnTo>
                  <a:pt x="473348" y="11591"/>
                </a:lnTo>
                <a:lnTo>
                  <a:pt x="473800" y="11590"/>
                </a:lnTo>
                <a:lnTo>
                  <a:pt x="474052" y="11696"/>
                </a:lnTo>
                <a:lnTo>
                  <a:pt x="474524" y="12430"/>
                </a:lnTo>
                <a:lnTo>
                  <a:pt x="474507" y="12692"/>
                </a:lnTo>
                <a:lnTo>
                  <a:pt x="474289" y="12977"/>
                </a:lnTo>
                <a:lnTo>
                  <a:pt x="474157" y="13331"/>
                </a:lnTo>
                <a:lnTo>
                  <a:pt x="474249" y="13646"/>
                </a:lnTo>
                <a:lnTo>
                  <a:pt x="474383" y="13854"/>
                </a:lnTo>
                <a:lnTo>
                  <a:pt x="474658" y="14093"/>
                </a:lnTo>
                <a:lnTo>
                  <a:pt x="474948" y="14230"/>
                </a:lnTo>
                <a:lnTo>
                  <a:pt x="475542" y="14097"/>
                </a:lnTo>
                <a:lnTo>
                  <a:pt x="475786" y="13876"/>
                </a:lnTo>
                <a:lnTo>
                  <a:pt x="476098" y="13342"/>
                </a:lnTo>
                <a:lnTo>
                  <a:pt x="476287" y="13264"/>
                </a:lnTo>
                <a:lnTo>
                  <a:pt x="476543" y="13381"/>
                </a:lnTo>
                <a:lnTo>
                  <a:pt x="477039" y="13784"/>
                </a:lnTo>
                <a:lnTo>
                  <a:pt x="477365" y="13972"/>
                </a:lnTo>
                <a:lnTo>
                  <a:pt x="477950" y="14078"/>
                </a:lnTo>
                <a:lnTo>
                  <a:pt x="478128" y="14037"/>
                </a:lnTo>
                <a:lnTo>
                  <a:pt x="478357" y="13587"/>
                </a:lnTo>
                <a:lnTo>
                  <a:pt x="478610" y="12643"/>
                </a:lnTo>
                <a:lnTo>
                  <a:pt x="479022" y="12310"/>
                </a:lnTo>
                <a:lnTo>
                  <a:pt x="479515" y="12109"/>
                </a:lnTo>
                <a:lnTo>
                  <a:pt x="480096" y="12099"/>
                </a:lnTo>
                <a:lnTo>
                  <a:pt x="480449" y="12204"/>
                </a:lnTo>
                <a:lnTo>
                  <a:pt x="480778" y="12406"/>
                </a:lnTo>
                <a:lnTo>
                  <a:pt x="480967" y="12691"/>
                </a:lnTo>
                <a:lnTo>
                  <a:pt x="481120" y="12805"/>
                </a:lnTo>
                <a:lnTo>
                  <a:pt x="481323" y="12901"/>
                </a:lnTo>
                <a:lnTo>
                  <a:pt x="481583" y="12784"/>
                </a:lnTo>
                <a:lnTo>
                  <a:pt x="481681" y="12545"/>
                </a:lnTo>
                <a:lnTo>
                  <a:pt x="481735" y="12088"/>
                </a:lnTo>
                <a:lnTo>
                  <a:pt x="481729" y="11547"/>
                </a:lnTo>
                <a:lnTo>
                  <a:pt x="481879" y="11199"/>
                </a:lnTo>
                <a:lnTo>
                  <a:pt x="482054" y="11118"/>
                </a:lnTo>
                <a:lnTo>
                  <a:pt x="482442" y="11155"/>
                </a:lnTo>
                <a:lnTo>
                  <a:pt x="482609" y="11282"/>
                </a:lnTo>
                <a:lnTo>
                  <a:pt x="482803" y="11647"/>
                </a:lnTo>
                <a:lnTo>
                  <a:pt x="482976" y="12596"/>
                </a:lnTo>
                <a:lnTo>
                  <a:pt x="483363" y="13188"/>
                </a:lnTo>
                <a:lnTo>
                  <a:pt x="483613" y="13415"/>
                </a:lnTo>
                <a:lnTo>
                  <a:pt x="483900" y="13567"/>
                </a:lnTo>
                <a:lnTo>
                  <a:pt x="484394" y="13635"/>
                </a:lnTo>
                <a:lnTo>
                  <a:pt x="484709" y="13526"/>
                </a:lnTo>
                <a:lnTo>
                  <a:pt x="485214" y="13102"/>
                </a:lnTo>
                <a:lnTo>
                  <a:pt x="485422" y="12943"/>
                </a:lnTo>
                <a:lnTo>
                  <a:pt x="485731" y="12822"/>
                </a:lnTo>
                <a:lnTo>
                  <a:pt x="486765" y="13447"/>
                </a:lnTo>
                <a:lnTo>
                  <a:pt x="487046" y="13408"/>
                </a:lnTo>
                <a:lnTo>
                  <a:pt x="487832" y="13094"/>
                </a:lnTo>
                <a:lnTo>
                  <a:pt x="488152" y="13165"/>
                </a:lnTo>
                <a:lnTo>
                  <a:pt x="488290" y="13264"/>
                </a:lnTo>
                <a:lnTo>
                  <a:pt x="488469" y="13587"/>
                </a:lnTo>
                <a:lnTo>
                  <a:pt x="488595" y="14117"/>
                </a:lnTo>
                <a:lnTo>
                  <a:pt x="488637" y="14871"/>
                </a:lnTo>
                <a:lnTo>
                  <a:pt x="488714" y="15237"/>
                </a:lnTo>
                <a:lnTo>
                  <a:pt x="488790" y="15423"/>
                </a:lnTo>
                <a:lnTo>
                  <a:pt x="489011" y="15736"/>
                </a:lnTo>
                <a:lnTo>
                  <a:pt x="490331" y="15971"/>
                </a:lnTo>
                <a:lnTo>
                  <a:pt x="491060" y="16422"/>
                </a:lnTo>
                <a:lnTo>
                  <a:pt x="491475" y="16547"/>
                </a:lnTo>
                <a:lnTo>
                  <a:pt x="491803" y="16458"/>
                </a:lnTo>
                <a:lnTo>
                  <a:pt x="492240" y="15942"/>
                </a:lnTo>
                <a:lnTo>
                  <a:pt x="492387" y="15867"/>
                </a:lnTo>
                <a:lnTo>
                  <a:pt x="492714" y="15788"/>
                </a:lnTo>
                <a:lnTo>
                  <a:pt x="492954" y="15901"/>
                </a:lnTo>
                <a:lnTo>
                  <a:pt x="493047" y="16111"/>
                </a:lnTo>
                <a:lnTo>
                  <a:pt x="493117" y="16549"/>
                </a:lnTo>
                <a:lnTo>
                  <a:pt x="493102" y="17335"/>
                </a:lnTo>
                <a:lnTo>
                  <a:pt x="492992" y="17833"/>
                </a:lnTo>
                <a:lnTo>
                  <a:pt x="492900" y="17989"/>
                </a:lnTo>
                <a:lnTo>
                  <a:pt x="492650" y="18177"/>
                </a:lnTo>
                <a:lnTo>
                  <a:pt x="492001" y="18206"/>
                </a:lnTo>
                <a:lnTo>
                  <a:pt x="491630" y="18445"/>
                </a:lnTo>
                <a:lnTo>
                  <a:pt x="491118" y="19651"/>
                </a:lnTo>
                <a:lnTo>
                  <a:pt x="491084" y="19843"/>
                </a:lnTo>
                <a:lnTo>
                  <a:pt x="491111" y="20409"/>
                </a:lnTo>
                <a:lnTo>
                  <a:pt x="491248" y="21370"/>
                </a:lnTo>
                <a:lnTo>
                  <a:pt x="491321" y="21544"/>
                </a:lnTo>
                <a:lnTo>
                  <a:pt x="491440" y="21700"/>
                </a:lnTo>
                <a:lnTo>
                  <a:pt x="491727" y="21898"/>
                </a:lnTo>
                <a:lnTo>
                  <a:pt x="492244" y="21865"/>
                </a:lnTo>
                <a:lnTo>
                  <a:pt x="492480" y="21806"/>
                </a:lnTo>
                <a:lnTo>
                  <a:pt x="493584" y="21166"/>
                </a:lnTo>
                <a:lnTo>
                  <a:pt x="493890" y="21049"/>
                </a:lnTo>
                <a:lnTo>
                  <a:pt x="494073" y="21131"/>
                </a:lnTo>
                <a:lnTo>
                  <a:pt x="494264" y="21301"/>
                </a:lnTo>
                <a:lnTo>
                  <a:pt x="494675" y="21390"/>
                </a:lnTo>
                <a:lnTo>
                  <a:pt x="495021" y="21381"/>
                </a:lnTo>
                <a:lnTo>
                  <a:pt x="495452" y="21534"/>
                </a:lnTo>
                <a:lnTo>
                  <a:pt x="496471" y="22821"/>
                </a:lnTo>
                <a:lnTo>
                  <a:pt x="496763" y="23745"/>
                </a:lnTo>
                <a:lnTo>
                  <a:pt x="496872" y="24936"/>
                </a:lnTo>
                <a:lnTo>
                  <a:pt x="497229" y="25869"/>
                </a:lnTo>
                <a:lnTo>
                  <a:pt x="497934" y="27229"/>
                </a:lnTo>
                <a:lnTo>
                  <a:pt x="497974" y="27447"/>
                </a:lnTo>
                <a:lnTo>
                  <a:pt x="497820" y="27730"/>
                </a:lnTo>
                <a:lnTo>
                  <a:pt x="496975" y="27746"/>
                </a:lnTo>
                <a:lnTo>
                  <a:pt x="496498" y="27910"/>
                </a:lnTo>
                <a:lnTo>
                  <a:pt x="496392" y="28248"/>
                </a:lnTo>
                <a:lnTo>
                  <a:pt x="496435" y="28490"/>
                </a:lnTo>
                <a:lnTo>
                  <a:pt x="496656" y="28783"/>
                </a:lnTo>
                <a:lnTo>
                  <a:pt x="497493" y="29301"/>
                </a:lnTo>
                <a:lnTo>
                  <a:pt x="497890" y="29714"/>
                </a:lnTo>
                <a:lnTo>
                  <a:pt x="498469" y="30500"/>
                </a:lnTo>
                <a:lnTo>
                  <a:pt x="498783" y="31181"/>
                </a:lnTo>
                <a:lnTo>
                  <a:pt x="498853" y="31479"/>
                </a:lnTo>
                <a:lnTo>
                  <a:pt x="498776" y="31693"/>
                </a:lnTo>
                <a:lnTo>
                  <a:pt x="498352" y="32313"/>
                </a:lnTo>
                <a:lnTo>
                  <a:pt x="498364" y="32577"/>
                </a:lnTo>
                <a:lnTo>
                  <a:pt x="498525" y="32876"/>
                </a:lnTo>
                <a:lnTo>
                  <a:pt x="498652" y="32936"/>
                </a:lnTo>
                <a:lnTo>
                  <a:pt x="498966" y="32952"/>
                </a:lnTo>
                <a:lnTo>
                  <a:pt x="499500" y="33536"/>
                </a:lnTo>
                <a:lnTo>
                  <a:pt x="499799" y="34257"/>
                </a:lnTo>
                <a:lnTo>
                  <a:pt x="500181" y="36004"/>
                </a:lnTo>
                <a:lnTo>
                  <a:pt x="500481" y="36960"/>
                </a:lnTo>
                <a:lnTo>
                  <a:pt x="500575" y="37162"/>
                </a:lnTo>
                <a:lnTo>
                  <a:pt x="501243" y="38062"/>
                </a:lnTo>
                <a:lnTo>
                  <a:pt x="501354" y="38756"/>
                </a:lnTo>
                <a:lnTo>
                  <a:pt x="501293" y="38997"/>
                </a:lnTo>
                <a:lnTo>
                  <a:pt x="501042" y="39088"/>
                </a:lnTo>
                <a:lnTo>
                  <a:pt x="500666" y="38906"/>
                </a:lnTo>
                <a:lnTo>
                  <a:pt x="500473" y="38891"/>
                </a:lnTo>
                <a:lnTo>
                  <a:pt x="499950" y="39172"/>
                </a:lnTo>
                <a:lnTo>
                  <a:pt x="499869" y="39449"/>
                </a:lnTo>
                <a:lnTo>
                  <a:pt x="500118" y="39790"/>
                </a:lnTo>
                <a:lnTo>
                  <a:pt x="500185" y="39965"/>
                </a:lnTo>
                <a:lnTo>
                  <a:pt x="499952" y="40172"/>
                </a:lnTo>
                <a:lnTo>
                  <a:pt x="499483" y="40226"/>
                </a:lnTo>
                <a:lnTo>
                  <a:pt x="499156" y="40390"/>
                </a:lnTo>
                <a:lnTo>
                  <a:pt x="498939" y="40648"/>
                </a:lnTo>
                <a:lnTo>
                  <a:pt x="499006" y="40911"/>
                </a:lnTo>
                <a:lnTo>
                  <a:pt x="499566" y="41283"/>
                </a:lnTo>
                <a:lnTo>
                  <a:pt x="499881" y="41492"/>
                </a:lnTo>
                <a:lnTo>
                  <a:pt x="500315" y="41981"/>
                </a:lnTo>
                <a:lnTo>
                  <a:pt x="500762" y="42369"/>
                </a:lnTo>
                <a:lnTo>
                  <a:pt x="501494" y="42573"/>
                </a:lnTo>
                <a:lnTo>
                  <a:pt x="502175" y="42977"/>
                </a:lnTo>
                <a:lnTo>
                  <a:pt x="502680" y="43892"/>
                </a:lnTo>
                <a:lnTo>
                  <a:pt x="503146" y="44464"/>
                </a:lnTo>
                <a:lnTo>
                  <a:pt x="503539" y="44702"/>
                </a:lnTo>
                <a:lnTo>
                  <a:pt x="503941" y="44850"/>
                </a:lnTo>
                <a:lnTo>
                  <a:pt x="504308" y="44816"/>
                </a:lnTo>
                <a:lnTo>
                  <a:pt x="504509" y="44905"/>
                </a:lnTo>
                <a:lnTo>
                  <a:pt x="505653" y="46114"/>
                </a:lnTo>
                <a:lnTo>
                  <a:pt x="506009" y="46701"/>
                </a:lnTo>
                <a:lnTo>
                  <a:pt x="506094" y="46967"/>
                </a:lnTo>
                <a:lnTo>
                  <a:pt x="506007" y="47182"/>
                </a:lnTo>
                <a:lnTo>
                  <a:pt x="505580" y="47452"/>
                </a:lnTo>
                <a:lnTo>
                  <a:pt x="505453" y="47695"/>
                </a:lnTo>
                <a:lnTo>
                  <a:pt x="505681" y="48375"/>
                </a:lnTo>
                <a:lnTo>
                  <a:pt x="505814" y="48453"/>
                </a:lnTo>
                <a:lnTo>
                  <a:pt x="506419" y="48433"/>
                </a:lnTo>
                <a:lnTo>
                  <a:pt x="506592" y="48480"/>
                </a:lnTo>
                <a:lnTo>
                  <a:pt x="507161" y="48711"/>
                </a:lnTo>
                <a:lnTo>
                  <a:pt x="507805" y="49111"/>
                </a:lnTo>
                <a:lnTo>
                  <a:pt x="508137" y="49462"/>
                </a:lnTo>
                <a:lnTo>
                  <a:pt x="508213" y="49616"/>
                </a:lnTo>
                <a:lnTo>
                  <a:pt x="508260" y="49815"/>
                </a:lnTo>
                <a:lnTo>
                  <a:pt x="508205" y="50221"/>
                </a:lnTo>
                <a:lnTo>
                  <a:pt x="508209" y="50659"/>
                </a:lnTo>
                <a:lnTo>
                  <a:pt x="508266" y="50878"/>
                </a:lnTo>
                <a:lnTo>
                  <a:pt x="508350" y="51009"/>
                </a:lnTo>
                <a:lnTo>
                  <a:pt x="508689" y="51013"/>
                </a:lnTo>
                <a:lnTo>
                  <a:pt x="509160" y="50721"/>
                </a:lnTo>
                <a:lnTo>
                  <a:pt x="509720" y="50582"/>
                </a:lnTo>
                <a:lnTo>
                  <a:pt x="509923" y="50634"/>
                </a:lnTo>
                <a:lnTo>
                  <a:pt x="510078" y="50763"/>
                </a:lnTo>
                <a:lnTo>
                  <a:pt x="510426" y="51393"/>
                </a:lnTo>
                <a:lnTo>
                  <a:pt x="510521" y="51688"/>
                </a:lnTo>
                <a:lnTo>
                  <a:pt x="510556" y="51937"/>
                </a:lnTo>
                <a:lnTo>
                  <a:pt x="510529" y="52881"/>
                </a:lnTo>
                <a:lnTo>
                  <a:pt x="510596" y="53279"/>
                </a:lnTo>
                <a:lnTo>
                  <a:pt x="510714" y="53525"/>
                </a:lnTo>
                <a:lnTo>
                  <a:pt x="510948" y="53824"/>
                </a:lnTo>
                <a:lnTo>
                  <a:pt x="511128" y="53900"/>
                </a:lnTo>
                <a:lnTo>
                  <a:pt x="512259" y="53934"/>
                </a:lnTo>
                <a:lnTo>
                  <a:pt x="513332" y="53796"/>
                </a:lnTo>
                <a:lnTo>
                  <a:pt x="513487" y="53713"/>
                </a:lnTo>
                <a:lnTo>
                  <a:pt x="514116" y="53058"/>
                </a:lnTo>
                <a:lnTo>
                  <a:pt x="514257" y="52692"/>
                </a:lnTo>
                <a:lnTo>
                  <a:pt x="514590" y="52566"/>
                </a:lnTo>
                <a:lnTo>
                  <a:pt x="515453" y="52503"/>
                </a:lnTo>
                <a:lnTo>
                  <a:pt x="516089" y="52852"/>
                </a:lnTo>
                <a:lnTo>
                  <a:pt x="516371" y="52933"/>
                </a:lnTo>
                <a:lnTo>
                  <a:pt x="516984" y="52790"/>
                </a:lnTo>
                <a:lnTo>
                  <a:pt x="517455" y="52854"/>
                </a:lnTo>
                <a:lnTo>
                  <a:pt x="517850" y="53158"/>
                </a:lnTo>
                <a:lnTo>
                  <a:pt x="518075" y="53652"/>
                </a:lnTo>
                <a:lnTo>
                  <a:pt x="518183" y="54069"/>
                </a:lnTo>
                <a:lnTo>
                  <a:pt x="518399" y="54462"/>
                </a:lnTo>
                <a:lnTo>
                  <a:pt x="518680" y="54559"/>
                </a:lnTo>
                <a:lnTo>
                  <a:pt x="519547" y="54546"/>
                </a:lnTo>
                <a:lnTo>
                  <a:pt x="519850" y="54626"/>
                </a:lnTo>
                <a:lnTo>
                  <a:pt x="520057" y="54782"/>
                </a:lnTo>
                <a:lnTo>
                  <a:pt x="520253" y="55089"/>
                </a:lnTo>
                <a:lnTo>
                  <a:pt x="520296" y="55242"/>
                </a:lnTo>
                <a:lnTo>
                  <a:pt x="519927" y="55992"/>
                </a:lnTo>
                <a:lnTo>
                  <a:pt x="519915" y="56496"/>
                </a:lnTo>
                <a:lnTo>
                  <a:pt x="520015" y="56750"/>
                </a:lnTo>
                <a:lnTo>
                  <a:pt x="520236" y="56829"/>
                </a:lnTo>
                <a:lnTo>
                  <a:pt x="520725" y="56790"/>
                </a:lnTo>
                <a:lnTo>
                  <a:pt x="521735" y="56269"/>
                </a:lnTo>
                <a:lnTo>
                  <a:pt x="522702" y="55557"/>
                </a:lnTo>
                <a:lnTo>
                  <a:pt x="523237" y="55366"/>
                </a:lnTo>
                <a:lnTo>
                  <a:pt x="523667" y="55418"/>
                </a:lnTo>
                <a:lnTo>
                  <a:pt x="524260" y="55648"/>
                </a:lnTo>
                <a:lnTo>
                  <a:pt x="524611" y="55891"/>
                </a:lnTo>
                <a:lnTo>
                  <a:pt x="525568" y="56407"/>
                </a:lnTo>
                <a:lnTo>
                  <a:pt x="525798" y="56455"/>
                </a:lnTo>
                <a:lnTo>
                  <a:pt x="526162" y="56400"/>
                </a:lnTo>
                <a:lnTo>
                  <a:pt x="526343" y="56329"/>
                </a:lnTo>
                <a:lnTo>
                  <a:pt x="526540" y="56146"/>
                </a:lnTo>
                <a:lnTo>
                  <a:pt x="526669" y="55468"/>
                </a:lnTo>
                <a:lnTo>
                  <a:pt x="526993" y="54912"/>
                </a:lnTo>
                <a:lnTo>
                  <a:pt x="527444" y="54481"/>
                </a:lnTo>
                <a:lnTo>
                  <a:pt x="527855" y="54393"/>
                </a:lnTo>
                <a:lnTo>
                  <a:pt x="528051" y="54439"/>
                </a:lnTo>
                <a:lnTo>
                  <a:pt x="528570" y="54817"/>
                </a:lnTo>
                <a:lnTo>
                  <a:pt x="528709" y="55042"/>
                </a:lnTo>
                <a:lnTo>
                  <a:pt x="528837" y="55444"/>
                </a:lnTo>
                <a:lnTo>
                  <a:pt x="528928" y="55595"/>
                </a:lnTo>
                <a:lnTo>
                  <a:pt x="529523" y="56377"/>
                </a:lnTo>
                <a:lnTo>
                  <a:pt x="529701" y="56499"/>
                </a:lnTo>
                <a:lnTo>
                  <a:pt x="530040" y="56541"/>
                </a:lnTo>
                <a:lnTo>
                  <a:pt x="530563" y="56314"/>
                </a:lnTo>
                <a:lnTo>
                  <a:pt x="531046" y="55845"/>
                </a:lnTo>
                <a:lnTo>
                  <a:pt x="531437" y="55586"/>
                </a:lnTo>
                <a:lnTo>
                  <a:pt x="531673" y="55542"/>
                </a:lnTo>
                <a:lnTo>
                  <a:pt x="532375" y="55697"/>
                </a:lnTo>
                <a:lnTo>
                  <a:pt x="532844" y="55619"/>
                </a:lnTo>
                <a:lnTo>
                  <a:pt x="533166" y="55299"/>
                </a:lnTo>
                <a:lnTo>
                  <a:pt x="533409" y="54875"/>
                </a:lnTo>
                <a:lnTo>
                  <a:pt x="533942" y="54400"/>
                </a:lnTo>
                <a:lnTo>
                  <a:pt x="534185" y="54271"/>
                </a:lnTo>
                <a:lnTo>
                  <a:pt x="534423" y="54277"/>
                </a:lnTo>
                <a:lnTo>
                  <a:pt x="534625" y="54406"/>
                </a:lnTo>
                <a:lnTo>
                  <a:pt x="534783" y="54590"/>
                </a:lnTo>
                <a:lnTo>
                  <a:pt x="534890" y="54773"/>
                </a:lnTo>
                <a:lnTo>
                  <a:pt x="535000" y="55143"/>
                </a:lnTo>
                <a:lnTo>
                  <a:pt x="534928" y="56341"/>
                </a:lnTo>
                <a:lnTo>
                  <a:pt x="534776" y="56641"/>
                </a:lnTo>
                <a:lnTo>
                  <a:pt x="534827" y="57079"/>
                </a:lnTo>
                <a:lnTo>
                  <a:pt x="534979" y="57393"/>
                </a:lnTo>
                <a:lnTo>
                  <a:pt x="535316" y="57808"/>
                </a:lnTo>
                <a:lnTo>
                  <a:pt x="535621" y="58087"/>
                </a:lnTo>
                <a:lnTo>
                  <a:pt x="535885" y="58201"/>
                </a:lnTo>
                <a:lnTo>
                  <a:pt x="536218" y="58284"/>
                </a:lnTo>
                <a:lnTo>
                  <a:pt x="537098" y="58183"/>
                </a:lnTo>
                <a:lnTo>
                  <a:pt x="537603" y="58322"/>
                </a:lnTo>
                <a:lnTo>
                  <a:pt x="537918" y="58596"/>
                </a:lnTo>
                <a:lnTo>
                  <a:pt x="538426" y="59450"/>
                </a:lnTo>
                <a:lnTo>
                  <a:pt x="538697" y="59790"/>
                </a:lnTo>
                <a:lnTo>
                  <a:pt x="539278" y="60127"/>
                </a:lnTo>
                <a:lnTo>
                  <a:pt x="540167" y="60495"/>
                </a:lnTo>
                <a:lnTo>
                  <a:pt x="540606" y="60779"/>
                </a:lnTo>
                <a:lnTo>
                  <a:pt x="540858" y="61159"/>
                </a:lnTo>
                <a:lnTo>
                  <a:pt x="540905" y="61439"/>
                </a:lnTo>
                <a:lnTo>
                  <a:pt x="540825" y="61615"/>
                </a:lnTo>
                <a:lnTo>
                  <a:pt x="540440" y="62097"/>
                </a:lnTo>
                <a:lnTo>
                  <a:pt x="540570" y="62052"/>
                </a:lnTo>
                <a:lnTo>
                  <a:pt x="540149" y="62527"/>
                </a:lnTo>
                <a:lnTo>
                  <a:pt x="539820" y="62676"/>
                </a:lnTo>
                <a:lnTo>
                  <a:pt x="539494" y="62926"/>
                </a:lnTo>
                <a:lnTo>
                  <a:pt x="538545" y="63852"/>
                </a:lnTo>
                <a:lnTo>
                  <a:pt x="537740" y="64237"/>
                </a:lnTo>
                <a:lnTo>
                  <a:pt x="537252" y="64293"/>
                </a:lnTo>
                <a:lnTo>
                  <a:pt x="535684" y="64744"/>
                </a:lnTo>
                <a:lnTo>
                  <a:pt x="535474" y="64947"/>
                </a:lnTo>
                <a:lnTo>
                  <a:pt x="535225" y="65601"/>
                </a:lnTo>
                <a:lnTo>
                  <a:pt x="535208" y="66723"/>
                </a:lnTo>
                <a:lnTo>
                  <a:pt x="535011" y="67158"/>
                </a:lnTo>
                <a:lnTo>
                  <a:pt x="534680" y="67686"/>
                </a:lnTo>
                <a:lnTo>
                  <a:pt x="534407" y="67852"/>
                </a:lnTo>
                <a:lnTo>
                  <a:pt x="533809" y="68017"/>
                </a:lnTo>
                <a:lnTo>
                  <a:pt x="533163" y="68302"/>
                </a:lnTo>
                <a:lnTo>
                  <a:pt x="532917" y="68469"/>
                </a:lnTo>
                <a:lnTo>
                  <a:pt x="532717" y="68783"/>
                </a:lnTo>
                <a:lnTo>
                  <a:pt x="532705" y="69027"/>
                </a:lnTo>
                <a:lnTo>
                  <a:pt x="533149" y="69479"/>
                </a:lnTo>
                <a:lnTo>
                  <a:pt x="533259" y="69764"/>
                </a:lnTo>
                <a:lnTo>
                  <a:pt x="533239" y="69898"/>
                </a:lnTo>
                <a:lnTo>
                  <a:pt x="532182" y="71121"/>
                </a:lnTo>
                <a:lnTo>
                  <a:pt x="531870" y="71838"/>
                </a:lnTo>
                <a:lnTo>
                  <a:pt x="531602" y="72163"/>
                </a:lnTo>
                <a:lnTo>
                  <a:pt x="531117" y="72581"/>
                </a:lnTo>
                <a:lnTo>
                  <a:pt x="530585" y="73564"/>
                </a:lnTo>
                <a:lnTo>
                  <a:pt x="530410" y="74385"/>
                </a:lnTo>
                <a:lnTo>
                  <a:pt x="530141" y="74942"/>
                </a:lnTo>
                <a:lnTo>
                  <a:pt x="530084" y="75761"/>
                </a:lnTo>
                <a:lnTo>
                  <a:pt x="529859" y="76827"/>
                </a:lnTo>
                <a:lnTo>
                  <a:pt x="529888" y="77011"/>
                </a:lnTo>
                <a:lnTo>
                  <a:pt x="530128" y="77399"/>
                </a:lnTo>
                <a:lnTo>
                  <a:pt x="530146" y="77792"/>
                </a:lnTo>
                <a:lnTo>
                  <a:pt x="530101" y="78011"/>
                </a:lnTo>
                <a:lnTo>
                  <a:pt x="529981" y="78312"/>
                </a:lnTo>
                <a:lnTo>
                  <a:pt x="529384" y="78604"/>
                </a:lnTo>
                <a:lnTo>
                  <a:pt x="529315" y="78765"/>
                </a:lnTo>
                <a:lnTo>
                  <a:pt x="529133" y="79755"/>
                </a:lnTo>
                <a:lnTo>
                  <a:pt x="529220" y="80239"/>
                </a:lnTo>
                <a:lnTo>
                  <a:pt x="529015" y="80990"/>
                </a:lnTo>
                <a:lnTo>
                  <a:pt x="529116" y="81636"/>
                </a:lnTo>
                <a:lnTo>
                  <a:pt x="529795" y="82044"/>
                </a:lnTo>
                <a:lnTo>
                  <a:pt x="529986" y="82227"/>
                </a:lnTo>
                <a:lnTo>
                  <a:pt x="530002" y="82405"/>
                </a:lnTo>
                <a:lnTo>
                  <a:pt x="529982" y="82617"/>
                </a:lnTo>
                <a:lnTo>
                  <a:pt x="529627" y="83818"/>
                </a:lnTo>
                <a:lnTo>
                  <a:pt x="529331" y="85196"/>
                </a:lnTo>
                <a:lnTo>
                  <a:pt x="529194" y="86258"/>
                </a:lnTo>
                <a:lnTo>
                  <a:pt x="529265" y="86621"/>
                </a:lnTo>
                <a:lnTo>
                  <a:pt x="529140" y="87504"/>
                </a:lnTo>
                <a:lnTo>
                  <a:pt x="528704" y="88537"/>
                </a:lnTo>
                <a:lnTo>
                  <a:pt x="528004" y="89661"/>
                </a:lnTo>
                <a:lnTo>
                  <a:pt x="527942" y="89972"/>
                </a:lnTo>
                <a:lnTo>
                  <a:pt x="527963" y="90283"/>
                </a:lnTo>
                <a:lnTo>
                  <a:pt x="527824" y="91049"/>
                </a:lnTo>
                <a:lnTo>
                  <a:pt x="526742" y="93558"/>
                </a:lnTo>
                <a:lnTo>
                  <a:pt x="526169" y="94310"/>
                </a:lnTo>
                <a:lnTo>
                  <a:pt x="525046" y="95147"/>
                </a:lnTo>
                <a:lnTo>
                  <a:pt x="524891" y="95539"/>
                </a:lnTo>
                <a:lnTo>
                  <a:pt x="524956" y="95871"/>
                </a:lnTo>
                <a:lnTo>
                  <a:pt x="523762" y="97362"/>
                </a:lnTo>
                <a:lnTo>
                  <a:pt x="523599" y="97475"/>
                </a:lnTo>
                <a:lnTo>
                  <a:pt x="523321" y="97520"/>
                </a:lnTo>
                <a:lnTo>
                  <a:pt x="523013" y="97667"/>
                </a:lnTo>
                <a:lnTo>
                  <a:pt x="522474" y="98174"/>
                </a:lnTo>
                <a:lnTo>
                  <a:pt x="522329" y="98488"/>
                </a:lnTo>
                <a:lnTo>
                  <a:pt x="521955" y="100618"/>
                </a:lnTo>
                <a:lnTo>
                  <a:pt x="522130" y="101047"/>
                </a:lnTo>
                <a:lnTo>
                  <a:pt x="522389" y="101027"/>
                </a:lnTo>
                <a:lnTo>
                  <a:pt x="522693" y="100909"/>
                </a:lnTo>
                <a:lnTo>
                  <a:pt x="522966" y="100672"/>
                </a:lnTo>
                <a:lnTo>
                  <a:pt x="523381" y="100030"/>
                </a:lnTo>
                <a:lnTo>
                  <a:pt x="523630" y="99777"/>
                </a:lnTo>
                <a:lnTo>
                  <a:pt x="523849" y="99657"/>
                </a:lnTo>
                <a:lnTo>
                  <a:pt x="524170" y="99913"/>
                </a:lnTo>
                <a:lnTo>
                  <a:pt x="524194" y="100625"/>
                </a:lnTo>
                <a:lnTo>
                  <a:pt x="524035" y="100985"/>
                </a:lnTo>
                <a:lnTo>
                  <a:pt x="523175" y="101983"/>
                </a:lnTo>
                <a:lnTo>
                  <a:pt x="522592" y="102239"/>
                </a:lnTo>
                <a:lnTo>
                  <a:pt x="522148" y="102575"/>
                </a:lnTo>
                <a:lnTo>
                  <a:pt x="521797" y="102997"/>
                </a:lnTo>
                <a:lnTo>
                  <a:pt x="521381" y="103918"/>
                </a:lnTo>
                <a:lnTo>
                  <a:pt x="520953" y="104029"/>
                </a:lnTo>
                <a:lnTo>
                  <a:pt x="520861" y="104211"/>
                </a:lnTo>
                <a:lnTo>
                  <a:pt x="520770" y="104880"/>
                </a:lnTo>
                <a:lnTo>
                  <a:pt x="520807" y="105254"/>
                </a:lnTo>
                <a:lnTo>
                  <a:pt x="520766" y="105611"/>
                </a:lnTo>
                <a:lnTo>
                  <a:pt x="520666" y="105958"/>
                </a:lnTo>
                <a:lnTo>
                  <a:pt x="520274" y="106884"/>
                </a:lnTo>
                <a:lnTo>
                  <a:pt x="520275" y="107144"/>
                </a:lnTo>
                <a:lnTo>
                  <a:pt x="520469" y="107686"/>
                </a:lnTo>
                <a:lnTo>
                  <a:pt x="520067" y="107965"/>
                </a:lnTo>
                <a:lnTo>
                  <a:pt x="519774" y="108250"/>
                </a:lnTo>
                <a:lnTo>
                  <a:pt x="519368" y="108990"/>
                </a:lnTo>
                <a:lnTo>
                  <a:pt x="517069" y="111243"/>
                </a:lnTo>
                <a:lnTo>
                  <a:pt x="516710" y="111523"/>
                </a:lnTo>
                <a:lnTo>
                  <a:pt x="516168" y="111697"/>
                </a:lnTo>
                <a:lnTo>
                  <a:pt x="515453" y="112168"/>
                </a:lnTo>
                <a:lnTo>
                  <a:pt x="515443" y="112330"/>
                </a:lnTo>
                <a:lnTo>
                  <a:pt x="515103" y="112980"/>
                </a:lnTo>
                <a:lnTo>
                  <a:pt x="514705" y="113355"/>
                </a:lnTo>
                <a:lnTo>
                  <a:pt x="514022" y="113859"/>
                </a:lnTo>
                <a:lnTo>
                  <a:pt x="513946" y="114124"/>
                </a:lnTo>
                <a:lnTo>
                  <a:pt x="512970" y="115140"/>
                </a:lnTo>
                <a:lnTo>
                  <a:pt x="512694" y="115486"/>
                </a:lnTo>
                <a:lnTo>
                  <a:pt x="512475" y="115906"/>
                </a:lnTo>
                <a:lnTo>
                  <a:pt x="512447" y="116193"/>
                </a:lnTo>
                <a:lnTo>
                  <a:pt x="512574" y="116669"/>
                </a:lnTo>
                <a:lnTo>
                  <a:pt x="512593" y="116964"/>
                </a:lnTo>
                <a:lnTo>
                  <a:pt x="512576" y="117272"/>
                </a:lnTo>
                <a:lnTo>
                  <a:pt x="512456" y="117725"/>
                </a:lnTo>
                <a:lnTo>
                  <a:pt x="512547" y="118092"/>
                </a:lnTo>
                <a:lnTo>
                  <a:pt x="512790" y="118392"/>
                </a:lnTo>
                <a:lnTo>
                  <a:pt x="513059" y="118541"/>
                </a:lnTo>
                <a:lnTo>
                  <a:pt x="513275" y="118525"/>
                </a:lnTo>
                <a:lnTo>
                  <a:pt x="513825" y="118238"/>
                </a:lnTo>
                <a:lnTo>
                  <a:pt x="514076" y="118410"/>
                </a:lnTo>
                <a:lnTo>
                  <a:pt x="514190" y="118610"/>
                </a:lnTo>
                <a:lnTo>
                  <a:pt x="514185" y="118928"/>
                </a:lnTo>
                <a:lnTo>
                  <a:pt x="514325" y="119197"/>
                </a:lnTo>
                <a:lnTo>
                  <a:pt x="514574" y="119808"/>
                </a:lnTo>
                <a:lnTo>
                  <a:pt x="514777" y="120183"/>
                </a:lnTo>
                <a:lnTo>
                  <a:pt x="515475" y="120634"/>
                </a:lnTo>
                <a:lnTo>
                  <a:pt x="516228" y="121521"/>
                </a:lnTo>
                <a:lnTo>
                  <a:pt x="516387" y="121912"/>
                </a:lnTo>
                <a:lnTo>
                  <a:pt x="517382" y="122888"/>
                </a:lnTo>
                <a:lnTo>
                  <a:pt x="517656" y="123142"/>
                </a:lnTo>
                <a:lnTo>
                  <a:pt x="519434" y="124004"/>
                </a:lnTo>
                <a:lnTo>
                  <a:pt x="519765" y="124432"/>
                </a:lnTo>
                <a:lnTo>
                  <a:pt x="519929" y="124753"/>
                </a:lnTo>
                <a:lnTo>
                  <a:pt x="520218" y="125558"/>
                </a:lnTo>
                <a:lnTo>
                  <a:pt x="520283" y="126111"/>
                </a:lnTo>
                <a:lnTo>
                  <a:pt x="520385" y="126280"/>
                </a:lnTo>
                <a:lnTo>
                  <a:pt x="520573" y="126486"/>
                </a:lnTo>
                <a:lnTo>
                  <a:pt x="521537" y="127072"/>
                </a:lnTo>
                <a:lnTo>
                  <a:pt x="521936" y="127405"/>
                </a:lnTo>
                <a:lnTo>
                  <a:pt x="522392" y="127881"/>
                </a:lnTo>
                <a:lnTo>
                  <a:pt x="522964" y="128247"/>
                </a:lnTo>
                <a:lnTo>
                  <a:pt x="523263" y="128610"/>
                </a:lnTo>
                <a:lnTo>
                  <a:pt x="523389" y="128853"/>
                </a:lnTo>
                <a:lnTo>
                  <a:pt x="523444" y="129146"/>
                </a:lnTo>
                <a:lnTo>
                  <a:pt x="523413" y="129888"/>
                </a:lnTo>
                <a:lnTo>
                  <a:pt x="522969" y="130877"/>
                </a:lnTo>
                <a:lnTo>
                  <a:pt x="522763" y="131526"/>
                </a:lnTo>
                <a:lnTo>
                  <a:pt x="522633" y="131654"/>
                </a:lnTo>
                <a:lnTo>
                  <a:pt x="522203" y="131788"/>
                </a:lnTo>
                <a:lnTo>
                  <a:pt x="521910" y="131664"/>
                </a:lnTo>
                <a:lnTo>
                  <a:pt x="521598" y="131623"/>
                </a:lnTo>
                <a:lnTo>
                  <a:pt x="520326" y="132030"/>
                </a:lnTo>
                <a:lnTo>
                  <a:pt x="519953" y="132392"/>
                </a:lnTo>
                <a:lnTo>
                  <a:pt x="519896" y="132714"/>
                </a:lnTo>
                <a:lnTo>
                  <a:pt x="519912" y="132918"/>
                </a:lnTo>
                <a:lnTo>
                  <a:pt x="519975" y="133166"/>
                </a:lnTo>
                <a:lnTo>
                  <a:pt x="520076" y="133349"/>
                </a:lnTo>
                <a:lnTo>
                  <a:pt x="520330" y="133570"/>
                </a:lnTo>
                <a:lnTo>
                  <a:pt x="521395" y="134197"/>
                </a:lnTo>
                <a:lnTo>
                  <a:pt x="521617" y="134432"/>
                </a:lnTo>
                <a:lnTo>
                  <a:pt x="521707" y="134835"/>
                </a:lnTo>
                <a:lnTo>
                  <a:pt x="521651" y="135168"/>
                </a:lnTo>
                <a:lnTo>
                  <a:pt x="521368" y="136011"/>
                </a:lnTo>
                <a:lnTo>
                  <a:pt x="520970" y="136583"/>
                </a:lnTo>
                <a:lnTo>
                  <a:pt x="520835" y="136862"/>
                </a:lnTo>
                <a:lnTo>
                  <a:pt x="520735" y="137233"/>
                </a:lnTo>
                <a:lnTo>
                  <a:pt x="520757" y="137494"/>
                </a:lnTo>
                <a:lnTo>
                  <a:pt x="520883" y="137779"/>
                </a:lnTo>
                <a:lnTo>
                  <a:pt x="520928" y="138001"/>
                </a:lnTo>
                <a:lnTo>
                  <a:pt x="520922" y="138178"/>
                </a:lnTo>
                <a:lnTo>
                  <a:pt x="520486" y="139397"/>
                </a:lnTo>
                <a:lnTo>
                  <a:pt x="520265" y="139605"/>
                </a:lnTo>
                <a:lnTo>
                  <a:pt x="519783" y="139795"/>
                </a:lnTo>
                <a:lnTo>
                  <a:pt x="519295" y="140250"/>
                </a:lnTo>
                <a:lnTo>
                  <a:pt x="519125" y="140639"/>
                </a:lnTo>
                <a:lnTo>
                  <a:pt x="518861" y="141735"/>
                </a:lnTo>
                <a:lnTo>
                  <a:pt x="518660" y="142064"/>
                </a:lnTo>
                <a:lnTo>
                  <a:pt x="518239" y="142190"/>
                </a:lnTo>
                <a:lnTo>
                  <a:pt x="517272" y="142281"/>
                </a:lnTo>
                <a:lnTo>
                  <a:pt x="515870" y="142173"/>
                </a:lnTo>
                <a:lnTo>
                  <a:pt x="515335" y="142296"/>
                </a:lnTo>
                <a:lnTo>
                  <a:pt x="515170" y="142430"/>
                </a:lnTo>
                <a:lnTo>
                  <a:pt x="515059" y="142664"/>
                </a:lnTo>
                <a:lnTo>
                  <a:pt x="514949" y="143100"/>
                </a:lnTo>
                <a:lnTo>
                  <a:pt x="514963" y="143632"/>
                </a:lnTo>
                <a:lnTo>
                  <a:pt x="515042" y="144185"/>
                </a:lnTo>
                <a:lnTo>
                  <a:pt x="514970" y="144500"/>
                </a:lnTo>
                <a:lnTo>
                  <a:pt x="514684" y="144897"/>
                </a:lnTo>
                <a:lnTo>
                  <a:pt x="513995" y="145517"/>
                </a:lnTo>
                <a:lnTo>
                  <a:pt x="513691" y="146128"/>
                </a:lnTo>
                <a:lnTo>
                  <a:pt x="513708" y="146320"/>
                </a:lnTo>
                <a:lnTo>
                  <a:pt x="513845" y="146663"/>
                </a:lnTo>
                <a:lnTo>
                  <a:pt x="513983" y="146840"/>
                </a:lnTo>
                <a:lnTo>
                  <a:pt x="515097" y="147608"/>
                </a:lnTo>
                <a:lnTo>
                  <a:pt x="515475" y="147974"/>
                </a:lnTo>
                <a:lnTo>
                  <a:pt x="515605" y="148213"/>
                </a:lnTo>
                <a:lnTo>
                  <a:pt x="515615" y="148415"/>
                </a:lnTo>
                <a:lnTo>
                  <a:pt x="515442" y="149217"/>
                </a:lnTo>
                <a:lnTo>
                  <a:pt x="515346" y="150005"/>
                </a:lnTo>
                <a:lnTo>
                  <a:pt x="515118" y="150329"/>
                </a:lnTo>
                <a:lnTo>
                  <a:pt x="515010" y="150593"/>
                </a:lnTo>
                <a:lnTo>
                  <a:pt x="514881" y="151737"/>
                </a:lnTo>
                <a:lnTo>
                  <a:pt x="514823" y="153510"/>
                </a:lnTo>
                <a:lnTo>
                  <a:pt x="515275" y="154162"/>
                </a:lnTo>
                <a:lnTo>
                  <a:pt x="515764" y="154575"/>
                </a:lnTo>
                <a:lnTo>
                  <a:pt x="516434" y="154647"/>
                </a:lnTo>
                <a:lnTo>
                  <a:pt x="516929" y="154453"/>
                </a:lnTo>
                <a:lnTo>
                  <a:pt x="517306" y="154436"/>
                </a:lnTo>
                <a:lnTo>
                  <a:pt x="517626" y="154565"/>
                </a:lnTo>
                <a:lnTo>
                  <a:pt x="517757" y="154789"/>
                </a:lnTo>
                <a:lnTo>
                  <a:pt x="517788" y="155179"/>
                </a:lnTo>
                <a:lnTo>
                  <a:pt x="517509" y="156093"/>
                </a:lnTo>
                <a:lnTo>
                  <a:pt x="517103" y="156470"/>
                </a:lnTo>
                <a:lnTo>
                  <a:pt x="516895" y="156760"/>
                </a:lnTo>
                <a:lnTo>
                  <a:pt x="516570" y="157710"/>
                </a:lnTo>
                <a:lnTo>
                  <a:pt x="516404" y="158504"/>
                </a:lnTo>
                <a:lnTo>
                  <a:pt x="516472" y="158783"/>
                </a:lnTo>
                <a:lnTo>
                  <a:pt x="517244" y="159179"/>
                </a:lnTo>
                <a:lnTo>
                  <a:pt x="517399" y="159328"/>
                </a:lnTo>
                <a:lnTo>
                  <a:pt x="517594" y="159640"/>
                </a:lnTo>
                <a:lnTo>
                  <a:pt x="518219" y="161185"/>
                </a:lnTo>
                <a:lnTo>
                  <a:pt x="518249" y="161577"/>
                </a:lnTo>
                <a:lnTo>
                  <a:pt x="518167" y="161793"/>
                </a:lnTo>
                <a:lnTo>
                  <a:pt x="517532" y="162032"/>
                </a:lnTo>
                <a:lnTo>
                  <a:pt x="517305" y="162213"/>
                </a:lnTo>
                <a:lnTo>
                  <a:pt x="517240" y="162378"/>
                </a:lnTo>
                <a:lnTo>
                  <a:pt x="517359" y="162674"/>
                </a:lnTo>
                <a:lnTo>
                  <a:pt x="517712" y="162986"/>
                </a:lnTo>
                <a:lnTo>
                  <a:pt x="517953" y="163297"/>
                </a:lnTo>
                <a:lnTo>
                  <a:pt x="518087" y="163492"/>
                </a:lnTo>
                <a:lnTo>
                  <a:pt x="518540" y="163903"/>
                </a:lnTo>
                <a:lnTo>
                  <a:pt x="519045" y="165183"/>
                </a:lnTo>
                <a:lnTo>
                  <a:pt x="519104" y="165332"/>
                </a:lnTo>
                <a:lnTo>
                  <a:pt x="519150" y="165769"/>
                </a:lnTo>
                <a:lnTo>
                  <a:pt x="518946" y="166444"/>
                </a:lnTo>
                <a:lnTo>
                  <a:pt x="519027" y="166851"/>
                </a:lnTo>
                <a:lnTo>
                  <a:pt x="519172" y="167112"/>
                </a:lnTo>
                <a:lnTo>
                  <a:pt x="519386" y="167314"/>
                </a:lnTo>
                <a:lnTo>
                  <a:pt x="520042" y="167768"/>
                </a:lnTo>
                <a:lnTo>
                  <a:pt x="520430" y="167933"/>
                </a:lnTo>
                <a:lnTo>
                  <a:pt x="521214" y="168037"/>
                </a:lnTo>
                <a:lnTo>
                  <a:pt x="521849" y="167991"/>
                </a:lnTo>
                <a:lnTo>
                  <a:pt x="522372" y="167862"/>
                </a:lnTo>
                <a:lnTo>
                  <a:pt x="522738" y="167619"/>
                </a:lnTo>
                <a:lnTo>
                  <a:pt x="523510" y="166423"/>
                </a:lnTo>
                <a:lnTo>
                  <a:pt x="523942" y="166044"/>
                </a:lnTo>
                <a:lnTo>
                  <a:pt x="524398" y="165872"/>
                </a:lnTo>
                <a:lnTo>
                  <a:pt x="526242" y="165731"/>
                </a:lnTo>
                <a:lnTo>
                  <a:pt x="526900" y="165890"/>
                </a:lnTo>
                <a:lnTo>
                  <a:pt x="527947" y="165992"/>
                </a:lnTo>
                <a:lnTo>
                  <a:pt x="528470" y="166295"/>
                </a:lnTo>
                <a:lnTo>
                  <a:pt x="530519" y="167834"/>
                </a:lnTo>
                <a:lnTo>
                  <a:pt x="531601" y="168336"/>
                </a:lnTo>
                <a:lnTo>
                  <a:pt x="531804" y="168622"/>
                </a:lnTo>
                <a:lnTo>
                  <a:pt x="531974" y="168968"/>
                </a:lnTo>
                <a:lnTo>
                  <a:pt x="532407" y="170184"/>
                </a:lnTo>
                <a:lnTo>
                  <a:pt x="532538" y="170999"/>
                </a:lnTo>
                <a:lnTo>
                  <a:pt x="532789" y="172055"/>
                </a:lnTo>
                <a:lnTo>
                  <a:pt x="533037" y="172762"/>
                </a:lnTo>
                <a:lnTo>
                  <a:pt x="533693" y="174254"/>
                </a:lnTo>
                <a:lnTo>
                  <a:pt x="533893" y="174883"/>
                </a:lnTo>
                <a:lnTo>
                  <a:pt x="534016" y="175485"/>
                </a:lnTo>
                <a:lnTo>
                  <a:pt x="533964" y="176085"/>
                </a:lnTo>
                <a:lnTo>
                  <a:pt x="533769" y="176639"/>
                </a:lnTo>
                <a:lnTo>
                  <a:pt x="533872" y="177155"/>
                </a:lnTo>
                <a:lnTo>
                  <a:pt x="534050" y="177573"/>
                </a:lnTo>
                <a:lnTo>
                  <a:pt x="534012" y="178679"/>
                </a:lnTo>
                <a:lnTo>
                  <a:pt x="534047" y="178821"/>
                </a:lnTo>
                <a:lnTo>
                  <a:pt x="534540" y="179570"/>
                </a:lnTo>
                <a:lnTo>
                  <a:pt x="535400" y="181255"/>
                </a:lnTo>
                <a:lnTo>
                  <a:pt x="535848" y="182489"/>
                </a:lnTo>
                <a:lnTo>
                  <a:pt x="536233" y="183002"/>
                </a:lnTo>
                <a:lnTo>
                  <a:pt x="536544" y="183179"/>
                </a:lnTo>
                <a:lnTo>
                  <a:pt x="537490" y="183231"/>
                </a:lnTo>
                <a:lnTo>
                  <a:pt x="537866" y="183415"/>
                </a:lnTo>
                <a:lnTo>
                  <a:pt x="538047" y="183587"/>
                </a:lnTo>
                <a:lnTo>
                  <a:pt x="538599" y="183843"/>
                </a:lnTo>
                <a:lnTo>
                  <a:pt x="539443" y="184002"/>
                </a:lnTo>
                <a:lnTo>
                  <a:pt x="539779" y="183972"/>
                </a:lnTo>
                <a:lnTo>
                  <a:pt x="540432" y="183657"/>
                </a:lnTo>
                <a:lnTo>
                  <a:pt x="541598" y="182953"/>
                </a:lnTo>
                <a:lnTo>
                  <a:pt x="541959" y="182576"/>
                </a:lnTo>
                <a:lnTo>
                  <a:pt x="542153" y="182472"/>
                </a:lnTo>
                <a:lnTo>
                  <a:pt x="542887" y="182511"/>
                </a:lnTo>
                <a:lnTo>
                  <a:pt x="543286" y="182772"/>
                </a:lnTo>
                <a:lnTo>
                  <a:pt x="543580" y="182889"/>
                </a:lnTo>
                <a:lnTo>
                  <a:pt x="544918" y="183146"/>
                </a:lnTo>
                <a:lnTo>
                  <a:pt x="545365" y="183344"/>
                </a:lnTo>
                <a:lnTo>
                  <a:pt x="545566" y="183559"/>
                </a:lnTo>
                <a:lnTo>
                  <a:pt x="547085" y="185620"/>
                </a:lnTo>
                <a:lnTo>
                  <a:pt x="547881" y="186861"/>
                </a:lnTo>
                <a:lnTo>
                  <a:pt x="548355" y="187693"/>
                </a:lnTo>
                <a:lnTo>
                  <a:pt x="548741" y="188867"/>
                </a:lnTo>
                <a:lnTo>
                  <a:pt x="549108" y="189500"/>
                </a:lnTo>
                <a:lnTo>
                  <a:pt x="549514" y="189861"/>
                </a:lnTo>
                <a:lnTo>
                  <a:pt x="550265" y="190296"/>
                </a:lnTo>
                <a:lnTo>
                  <a:pt x="550951" y="190594"/>
                </a:lnTo>
                <a:lnTo>
                  <a:pt x="552021" y="191216"/>
                </a:lnTo>
                <a:lnTo>
                  <a:pt x="553018" y="191665"/>
                </a:lnTo>
                <a:lnTo>
                  <a:pt x="553514" y="191706"/>
                </a:lnTo>
                <a:lnTo>
                  <a:pt x="554158" y="191606"/>
                </a:lnTo>
                <a:lnTo>
                  <a:pt x="554660" y="191747"/>
                </a:lnTo>
                <a:lnTo>
                  <a:pt x="555153" y="191966"/>
                </a:lnTo>
                <a:lnTo>
                  <a:pt x="555888" y="192379"/>
                </a:lnTo>
                <a:lnTo>
                  <a:pt x="557336" y="193338"/>
                </a:lnTo>
                <a:lnTo>
                  <a:pt x="557794" y="193799"/>
                </a:lnTo>
                <a:lnTo>
                  <a:pt x="558363" y="194433"/>
                </a:lnTo>
                <a:lnTo>
                  <a:pt x="558945" y="195200"/>
                </a:lnTo>
                <a:lnTo>
                  <a:pt x="559490" y="196044"/>
                </a:lnTo>
                <a:lnTo>
                  <a:pt x="560415" y="197200"/>
                </a:lnTo>
                <a:lnTo>
                  <a:pt x="561060" y="198094"/>
                </a:lnTo>
                <a:lnTo>
                  <a:pt x="561739" y="198470"/>
                </a:lnTo>
                <a:lnTo>
                  <a:pt x="563014" y="198746"/>
                </a:lnTo>
                <a:lnTo>
                  <a:pt x="563508" y="199003"/>
                </a:lnTo>
                <a:lnTo>
                  <a:pt x="565995" y="199531"/>
                </a:lnTo>
                <a:lnTo>
                  <a:pt x="567523" y="200149"/>
                </a:lnTo>
                <a:lnTo>
                  <a:pt x="568724" y="200736"/>
                </a:lnTo>
                <a:lnTo>
                  <a:pt x="569251" y="201469"/>
                </a:lnTo>
                <a:lnTo>
                  <a:pt x="570095" y="202377"/>
                </a:lnTo>
                <a:lnTo>
                  <a:pt x="570724" y="203428"/>
                </a:lnTo>
                <a:lnTo>
                  <a:pt x="570925" y="203722"/>
                </a:lnTo>
                <a:lnTo>
                  <a:pt x="571090" y="203871"/>
                </a:lnTo>
                <a:lnTo>
                  <a:pt x="571385" y="204038"/>
                </a:lnTo>
                <a:lnTo>
                  <a:pt x="572150" y="204136"/>
                </a:lnTo>
                <a:lnTo>
                  <a:pt x="572884" y="204382"/>
                </a:lnTo>
                <a:lnTo>
                  <a:pt x="573290" y="204674"/>
                </a:lnTo>
                <a:lnTo>
                  <a:pt x="574766" y="206071"/>
                </a:lnTo>
                <a:lnTo>
                  <a:pt x="574907" y="206316"/>
                </a:lnTo>
                <a:lnTo>
                  <a:pt x="575039" y="206869"/>
                </a:lnTo>
                <a:lnTo>
                  <a:pt x="575064" y="207347"/>
                </a:lnTo>
                <a:lnTo>
                  <a:pt x="575000" y="207746"/>
                </a:lnTo>
                <a:lnTo>
                  <a:pt x="574922" y="207960"/>
                </a:lnTo>
                <a:lnTo>
                  <a:pt x="573871" y="209540"/>
                </a:lnTo>
                <a:lnTo>
                  <a:pt x="573685" y="209690"/>
                </a:lnTo>
                <a:lnTo>
                  <a:pt x="573417" y="209784"/>
                </a:lnTo>
                <a:lnTo>
                  <a:pt x="572542" y="209943"/>
                </a:lnTo>
                <a:lnTo>
                  <a:pt x="572236" y="210108"/>
                </a:lnTo>
                <a:lnTo>
                  <a:pt x="571917" y="210380"/>
                </a:lnTo>
                <a:lnTo>
                  <a:pt x="571415" y="210941"/>
                </a:lnTo>
                <a:lnTo>
                  <a:pt x="570516" y="212234"/>
                </a:lnTo>
                <a:lnTo>
                  <a:pt x="570257" y="212363"/>
                </a:lnTo>
                <a:lnTo>
                  <a:pt x="569925" y="212435"/>
                </a:lnTo>
                <a:lnTo>
                  <a:pt x="568763" y="212425"/>
                </a:lnTo>
                <a:lnTo>
                  <a:pt x="567522" y="212218"/>
                </a:lnTo>
                <a:lnTo>
                  <a:pt x="567181" y="212216"/>
                </a:lnTo>
                <a:lnTo>
                  <a:pt x="566937" y="212290"/>
                </a:lnTo>
                <a:lnTo>
                  <a:pt x="566659" y="212463"/>
                </a:lnTo>
                <a:lnTo>
                  <a:pt x="566415" y="212882"/>
                </a:lnTo>
                <a:lnTo>
                  <a:pt x="566296" y="213372"/>
                </a:lnTo>
                <a:lnTo>
                  <a:pt x="566156" y="214504"/>
                </a:lnTo>
                <a:lnTo>
                  <a:pt x="566183" y="215493"/>
                </a:lnTo>
                <a:lnTo>
                  <a:pt x="566009" y="215919"/>
                </a:lnTo>
                <a:lnTo>
                  <a:pt x="565612" y="216428"/>
                </a:lnTo>
                <a:lnTo>
                  <a:pt x="564993" y="216943"/>
                </a:lnTo>
                <a:lnTo>
                  <a:pt x="564746" y="217235"/>
                </a:lnTo>
                <a:lnTo>
                  <a:pt x="564608" y="217500"/>
                </a:lnTo>
                <a:lnTo>
                  <a:pt x="564529" y="217839"/>
                </a:lnTo>
                <a:lnTo>
                  <a:pt x="564501" y="218343"/>
                </a:lnTo>
                <a:lnTo>
                  <a:pt x="564437" y="218513"/>
                </a:lnTo>
                <a:lnTo>
                  <a:pt x="564217" y="218760"/>
                </a:lnTo>
                <a:lnTo>
                  <a:pt x="562819" y="219548"/>
                </a:lnTo>
                <a:lnTo>
                  <a:pt x="562214" y="220084"/>
                </a:lnTo>
                <a:lnTo>
                  <a:pt x="560443" y="221247"/>
                </a:lnTo>
                <a:lnTo>
                  <a:pt x="560187" y="221350"/>
                </a:lnTo>
                <a:lnTo>
                  <a:pt x="559335" y="221413"/>
                </a:lnTo>
                <a:lnTo>
                  <a:pt x="558936" y="221565"/>
                </a:lnTo>
                <a:lnTo>
                  <a:pt x="558373" y="222001"/>
                </a:lnTo>
                <a:lnTo>
                  <a:pt x="557414" y="222906"/>
                </a:lnTo>
                <a:lnTo>
                  <a:pt x="555077" y="225346"/>
                </a:lnTo>
                <a:lnTo>
                  <a:pt x="554416" y="226278"/>
                </a:lnTo>
                <a:lnTo>
                  <a:pt x="554030" y="227064"/>
                </a:lnTo>
                <a:lnTo>
                  <a:pt x="552809" y="229182"/>
                </a:lnTo>
                <a:lnTo>
                  <a:pt x="552570" y="229471"/>
                </a:lnTo>
                <a:lnTo>
                  <a:pt x="552221" y="229789"/>
                </a:lnTo>
                <a:lnTo>
                  <a:pt x="551017" y="230595"/>
                </a:lnTo>
                <a:lnTo>
                  <a:pt x="550236" y="231117"/>
                </a:lnTo>
                <a:lnTo>
                  <a:pt x="549653" y="231786"/>
                </a:lnTo>
                <a:lnTo>
                  <a:pt x="549401" y="232411"/>
                </a:lnTo>
                <a:lnTo>
                  <a:pt x="549047" y="234029"/>
                </a:lnTo>
                <a:lnTo>
                  <a:pt x="548985" y="234159"/>
                </a:lnTo>
                <a:lnTo>
                  <a:pt x="548214" y="235756"/>
                </a:lnTo>
                <a:lnTo>
                  <a:pt x="546853" y="236786"/>
                </a:lnTo>
                <a:lnTo>
                  <a:pt x="546409" y="236999"/>
                </a:lnTo>
                <a:lnTo>
                  <a:pt x="545211" y="237822"/>
                </a:lnTo>
                <a:lnTo>
                  <a:pt x="544340" y="238665"/>
                </a:lnTo>
                <a:lnTo>
                  <a:pt x="543763" y="239358"/>
                </a:lnTo>
                <a:lnTo>
                  <a:pt x="543541" y="239719"/>
                </a:lnTo>
                <a:lnTo>
                  <a:pt x="543358" y="240313"/>
                </a:lnTo>
                <a:lnTo>
                  <a:pt x="543376" y="241239"/>
                </a:lnTo>
                <a:lnTo>
                  <a:pt x="543735" y="242831"/>
                </a:lnTo>
                <a:lnTo>
                  <a:pt x="544034" y="243597"/>
                </a:lnTo>
                <a:lnTo>
                  <a:pt x="544408" y="244230"/>
                </a:lnTo>
                <a:lnTo>
                  <a:pt x="544794" y="244719"/>
                </a:lnTo>
                <a:lnTo>
                  <a:pt x="545152" y="245292"/>
                </a:lnTo>
                <a:lnTo>
                  <a:pt x="545234" y="246750"/>
                </a:lnTo>
                <a:lnTo>
                  <a:pt x="545116" y="247289"/>
                </a:lnTo>
                <a:lnTo>
                  <a:pt x="544731" y="248405"/>
                </a:lnTo>
                <a:lnTo>
                  <a:pt x="544583" y="248671"/>
                </a:lnTo>
                <a:lnTo>
                  <a:pt x="544373" y="249004"/>
                </a:lnTo>
                <a:lnTo>
                  <a:pt x="543931" y="249306"/>
                </a:lnTo>
                <a:lnTo>
                  <a:pt x="540984" y="250132"/>
                </a:lnTo>
                <a:lnTo>
                  <a:pt x="540444" y="250433"/>
                </a:lnTo>
                <a:lnTo>
                  <a:pt x="540003" y="251014"/>
                </a:lnTo>
                <a:lnTo>
                  <a:pt x="538912" y="252727"/>
                </a:lnTo>
                <a:lnTo>
                  <a:pt x="538117" y="253511"/>
                </a:lnTo>
                <a:lnTo>
                  <a:pt x="536964" y="254372"/>
                </a:lnTo>
                <a:lnTo>
                  <a:pt x="536251" y="254806"/>
                </a:lnTo>
                <a:lnTo>
                  <a:pt x="533855" y="256059"/>
                </a:lnTo>
                <a:lnTo>
                  <a:pt x="531831" y="256646"/>
                </a:lnTo>
                <a:lnTo>
                  <a:pt x="530291" y="256851"/>
                </a:lnTo>
                <a:lnTo>
                  <a:pt x="529055" y="257205"/>
                </a:lnTo>
                <a:lnTo>
                  <a:pt x="528416" y="257465"/>
                </a:lnTo>
                <a:lnTo>
                  <a:pt x="527461" y="258075"/>
                </a:lnTo>
                <a:lnTo>
                  <a:pt x="526482" y="259103"/>
                </a:lnTo>
                <a:lnTo>
                  <a:pt x="525243" y="260977"/>
                </a:lnTo>
                <a:lnTo>
                  <a:pt x="523887" y="262878"/>
                </a:lnTo>
                <a:lnTo>
                  <a:pt x="522903" y="264115"/>
                </a:lnTo>
                <a:lnTo>
                  <a:pt x="522026" y="265044"/>
                </a:lnTo>
                <a:lnTo>
                  <a:pt x="520616" y="264461"/>
                </a:lnTo>
                <a:lnTo>
                  <a:pt x="517922" y="263709"/>
                </a:lnTo>
                <a:lnTo>
                  <a:pt x="516934" y="263505"/>
                </a:lnTo>
                <a:lnTo>
                  <a:pt x="515130" y="263273"/>
                </a:lnTo>
                <a:lnTo>
                  <a:pt x="513385" y="263165"/>
                </a:lnTo>
                <a:lnTo>
                  <a:pt x="511492" y="263246"/>
                </a:lnTo>
                <a:lnTo>
                  <a:pt x="509511" y="263488"/>
                </a:lnTo>
                <a:lnTo>
                  <a:pt x="506621" y="264091"/>
                </a:lnTo>
                <a:lnTo>
                  <a:pt x="505770" y="264359"/>
                </a:lnTo>
                <a:lnTo>
                  <a:pt x="504345" y="264880"/>
                </a:lnTo>
                <a:lnTo>
                  <a:pt x="502457" y="265741"/>
                </a:lnTo>
                <a:lnTo>
                  <a:pt x="500961" y="266593"/>
                </a:lnTo>
                <a:lnTo>
                  <a:pt x="500385" y="266961"/>
                </a:lnTo>
                <a:lnTo>
                  <a:pt x="498632" y="268304"/>
                </a:lnTo>
                <a:lnTo>
                  <a:pt x="496791" y="270035"/>
                </a:lnTo>
                <a:lnTo>
                  <a:pt x="495633" y="271390"/>
                </a:lnTo>
                <a:lnTo>
                  <a:pt x="494488" y="273016"/>
                </a:lnTo>
                <a:lnTo>
                  <a:pt x="493787" y="274187"/>
                </a:lnTo>
                <a:lnTo>
                  <a:pt x="493160" y="275402"/>
                </a:lnTo>
                <a:lnTo>
                  <a:pt x="492660" y="276528"/>
                </a:lnTo>
                <a:lnTo>
                  <a:pt x="492156" y="277950"/>
                </a:lnTo>
                <a:lnTo>
                  <a:pt x="491786" y="279362"/>
                </a:lnTo>
                <a:lnTo>
                  <a:pt x="491532" y="280622"/>
                </a:lnTo>
                <a:lnTo>
                  <a:pt x="491303" y="282709"/>
                </a:lnTo>
                <a:lnTo>
                  <a:pt x="489936" y="283041"/>
                </a:lnTo>
                <a:lnTo>
                  <a:pt x="488900" y="283283"/>
                </a:lnTo>
                <a:lnTo>
                  <a:pt x="487930" y="283515"/>
                </a:lnTo>
                <a:lnTo>
                  <a:pt x="487760" y="283557"/>
                </a:lnTo>
                <a:lnTo>
                  <a:pt x="470533" y="287752"/>
                </a:lnTo>
                <a:lnTo>
                  <a:pt x="469192" y="288030"/>
                </a:lnTo>
                <a:lnTo>
                  <a:pt x="467851" y="288362"/>
                </a:lnTo>
                <a:lnTo>
                  <a:pt x="457891" y="290777"/>
                </a:lnTo>
                <a:lnTo>
                  <a:pt x="448870" y="292953"/>
                </a:lnTo>
                <a:lnTo>
                  <a:pt x="448298" y="293089"/>
                </a:lnTo>
                <a:lnTo>
                  <a:pt x="435258" y="296168"/>
                </a:lnTo>
                <a:lnTo>
                  <a:pt x="433874" y="296506"/>
                </a:lnTo>
                <a:lnTo>
                  <a:pt x="431729" y="297010"/>
                </a:lnTo>
                <a:lnTo>
                  <a:pt x="424968" y="298582"/>
                </a:lnTo>
                <a:lnTo>
                  <a:pt x="422638" y="299126"/>
                </a:lnTo>
                <a:lnTo>
                  <a:pt x="417805" y="300267"/>
                </a:lnTo>
                <a:lnTo>
                  <a:pt x="404627" y="303337"/>
                </a:lnTo>
                <a:lnTo>
                  <a:pt x="404285" y="303416"/>
                </a:lnTo>
                <a:lnTo>
                  <a:pt x="397677" y="304979"/>
                </a:lnTo>
                <a:lnTo>
                  <a:pt x="395897" y="305414"/>
                </a:lnTo>
                <a:lnTo>
                  <a:pt x="395635" y="305461"/>
                </a:lnTo>
                <a:lnTo>
                  <a:pt x="388156" y="307216"/>
                </a:lnTo>
                <a:lnTo>
                  <a:pt x="387465" y="307374"/>
                </a:lnTo>
                <a:lnTo>
                  <a:pt x="383843" y="308164"/>
                </a:lnTo>
                <a:lnTo>
                  <a:pt x="378841" y="309419"/>
                </a:lnTo>
                <a:lnTo>
                  <a:pt x="378076" y="309590"/>
                </a:lnTo>
                <a:lnTo>
                  <a:pt x="373632" y="310579"/>
                </a:lnTo>
                <a:lnTo>
                  <a:pt x="372537" y="310815"/>
                </a:lnTo>
                <a:lnTo>
                  <a:pt x="357908" y="314133"/>
                </a:lnTo>
                <a:lnTo>
                  <a:pt x="355784" y="314611"/>
                </a:lnTo>
                <a:lnTo>
                  <a:pt x="355460" y="314684"/>
                </a:lnTo>
                <a:lnTo>
                  <a:pt x="335442" y="319152"/>
                </a:lnTo>
                <a:lnTo>
                  <a:pt x="334530" y="319354"/>
                </a:lnTo>
                <a:lnTo>
                  <a:pt x="328572" y="320655"/>
                </a:lnTo>
                <a:lnTo>
                  <a:pt x="328444" y="320688"/>
                </a:lnTo>
                <a:lnTo>
                  <a:pt x="315678" y="323418"/>
                </a:lnTo>
                <a:lnTo>
                  <a:pt x="315465" y="323456"/>
                </a:lnTo>
                <a:lnTo>
                  <a:pt x="310864" y="324458"/>
                </a:lnTo>
                <a:lnTo>
                  <a:pt x="310070" y="324606"/>
                </a:lnTo>
                <a:lnTo>
                  <a:pt x="309085" y="324808"/>
                </a:lnTo>
                <a:lnTo>
                  <a:pt x="306731" y="325302"/>
                </a:lnTo>
                <a:lnTo>
                  <a:pt x="296857" y="327342"/>
                </a:lnTo>
                <a:lnTo>
                  <a:pt x="278382" y="331315"/>
                </a:lnTo>
                <a:lnTo>
                  <a:pt x="278194" y="331358"/>
                </a:lnTo>
                <a:lnTo>
                  <a:pt x="276047" y="331815"/>
                </a:lnTo>
                <a:lnTo>
                  <a:pt x="266387" y="333866"/>
                </a:lnTo>
                <a:lnTo>
                  <a:pt x="266240" y="333884"/>
                </a:lnTo>
                <a:lnTo>
                  <a:pt x="262907" y="334596"/>
                </a:lnTo>
                <a:lnTo>
                  <a:pt x="262651" y="334653"/>
                </a:lnTo>
                <a:lnTo>
                  <a:pt x="260240" y="335148"/>
                </a:lnTo>
                <a:lnTo>
                  <a:pt x="254507" y="336352"/>
                </a:lnTo>
                <a:lnTo>
                  <a:pt x="253919" y="336505"/>
                </a:lnTo>
                <a:lnTo>
                  <a:pt x="253603" y="336565"/>
                </a:lnTo>
                <a:lnTo>
                  <a:pt x="253392" y="336607"/>
                </a:lnTo>
                <a:lnTo>
                  <a:pt x="249887" y="337349"/>
                </a:lnTo>
                <a:lnTo>
                  <a:pt x="244467" y="338494"/>
                </a:lnTo>
                <a:lnTo>
                  <a:pt x="242358" y="338888"/>
                </a:lnTo>
                <a:lnTo>
                  <a:pt x="235279" y="340417"/>
                </a:lnTo>
                <a:lnTo>
                  <a:pt x="234459" y="340541"/>
                </a:lnTo>
                <a:lnTo>
                  <a:pt x="231727" y="341149"/>
                </a:lnTo>
                <a:lnTo>
                  <a:pt x="217989" y="343939"/>
                </a:lnTo>
                <a:lnTo>
                  <a:pt x="210110" y="345577"/>
                </a:lnTo>
                <a:lnTo>
                  <a:pt x="198683" y="347937"/>
                </a:lnTo>
                <a:lnTo>
                  <a:pt x="188039" y="350089"/>
                </a:lnTo>
                <a:lnTo>
                  <a:pt x="155778" y="356742"/>
                </a:lnTo>
                <a:lnTo>
                  <a:pt x="147943" y="358338"/>
                </a:lnTo>
                <a:lnTo>
                  <a:pt x="141260" y="359691"/>
                </a:lnTo>
                <a:lnTo>
                  <a:pt x="135683" y="360738"/>
                </a:lnTo>
                <a:lnTo>
                  <a:pt x="135457" y="360770"/>
                </a:lnTo>
                <a:lnTo>
                  <a:pt x="121193" y="363608"/>
                </a:lnTo>
                <a:lnTo>
                  <a:pt x="112864" y="365226"/>
                </a:lnTo>
                <a:lnTo>
                  <a:pt x="106981" y="366335"/>
                </a:lnTo>
                <a:lnTo>
                  <a:pt x="95265" y="368530"/>
                </a:lnTo>
                <a:lnTo>
                  <a:pt x="92068" y="369126"/>
                </a:lnTo>
                <a:lnTo>
                  <a:pt x="70280" y="373247"/>
                </a:lnTo>
                <a:lnTo>
                  <a:pt x="59833" y="375206"/>
                </a:lnTo>
                <a:lnTo>
                  <a:pt x="50683" y="376874"/>
                </a:lnTo>
                <a:lnTo>
                  <a:pt x="48772" y="366571"/>
                </a:lnTo>
                <a:lnTo>
                  <a:pt x="46918" y="356257"/>
                </a:lnTo>
                <a:lnTo>
                  <a:pt x="45852" y="350671"/>
                </a:lnTo>
                <a:lnTo>
                  <a:pt x="45814" y="350399"/>
                </a:lnTo>
                <a:lnTo>
                  <a:pt x="45417" y="348278"/>
                </a:lnTo>
                <a:lnTo>
                  <a:pt x="45352" y="347944"/>
                </a:lnTo>
                <a:lnTo>
                  <a:pt x="45263" y="347460"/>
                </a:lnTo>
                <a:lnTo>
                  <a:pt x="44080" y="341012"/>
                </a:lnTo>
                <a:lnTo>
                  <a:pt x="42730" y="333644"/>
                </a:lnTo>
                <a:lnTo>
                  <a:pt x="42710" y="333511"/>
                </a:lnTo>
                <a:lnTo>
                  <a:pt x="40865" y="323596"/>
                </a:lnTo>
                <a:lnTo>
                  <a:pt x="40575" y="322002"/>
                </a:lnTo>
                <a:lnTo>
                  <a:pt x="36774" y="301415"/>
                </a:lnTo>
                <a:lnTo>
                  <a:pt x="36290" y="298252"/>
                </a:lnTo>
                <a:lnTo>
                  <a:pt x="35579" y="294401"/>
                </a:lnTo>
                <a:lnTo>
                  <a:pt x="34195" y="286757"/>
                </a:lnTo>
                <a:lnTo>
                  <a:pt x="33823" y="285417"/>
                </a:lnTo>
                <a:lnTo>
                  <a:pt x="33740" y="284968"/>
                </a:lnTo>
                <a:lnTo>
                  <a:pt x="32823" y="280038"/>
                </a:lnTo>
                <a:lnTo>
                  <a:pt x="31198" y="271254"/>
                </a:lnTo>
                <a:lnTo>
                  <a:pt x="30613" y="268064"/>
                </a:lnTo>
                <a:lnTo>
                  <a:pt x="30114" y="265338"/>
                </a:lnTo>
                <a:lnTo>
                  <a:pt x="26660" y="246673"/>
                </a:lnTo>
                <a:lnTo>
                  <a:pt x="26466" y="245587"/>
                </a:lnTo>
                <a:lnTo>
                  <a:pt x="25366" y="239646"/>
                </a:lnTo>
                <a:lnTo>
                  <a:pt x="25338" y="239492"/>
                </a:lnTo>
                <a:lnTo>
                  <a:pt x="24750" y="236305"/>
                </a:lnTo>
                <a:lnTo>
                  <a:pt x="24157" y="233495"/>
                </a:lnTo>
                <a:lnTo>
                  <a:pt x="24116" y="233291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2" name="pg272"/>
          <p:cNvSpPr/>
          <p:nvPr/>
        </p:nvSpPr>
        <p:spPr>
          <a:xfrm>
            <a:off x="6776830" y="3015130"/>
            <a:ext cx="61481" cy="96932"/>
          </a:xfrm>
          <a:custGeom>
            <a:avLst/>
            <a:gdLst/>
            <a:ahLst/>
            <a:cxnLst/>
            <a:rect l="0" t="0" r="0" b="0"/>
            <a:pathLst>
              <a:path w="61481" h="96932">
                <a:moveTo>
                  <a:pt x="18401" y="95831"/>
                </a:moveTo>
                <a:lnTo>
                  <a:pt x="18417" y="95358"/>
                </a:lnTo>
                <a:lnTo>
                  <a:pt x="19852" y="93162"/>
                </a:lnTo>
                <a:lnTo>
                  <a:pt x="20325" y="91671"/>
                </a:lnTo>
                <a:lnTo>
                  <a:pt x="19435" y="90721"/>
                </a:lnTo>
                <a:lnTo>
                  <a:pt x="18943" y="89628"/>
                </a:lnTo>
                <a:lnTo>
                  <a:pt x="19232" y="88594"/>
                </a:lnTo>
                <a:lnTo>
                  <a:pt x="18598" y="87024"/>
                </a:lnTo>
                <a:lnTo>
                  <a:pt x="17450" y="85962"/>
                </a:lnTo>
                <a:lnTo>
                  <a:pt x="16969" y="84754"/>
                </a:lnTo>
                <a:lnTo>
                  <a:pt x="16910" y="84252"/>
                </a:lnTo>
                <a:lnTo>
                  <a:pt x="17090" y="83908"/>
                </a:lnTo>
                <a:lnTo>
                  <a:pt x="18719" y="82469"/>
                </a:lnTo>
                <a:lnTo>
                  <a:pt x="20658" y="82275"/>
                </a:lnTo>
                <a:lnTo>
                  <a:pt x="15142" y="60665"/>
                </a:lnTo>
                <a:lnTo>
                  <a:pt x="13801" y="55515"/>
                </a:lnTo>
                <a:lnTo>
                  <a:pt x="13300" y="53590"/>
                </a:lnTo>
                <a:lnTo>
                  <a:pt x="10676" y="45498"/>
                </a:lnTo>
                <a:lnTo>
                  <a:pt x="8973" y="40127"/>
                </a:lnTo>
                <a:lnTo>
                  <a:pt x="7548" y="35811"/>
                </a:lnTo>
                <a:lnTo>
                  <a:pt x="7488" y="35613"/>
                </a:lnTo>
                <a:lnTo>
                  <a:pt x="6241" y="31798"/>
                </a:lnTo>
                <a:lnTo>
                  <a:pt x="2637" y="20700"/>
                </a:lnTo>
                <a:lnTo>
                  <a:pt x="0" y="12106"/>
                </a:lnTo>
                <a:lnTo>
                  <a:pt x="2865" y="11051"/>
                </a:lnTo>
                <a:lnTo>
                  <a:pt x="16787" y="6488"/>
                </a:lnTo>
                <a:lnTo>
                  <a:pt x="19342" y="5648"/>
                </a:lnTo>
                <a:lnTo>
                  <a:pt x="20869" y="5165"/>
                </a:lnTo>
                <a:lnTo>
                  <a:pt x="23667" y="4241"/>
                </a:lnTo>
                <a:lnTo>
                  <a:pt x="26001" y="3280"/>
                </a:lnTo>
                <a:lnTo>
                  <a:pt x="26145" y="3234"/>
                </a:lnTo>
                <a:lnTo>
                  <a:pt x="29654" y="2124"/>
                </a:lnTo>
                <a:lnTo>
                  <a:pt x="36356" y="0"/>
                </a:lnTo>
                <a:lnTo>
                  <a:pt x="37540" y="3998"/>
                </a:lnTo>
                <a:lnTo>
                  <a:pt x="38185" y="6179"/>
                </a:lnTo>
                <a:lnTo>
                  <a:pt x="38261" y="6402"/>
                </a:lnTo>
                <a:lnTo>
                  <a:pt x="39720" y="11401"/>
                </a:lnTo>
                <a:lnTo>
                  <a:pt x="40761" y="14898"/>
                </a:lnTo>
                <a:lnTo>
                  <a:pt x="41181" y="14670"/>
                </a:lnTo>
                <a:lnTo>
                  <a:pt x="41414" y="14549"/>
                </a:lnTo>
                <a:lnTo>
                  <a:pt x="41653" y="14452"/>
                </a:lnTo>
                <a:lnTo>
                  <a:pt x="42179" y="14192"/>
                </a:lnTo>
                <a:lnTo>
                  <a:pt x="42366" y="14111"/>
                </a:lnTo>
                <a:lnTo>
                  <a:pt x="43021" y="13799"/>
                </a:lnTo>
                <a:lnTo>
                  <a:pt x="43189" y="13723"/>
                </a:lnTo>
                <a:lnTo>
                  <a:pt x="44361" y="13155"/>
                </a:lnTo>
                <a:lnTo>
                  <a:pt x="44485" y="13763"/>
                </a:lnTo>
                <a:lnTo>
                  <a:pt x="44770" y="15201"/>
                </a:lnTo>
                <a:lnTo>
                  <a:pt x="46051" y="17310"/>
                </a:lnTo>
                <a:lnTo>
                  <a:pt x="46021" y="19720"/>
                </a:lnTo>
                <a:lnTo>
                  <a:pt x="46893" y="20519"/>
                </a:lnTo>
                <a:lnTo>
                  <a:pt x="46745" y="20795"/>
                </a:lnTo>
                <a:lnTo>
                  <a:pt x="46629" y="21049"/>
                </a:lnTo>
                <a:lnTo>
                  <a:pt x="46303" y="21662"/>
                </a:lnTo>
                <a:lnTo>
                  <a:pt x="46274" y="22304"/>
                </a:lnTo>
                <a:lnTo>
                  <a:pt x="47528" y="23840"/>
                </a:lnTo>
                <a:lnTo>
                  <a:pt x="47556" y="24064"/>
                </a:lnTo>
                <a:lnTo>
                  <a:pt x="47630" y="24313"/>
                </a:lnTo>
                <a:lnTo>
                  <a:pt x="47647" y="24850"/>
                </a:lnTo>
                <a:lnTo>
                  <a:pt x="47723" y="25073"/>
                </a:lnTo>
                <a:lnTo>
                  <a:pt x="47917" y="25273"/>
                </a:lnTo>
                <a:lnTo>
                  <a:pt x="48278" y="25359"/>
                </a:lnTo>
                <a:lnTo>
                  <a:pt x="48456" y="25345"/>
                </a:lnTo>
                <a:lnTo>
                  <a:pt x="48684" y="25561"/>
                </a:lnTo>
                <a:lnTo>
                  <a:pt x="49134" y="26136"/>
                </a:lnTo>
                <a:lnTo>
                  <a:pt x="49274" y="26637"/>
                </a:lnTo>
                <a:lnTo>
                  <a:pt x="49480" y="26846"/>
                </a:lnTo>
                <a:lnTo>
                  <a:pt x="50526" y="27102"/>
                </a:lnTo>
                <a:lnTo>
                  <a:pt x="56341" y="28437"/>
                </a:lnTo>
                <a:lnTo>
                  <a:pt x="61051" y="32425"/>
                </a:lnTo>
                <a:lnTo>
                  <a:pt x="60957" y="33099"/>
                </a:lnTo>
                <a:lnTo>
                  <a:pt x="60075" y="34364"/>
                </a:lnTo>
                <a:lnTo>
                  <a:pt x="59794" y="34821"/>
                </a:lnTo>
                <a:lnTo>
                  <a:pt x="60943" y="36184"/>
                </a:lnTo>
                <a:lnTo>
                  <a:pt x="61481" y="37250"/>
                </a:lnTo>
                <a:lnTo>
                  <a:pt x="61109" y="37998"/>
                </a:lnTo>
                <a:lnTo>
                  <a:pt x="60296" y="39095"/>
                </a:lnTo>
                <a:lnTo>
                  <a:pt x="60592" y="40495"/>
                </a:lnTo>
                <a:lnTo>
                  <a:pt x="59646" y="41309"/>
                </a:lnTo>
                <a:lnTo>
                  <a:pt x="59511" y="41763"/>
                </a:lnTo>
                <a:lnTo>
                  <a:pt x="59375" y="42218"/>
                </a:lnTo>
                <a:lnTo>
                  <a:pt x="58317" y="42751"/>
                </a:lnTo>
                <a:lnTo>
                  <a:pt x="57153" y="41957"/>
                </a:lnTo>
                <a:lnTo>
                  <a:pt x="56648" y="41613"/>
                </a:lnTo>
                <a:lnTo>
                  <a:pt x="56435" y="41619"/>
                </a:lnTo>
                <a:lnTo>
                  <a:pt x="56057" y="41111"/>
                </a:lnTo>
                <a:lnTo>
                  <a:pt x="55220" y="39065"/>
                </a:lnTo>
                <a:lnTo>
                  <a:pt x="55202" y="37886"/>
                </a:lnTo>
                <a:lnTo>
                  <a:pt x="55536" y="37815"/>
                </a:lnTo>
                <a:lnTo>
                  <a:pt x="55808" y="36853"/>
                </a:lnTo>
                <a:lnTo>
                  <a:pt x="55469" y="35106"/>
                </a:lnTo>
                <a:lnTo>
                  <a:pt x="53619" y="33593"/>
                </a:lnTo>
                <a:lnTo>
                  <a:pt x="52638" y="33222"/>
                </a:lnTo>
                <a:lnTo>
                  <a:pt x="50717" y="33646"/>
                </a:lnTo>
                <a:lnTo>
                  <a:pt x="49586" y="32534"/>
                </a:lnTo>
                <a:lnTo>
                  <a:pt x="48581" y="31688"/>
                </a:lnTo>
                <a:lnTo>
                  <a:pt x="48255" y="31565"/>
                </a:lnTo>
                <a:lnTo>
                  <a:pt x="47733" y="31369"/>
                </a:lnTo>
                <a:lnTo>
                  <a:pt x="46796" y="29680"/>
                </a:lnTo>
                <a:lnTo>
                  <a:pt x="46304" y="28179"/>
                </a:lnTo>
                <a:lnTo>
                  <a:pt x="45531" y="27654"/>
                </a:lnTo>
                <a:lnTo>
                  <a:pt x="44506" y="27734"/>
                </a:lnTo>
                <a:lnTo>
                  <a:pt x="43843" y="28111"/>
                </a:lnTo>
                <a:lnTo>
                  <a:pt x="43990" y="28697"/>
                </a:lnTo>
                <a:lnTo>
                  <a:pt x="44820" y="29762"/>
                </a:lnTo>
                <a:lnTo>
                  <a:pt x="45108" y="30754"/>
                </a:lnTo>
                <a:lnTo>
                  <a:pt x="45294" y="31064"/>
                </a:lnTo>
                <a:lnTo>
                  <a:pt x="46055" y="32326"/>
                </a:lnTo>
                <a:lnTo>
                  <a:pt x="46284" y="33174"/>
                </a:lnTo>
                <a:lnTo>
                  <a:pt x="46670" y="34547"/>
                </a:lnTo>
                <a:lnTo>
                  <a:pt x="47269" y="35101"/>
                </a:lnTo>
                <a:lnTo>
                  <a:pt x="48531" y="35275"/>
                </a:lnTo>
                <a:lnTo>
                  <a:pt x="48577" y="36006"/>
                </a:lnTo>
                <a:lnTo>
                  <a:pt x="49166" y="37982"/>
                </a:lnTo>
                <a:lnTo>
                  <a:pt x="49313" y="40826"/>
                </a:lnTo>
                <a:lnTo>
                  <a:pt x="49088" y="41658"/>
                </a:lnTo>
                <a:lnTo>
                  <a:pt x="48699" y="41687"/>
                </a:lnTo>
                <a:lnTo>
                  <a:pt x="47845" y="41349"/>
                </a:lnTo>
                <a:lnTo>
                  <a:pt x="47458" y="40338"/>
                </a:lnTo>
                <a:lnTo>
                  <a:pt x="47356" y="39921"/>
                </a:lnTo>
                <a:lnTo>
                  <a:pt x="44922" y="40630"/>
                </a:lnTo>
                <a:lnTo>
                  <a:pt x="42788" y="40975"/>
                </a:lnTo>
                <a:lnTo>
                  <a:pt x="42569" y="40801"/>
                </a:lnTo>
                <a:lnTo>
                  <a:pt x="42613" y="40565"/>
                </a:lnTo>
                <a:lnTo>
                  <a:pt x="42218" y="40538"/>
                </a:lnTo>
                <a:lnTo>
                  <a:pt x="42050" y="41071"/>
                </a:lnTo>
                <a:lnTo>
                  <a:pt x="43287" y="43670"/>
                </a:lnTo>
                <a:lnTo>
                  <a:pt x="44452" y="42921"/>
                </a:lnTo>
                <a:lnTo>
                  <a:pt x="44743" y="42416"/>
                </a:lnTo>
                <a:lnTo>
                  <a:pt x="46456" y="42957"/>
                </a:lnTo>
                <a:lnTo>
                  <a:pt x="46826" y="43986"/>
                </a:lnTo>
                <a:lnTo>
                  <a:pt x="49529" y="51505"/>
                </a:lnTo>
                <a:lnTo>
                  <a:pt x="45957" y="53717"/>
                </a:lnTo>
                <a:lnTo>
                  <a:pt x="46951" y="55400"/>
                </a:lnTo>
                <a:lnTo>
                  <a:pt x="49759" y="58073"/>
                </a:lnTo>
                <a:lnTo>
                  <a:pt x="50254" y="58359"/>
                </a:lnTo>
                <a:lnTo>
                  <a:pt x="50884" y="59644"/>
                </a:lnTo>
                <a:lnTo>
                  <a:pt x="51114" y="60456"/>
                </a:lnTo>
                <a:lnTo>
                  <a:pt x="51162" y="62723"/>
                </a:lnTo>
                <a:lnTo>
                  <a:pt x="51780" y="64329"/>
                </a:lnTo>
                <a:lnTo>
                  <a:pt x="52053" y="64594"/>
                </a:lnTo>
                <a:lnTo>
                  <a:pt x="52228" y="65076"/>
                </a:lnTo>
                <a:lnTo>
                  <a:pt x="52345" y="65723"/>
                </a:lnTo>
                <a:lnTo>
                  <a:pt x="52198" y="66123"/>
                </a:lnTo>
                <a:lnTo>
                  <a:pt x="51937" y="65840"/>
                </a:lnTo>
                <a:lnTo>
                  <a:pt x="51322" y="66287"/>
                </a:lnTo>
                <a:lnTo>
                  <a:pt x="51482" y="66882"/>
                </a:lnTo>
                <a:lnTo>
                  <a:pt x="51962" y="67530"/>
                </a:lnTo>
                <a:lnTo>
                  <a:pt x="52088" y="68186"/>
                </a:lnTo>
                <a:lnTo>
                  <a:pt x="51971" y="69403"/>
                </a:lnTo>
                <a:lnTo>
                  <a:pt x="51741" y="69947"/>
                </a:lnTo>
                <a:lnTo>
                  <a:pt x="51418" y="70005"/>
                </a:lnTo>
                <a:lnTo>
                  <a:pt x="50841" y="70579"/>
                </a:lnTo>
                <a:lnTo>
                  <a:pt x="50422" y="71412"/>
                </a:lnTo>
                <a:lnTo>
                  <a:pt x="51345" y="74367"/>
                </a:lnTo>
                <a:lnTo>
                  <a:pt x="50379" y="77473"/>
                </a:lnTo>
                <a:lnTo>
                  <a:pt x="50141" y="79399"/>
                </a:lnTo>
                <a:lnTo>
                  <a:pt x="47364" y="79836"/>
                </a:lnTo>
                <a:lnTo>
                  <a:pt x="46113" y="79957"/>
                </a:lnTo>
                <a:lnTo>
                  <a:pt x="43685" y="81103"/>
                </a:lnTo>
                <a:lnTo>
                  <a:pt x="37982" y="84390"/>
                </a:lnTo>
                <a:lnTo>
                  <a:pt x="32965" y="88192"/>
                </a:lnTo>
                <a:lnTo>
                  <a:pt x="31964" y="89241"/>
                </a:lnTo>
                <a:lnTo>
                  <a:pt x="30453" y="90380"/>
                </a:lnTo>
                <a:lnTo>
                  <a:pt x="25869" y="92185"/>
                </a:lnTo>
                <a:lnTo>
                  <a:pt x="24857" y="92770"/>
                </a:lnTo>
                <a:lnTo>
                  <a:pt x="20957" y="95212"/>
                </a:lnTo>
                <a:lnTo>
                  <a:pt x="19173" y="96932"/>
                </a:lnTo>
                <a:lnTo>
                  <a:pt x="18578" y="9665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3" name="pg273"/>
          <p:cNvSpPr/>
          <p:nvPr/>
        </p:nvSpPr>
        <p:spPr>
          <a:xfrm>
            <a:off x="6834491" y="3050897"/>
            <a:ext cx="20176" cy="30773"/>
          </a:xfrm>
          <a:custGeom>
            <a:avLst/>
            <a:gdLst/>
            <a:ahLst/>
            <a:cxnLst/>
            <a:rect l="0" t="0" r="0" b="0"/>
            <a:pathLst>
              <a:path w="20176" h="30773">
                <a:moveTo>
                  <a:pt x="0" y="29385"/>
                </a:moveTo>
                <a:lnTo>
                  <a:pt x="1054" y="28245"/>
                </a:lnTo>
                <a:lnTo>
                  <a:pt x="2091" y="28140"/>
                </a:lnTo>
                <a:lnTo>
                  <a:pt x="2616" y="27114"/>
                </a:lnTo>
                <a:lnTo>
                  <a:pt x="2343" y="26343"/>
                </a:lnTo>
                <a:lnTo>
                  <a:pt x="552" y="25247"/>
                </a:lnTo>
                <a:lnTo>
                  <a:pt x="614" y="24844"/>
                </a:lnTo>
                <a:lnTo>
                  <a:pt x="1215" y="23490"/>
                </a:lnTo>
                <a:lnTo>
                  <a:pt x="826" y="22229"/>
                </a:lnTo>
                <a:lnTo>
                  <a:pt x="1821" y="19828"/>
                </a:lnTo>
                <a:lnTo>
                  <a:pt x="1613" y="18309"/>
                </a:lnTo>
                <a:lnTo>
                  <a:pt x="1761" y="16586"/>
                </a:lnTo>
                <a:lnTo>
                  <a:pt x="2176" y="14978"/>
                </a:lnTo>
                <a:lnTo>
                  <a:pt x="2640" y="14600"/>
                </a:lnTo>
                <a:lnTo>
                  <a:pt x="2789" y="14058"/>
                </a:lnTo>
                <a:lnTo>
                  <a:pt x="2765" y="10210"/>
                </a:lnTo>
                <a:lnTo>
                  <a:pt x="2571" y="9228"/>
                </a:lnTo>
                <a:lnTo>
                  <a:pt x="2166" y="8781"/>
                </a:lnTo>
                <a:lnTo>
                  <a:pt x="2303" y="8154"/>
                </a:lnTo>
                <a:lnTo>
                  <a:pt x="3614" y="5852"/>
                </a:lnTo>
                <a:lnTo>
                  <a:pt x="5139" y="5208"/>
                </a:lnTo>
                <a:lnTo>
                  <a:pt x="5903" y="3244"/>
                </a:lnTo>
                <a:lnTo>
                  <a:pt x="6984" y="2294"/>
                </a:lnTo>
                <a:lnTo>
                  <a:pt x="7342" y="84"/>
                </a:lnTo>
                <a:lnTo>
                  <a:pt x="7643" y="59"/>
                </a:lnTo>
                <a:lnTo>
                  <a:pt x="8579" y="10"/>
                </a:lnTo>
                <a:lnTo>
                  <a:pt x="9086" y="0"/>
                </a:lnTo>
                <a:lnTo>
                  <a:pt x="9194" y="393"/>
                </a:lnTo>
                <a:lnTo>
                  <a:pt x="11287" y="281"/>
                </a:lnTo>
                <a:lnTo>
                  <a:pt x="12050" y="221"/>
                </a:lnTo>
                <a:lnTo>
                  <a:pt x="13119" y="196"/>
                </a:lnTo>
                <a:lnTo>
                  <a:pt x="13292" y="195"/>
                </a:lnTo>
                <a:lnTo>
                  <a:pt x="13360" y="350"/>
                </a:lnTo>
                <a:lnTo>
                  <a:pt x="13825" y="2477"/>
                </a:lnTo>
                <a:lnTo>
                  <a:pt x="14174" y="4024"/>
                </a:lnTo>
                <a:lnTo>
                  <a:pt x="13913" y="4685"/>
                </a:lnTo>
                <a:lnTo>
                  <a:pt x="14099" y="5639"/>
                </a:lnTo>
                <a:lnTo>
                  <a:pt x="14461" y="6650"/>
                </a:lnTo>
                <a:lnTo>
                  <a:pt x="14571" y="6915"/>
                </a:lnTo>
                <a:lnTo>
                  <a:pt x="14935" y="7133"/>
                </a:lnTo>
                <a:lnTo>
                  <a:pt x="15762" y="8001"/>
                </a:lnTo>
                <a:lnTo>
                  <a:pt x="15846" y="8184"/>
                </a:lnTo>
                <a:lnTo>
                  <a:pt x="19134" y="16256"/>
                </a:lnTo>
                <a:lnTo>
                  <a:pt x="20176" y="19134"/>
                </a:lnTo>
                <a:lnTo>
                  <a:pt x="18859" y="19983"/>
                </a:lnTo>
                <a:lnTo>
                  <a:pt x="18627" y="20570"/>
                </a:lnTo>
                <a:lnTo>
                  <a:pt x="18850" y="21030"/>
                </a:lnTo>
                <a:lnTo>
                  <a:pt x="16963" y="23463"/>
                </a:lnTo>
                <a:lnTo>
                  <a:pt x="16981" y="24417"/>
                </a:lnTo>
                <a:lnTo>
                  <a:pt x="15169" y="25742"/>
                </a:lnTo>
                <a:lnTo>
                  <a:pt x="14957" y="25662"/>
                </a:lnTo>
                <a:lnTo>
                  <a:pt x="14716" y="25466"/>
                </a:lnTo>
                <a:lnTo>
                  <a:pt x="14609" y="25028"/>
                </a:lnTo>
                <a:lnTo>
                  <a:pt x="14712" y="23252"/>
                </a:lnTo>
                <a:lnTo>
                  <a:pt x="14485" y="22544"/>
                </a:lnTo>
                <a:lnTo>
                  <a:pt x="13403" y="21902"/>
                </a:lnTo>
                <a:lnTo>
                  <a:pt x="13243" y="21466"/>
                </a:lnTo>
                <a:lnTo>
                  <a:pt x="12519" y="21205"/>
                </a:lnTo>
                <a:lnTo>
                  <a:pt x="12476" y="19261"/>
                </a:lnTo>
                <a:lnTo>
                  <a:pt x="10229" y="15874"/>
                </a:lnTo>
                <a:lnTo>
                  <a:pt x="9768" y="12757"/>
                </a:lnTo>
                <a:lnTo>
                  <a:pt x="8793" y="9223"/>
                </a:lnTo>
                <a:lnTo>
                  <a:pt x="8028" y="8237"/>
                </a:lnTo>
                <a:lnTo>
                  <a:pt x="7757" y="7257"/>
                </a:lnTo>
                <a:lnTo>
                  <a:pt x="7626" y="6689"/>
                </a:lnTo>
                <a:lnTo>
                  <a:pt x="7171" y="6503"/>
                </a:lnTo>
                <a:lnTo>
                  <a:pt x="5224" y="7895"/>
                </a:lnTo>
                <a:lnTo>
                  <a:pt x="6094" y="11730"/>
                </a:lnTo>
                <a:lnTo>
                  <a:pt x="7206" y="13042"/>
                </a:lnTo>
                <a:lnTo>
                  <a:pt x="8541" y="17666"/>
                </a:lnTo>
                <a:lnTo>
                  <a:pt x="8824" y="18010"/>
                </a:lnTo>
                <a:lnTo>
                  <a:pt x="9575" y="18332"/>
                </a:lnTo>
                <a:lnTo>
                  <a:pt x="9686" y="19171"/>
                </a:lnTo>
                <a:lnTo>
                  <a:pt x="9442" y="21954"/>
                </a:lnTo>
                <a:lnTo>
                  <a:pt x="10108" y="23525"/>
                </a:lnTo>
                <a:lnTo>
                  <a:pt x="10244" y="23523"/>
                </a:lnTo>
                <a:lnTo>
                  <a:pt x="10394" y="23888"/>
                </a:lnTo>
                <a:lnTo>
                  <a:pt x="10345" y="25000"/>
                </a:lnTo>
                <a:lnTo>
                  <a:pt x="9917" y="25504"/>
                </a:lnTo>
                <a:lnTo>
                  <a:pt x="9649" y="24378"/>
                </a:lnTo>
                <a:lnTo>
                  <a:pt x="8893" y="24010"/>
                </a:lnTo>
                <a:lnTo>
                  <a:pt x="7715" y="23975"/>
                </a:lnTo>
                <a:lnTo>
                  <a:pt x="5908" y="24657"/>
                </a:lnTo>
                <a:lnTo>
                  <a:pt x="5192" y="25317"/>
                </a:lnTo>
                <a:lnTo>
                  <a:pt x="5426" y="29100"/>
                </a:lnTo>
                <a:lnTo>
                  <a:pt x="4936" y="29724"/>
                </a:lnTo>
                <a:lnTo>
                  <a:pt x="4800" y="29687"/>
                </a:lnTo>
                <a:lnTo>
                  <a:pt x="4685" y="29309"/>
                </a:lnTo>
                <a:lnTo>
                  <a:pt x="3879" y="29420"/>
                </a:lnTo>
                <a:lnTo>
                  <a:pt x="2673" y="30644"/>
                </a:lnTo>
                <a:lnTo>
                  <a:pt x="1419" y="30773"/>
                </a:lnTo>
                <a:lnTo>
                  <a:pt x="48" y="2994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4" name="pg274"/>
          <p:cNvSpPr/>
          <p:nvPr/>
        </p:nvSpPr>
        <p:spPr>
          <a:xfrm>
            <a:off x="6822744" y="3113903"/>
            <a:ext cx="6223" cy="10357"/>
          </a:xfrm>
          <a:custGeom>
            <a:avLst/>
            <a:gdLst/>
            <a:ahLst/>
            <a:cxnLst/>
            <a:rect l="0" t="0" r="0" b="0"/>
            <a:pathLst>
              <a:path w="6223" h="10357">
                <a:moveTo>
                  <a:pt x="89" y="9118"/>
                </a:moveTo>
                <a:lnTo>
                  <a:pt x="0" y="6326"/>
                </a:lnTo>
                <a:lnTo>
                  <a:pt x="722" y="5307"/>
                </a:lnTo>
                <a:lnTo>
                  <a:pt x="921" y="4195"/>
                </a:lnTo>
                <a:lnTo>
                  <a:pt x="1462" y="2968"/>
                </a:lnTo>
                <a:lnTo>
                  <a:pt x="1377" y="1720"/>
                </a:lnTo>
                <a:lnTo>
                  <a:pt x="1093" y="550"/>
                </a:lnTo>
                <a:lnTo>
                  <a:pt x="1209" y="0"/>
                </a:lnTo>
                <a:lnTo>
                  <a:pt x="2487" y="168"/>
                </a:lnTo>
                <a:lnTo>
                  <a:pt x="3287" y="884"/>
                </a:lnTo>
                <a:lnTo>
                  <a:pt x="3506" y="1317"/>
                </a:lnTo>
                <a:lnTo>
                  <a:pt x="3499" y="2405"/>
                </a:lnTo>
                <a:lnTo>
                  <a:pt x="3227" y="3668"/>
                </a:lnTo>
                <a:lnTo>
                  <a:pt x="3467" y="5015"/>
                </a:lnTo>
                <a:lnTo>
                  <a:pt x="4180" y="5861"/>
                </a:lnTo>
                <a:lnTo>
                  <a:pt x="5466" y="6693"/>
                </a:lnTo>
                <a:lnTo>
                  <a:pt x="6046" y="6763"/>
                </a:lnTo>
                <a:lnTo>
                  <a:pt x="6223" y="7174"/>
                </a:lnTo>
                <a:lnTo>
                  <a:pt x="6208" y="8164"/>
                </a:lnTo>
                <a:lnTo>
                  <a:pt x="5840" y="8526"/>
                </a:lnTo>
                <a:lnTo>
                  <a:pt x="2309" y="10262"/>
                </a:lnTo>
                <a:lnTo>
                  <a:pt x="1727" y="10357"/>
                </a:lnTo>
                <a:lnTo>
                  <a:pt x="463" y="991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5" name="pg275"/>
          <p:cNvSpPr/>
          <p:nvPr/>
        </p:nvSpPr>
        <p:spPr>
          <a:xfrm>
            <a:off x="6829215" y="3067573"/>
            <a:ext cx="4729" cy="15636"/>
          </a:xfrm>
          <a:custGeom>
            <a:avLst/>
            <a:gdLst/>
            <a:ahLst/>
            <a:cxnLst/>
            <a:rect l="0" t="0" r="0" b="0"/>
            <a:pathLst>
              <a:path w="4729" h="15636">
                <a:moveTo>
                  <a:pt x="1953" y="14199"/>
                </a:moveTo>
                <a:lnTo>
                  <a:pt x="1261" y="10369"/>
                </a:lnTo>
                <a:lnTo>
                  <a:pt x="2065" y="10019"/>
                </a:lnTo>
                <a:lnTo>
                  <a:pt x="2319" y="8411"/>
                </a:lnTo>
                <a:lnTo>
                  <a:pt x="909" y="7588"/>
                </a:lnTo>
                <a:lnTo>
                  <a:pt x="460" y="6445"/>
                </a:lnTo>
                <a:lnTo>
                  <a:pt x="0" y="2418"/>
                </a:lnTo>
                <a:lnTo>
                  <a:pt x="93" y="966"/>
                </a:lnTo>
                <a:lnTo>
                  <a:pt x="379" y="178"/>
                </a:lnTo>
                <a:lnTo>
                  <a:pt x="655" y="0"/>
                </a:lnTo>
                <a:lnTo>
                  <a:pt x="1352" y="193"/>
                </a:lnTo>
                <a:lnTo>
                  <a:pt x="2192" y="1820"/>
                </a:lnTo>
                <a:lnTo>
                  <a:pt x="3808" y="8354"/>
                </a:lnTo>
                <a:lnTo>
                  <a:pt x="4729" y="10510"/>
                </a:lnTo>
                <a:lnTo>
                  <a:pt x="3211" y="12067"/>
                </a:lnTo>
                <a:lnTo>
                  <a:pt x="3322" y="13296"/>
                </a:lnTo>
                <a:lnTo>
                  <a:pt x="2964" y="13941"/>
                </a:lnTo>
                <a:lnTo>
                  <a:pt x="3073" y="14627"/>
                </a:lnTo>
                <a:lnTo>
                  <a:pt x="2476" y="1563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6" name="pg276"/>
          <p:cNvSpPr/>
          <p:nvPr/>
        </p:nvSpPr>
        <p:spPr>
          <a:xfrm>
            <a:off x="6827156" y="3055876"/>
            <a:ext cx="7472" cy="9987"/>
          </a:xfrm>
          <a:custGeom>
            <a:avLst/>
            <a:gdLst/>
            <a:ahLst/>
            <a:cxnLst/>
            <a:rect l="0" t="0" r="0" b="0"/>
            <a:pathLst>
              <a:path w="7472" h="9987">
                <a:moveTo>
                  <a:pt x="0" y="1275"/>
                </a:moveTo>
                <a:lnTo>
                  <a:pt x="1672" y="0"/>
                </a:lnTo>
                <a:lnTo>
                  <a:pt x="2503" y="813"/>
                </a:lnTo>
                <a:lnTo>
                  <a:pt x="3108" y="2029"/>
                </a:lnTo>
                <a:lnTo>
                  <a:pt x="3585" y="2426"/>
                </a:lnTo>
                <a:lnTo>
                  <a:pt x="4392" y="3185"/>
                </a:lnTo>
                <a:lnTo>
                  <a:pt x="5610" y="3550"/>
                </a:lnTo>
                <a:lnTo>
                  <a:pt x="6714" y="4237"/>
                </a:lnTo>
                <a:lnTo>
                  <a:pt x="7472" y="6068"/>
                </a:lnTo>
                <a:lnTo>
                  <a:pt x="7420" y="7194"/>
                </a:lnTo>
                <a:lnTo>
                  <a:pt x="7051" y="9214"/>
                </a:lnTo>
                <a:lnTo>
                  <a:pt x="6451" y="9987"/>
                </a:lnTo>
                <a:lnTo>
                  <a:pt x="5939" y="9916"/>
                </a:lnTo>
                <a:lnTo>
                  <a:pt x="5322" y="9380"/>
                </a:lnTo>
                <a:lnTo>
                  <a:pt x="4914" y="8367"/>
                </a:lnTo>
                <a:lnTo>
                  <a:pt x="4811" y="6956"/>
                </a:lnTo>
                <a:lnTo>
                  <a:pt x="5067" y="6462"/>
                </a:lnTo>
                <a:lnTo>
                  <a:pt x="5079" y="5552"/>
                </a:lnTo>
                <a:lnTo>
                  <a:pt x="4866" y="4600"/>
                </a:lnTo>
                <a:lnTo>
                  <a:pt x="4013" y="4138"/>
                </a:lnTo>
                <a:lnTo>
                  <a:pt x="2746" y="4168"/>
                </a:lnTo>
                <a:lnTo>
                  <a:pt x="2203" y="3871"/>
                </a:lnTo>
                <a:lnTo>
                  <a:pt x="627" y="231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7" name="pg277"/>
          <p:cNvSpPr/>
          <p:nvPr/>
        </p:nvSpPr>
        <p:spPr>
          <a:xfrm>
            <a:off x="5877261" y="4054182"/>
            <a:ext cx="505680" cy="372692"/>
          </a:xfrm>
          <a:custGeom>
            <a:avLst/>
            <a:gdLst/>
            <a:ahLst/>
            <a:cxnLst/>
            <a:rect l="0" t="0" r="0" b="0"/>
            <a:pathLst>
              <a:path w="505680" h="372692">
                <a:moveTo>
                  <a:pt x="0" y="88981"/>
                </a:moveTo>
                <a:lnTo>
                  <a:pt x="288" y="87876"/>
                </a:lnTo>
                <a:lnTo>
                  <a:pt x="1221" y="87102"/>
                </a:lnTo>
                <a:lnTo>
                  <a:pt x="2782" y="84715"/>
                </a:lnTo>
                <a:lnTo>
                  <a:pt x="2581" y="84031"/>
                </a:lnTo>
                <a:lnTo>
                  <a:pt x="2535" y="83001"/>
                </a:lnTo>
                <a:lnTo>
                  <a:pt x="1846" y="81119"/>
                </a:lnTo>
                <a:lnTo>
                  <a:pt x="2676" y="79727"/>
                </a:lnTo>
                <a:lnTo>
                  <a:pt x="3653" y="79270"/>
                </a:lnTo>
                <a:lnTo>
                  <a:pt x="3872" y="79037"/>
                </a:lnTo>
                <a:lnTo>
                  <a:pt x="3756" y="78475"/>
                </a:lnTo>
                <a:lnTo>
                  <a:pt x="3562" y="78207"/>
                </a:lnTo>
                <a:lnTo>
                  <a:pt x="3541" y="78068"/>
                </a:lnTo>
                <a:lnTo>
                  <a:pt x="3667" y="77808"/>
                </a:lnTo>
                <a:lnTo>
                  <a:pt x="3860" y="77765"/>
                </a:lnTo>
                <a:lnTo>
                  <a:pt x="4079" y="77732"/>
                </a:lnTo>
                <a:lnTo>
                  <a:pt x="4370" y="77631"/>
                </a:lnTo>
                <a:lnTo>
                  <a:pt x="4594" y="77087"/>
                </a:lnTo>
                <a:lnTo>
                  <a:pt x="4547" y="76637"/>
                </a:lnTo>
                <a:lnTo>
                  <a:pt x="4632" y="76380"/>
                </a:lnTo>
                <a:lnTo>
                  <a:pt x="5173" y="76476"/>
                </a:lnTo>
                <a:lnTo>
                  <a:pt x="5372" y="76659"/>
                </a:lnTo>
                <a:lnTo>
                  <a:pt x="6210" y="77087"/>
                </a:lnTo>
                <a:lnTo>
                  <a:pt x="6629" y="76827"/>
                </a:lnTo>
                <a:lnTo>
                  <a:pt x="6883" y="76422"/>
                </a:lnTo>
                <a:lnTo>
                  <a:pt x="6761" y="75030"/>
                </a:lnTo>
                <a:lnTo>
                  <a:pt x="6408" y="74531"/>
                </a:lnTo>
                <a:lnTo>
                  <a:pt x="6493" y="73513"/>
                </a:lnTo>
                <a:lnTo>
                  <a:pt x="6789" y="73330"/>
                </a:lnTo>
                <a:lnTo>
                  <a:pt x="7023" y="73294"/>
                </a:lnTo>
                <a:lnTo>
                  <a:pt x="7273" y="73352"/>
                </a:lnTo>
                <a:lnTo>
                  <a:pt x="7458" y="73404"/>
                </a:lnTo>
                <a:lnTo>
                  <a:pt x="7788" y="73178"/>
                </a:lnTo>
                <a:lnTo>
                  <a:pt x="7843" y="72964"/>
                </a:lnTo>
                <a:lnTo>
                  <a:pt x="7862" y="72287"/>
                </a:lnTo>
                <a:lnTo>
                  <a:pt x="8070" y="71941"/>
                </a:lnTo>
                <a:lnTo>
                  <a:pt x="8311" y="71603"/>
                </a:lnTo>
                <a:lnTo>
                  <a:pt x="8245" y="71035"/>
                </a:lnTo>
                <a:lnTo>
                  <a:pt x="8343" y="70718"/>
                </a:lnTo>
                <a:lnTo>
                  <a:pt x="8800" y="70498"/>
                </a:lnTo>
                <a:lnTo>
                  <a:pt x="8989" y="70092"/>
                </a:lnTo>
                <a:lnTo>
                  <a:pt x="8917" y="69718"/>
                </a:lnTo>
                <a:lnTo>
                  <a:pt x="8813" y="69387"/>
                </a:lnTo>
                <a:lnTo>
                  <a:pt x="8946" y="69194"/>
                </a:lnTo>
                <a:lnTo>
                  <a:pt x="9444" y="68994"/>
                </a:lnTo>
                <a:lnTo>
                  <a:pt x="9726" y="68721"/>
                </a:lnTo>
                <a:lnTo>
                  <a:pt x="10680" y="68797"/>
                </a:lnTo>
                <a:lnTo>
                  <a:pt x="11276" y="68126"/>
                </a:lnTo>
                <a:lnTo>
                  <a:pt x="11690" y="68376"/>
                </a:lnTo>
                <a:lnTo>
                  <a:pt x="12101" y="68330"/>
                </a:lnTo>
                <a:lnTo>
                  <a:pt x="12465" y="67714"/>
                </a:lnTo>
                <a:lnTo>
                  <a:pt x="12020" y="67082"/>
                </a:lnTo>
                <a:lnTo>
                  <a:pt x="12079" y="66647"/>
                </a:lnTo>
                <a:lnTo>
                  <a:pt x="12631" y="66397"/>
                </a:lnTo>
                <a:lnTo>
                  <a:pt x="12865" y="66014"/>
                </a:lnTo>
                <a:lnTo>
                  <a:pt x="13304" y="65935"/>
                </a:lnTo>
                <a:lnTo>
                  <a:pt x="13664" y="65682"/>
                </a:lnTo>
                <a:lnTo>
                  <a:pt x="14139" y="64967"/>
                </a:lnTo>
                <a:lnTo>
                  <a:pt x="14269" y="64507"/>
                </a:lnTo>
                <a:lnTo>
                  <a:pt x="14713" y="64108"/>
                </a:lnTo>
                <a:lnTo>
                  <a:pt x="14982" y="63655"/>
                </a:lnTo>
                <a:lnTo>
                  <a:pt x="15138" y="63177"/>
                </a:lnTo>
                <a:lnTo>
                  <a:pt x="15473" y="63005"/>
                </a:lnTo>
                <a:lnTo>
                  <a:pt x="15895" y="63013"/>
                </a:lnTo>
                <a:lnTo>
                  <a:pt x="16155" y="62744"/>
                </a:lnTo>
                <a:lnTo>
                  <a:pt x="16292" y="62203"/>
                </a:lnTo>
                <a:lnTo>
                  <a:pt x="16519" y="61914"/>
                </a:lnTo>
                <a:lnTo>
                  <a:pt x="16835" y="61757"/>
                </a:lnTo>
                <a:lnTo>
                  <a:pt x="17554" y="61953"/>
                </a:lnTo>
                <a:lnTo>
                  <a:pt x="17817" y="61893"/>
                </a:lnTo>
                <a:lnTo>
                  <a:pt x="18719" y="61007"/>
                </a:lnTo>
                <a:lnTo>
                  <a:pt x="18759" y="60824"/>
                </a:lnTo>
                <a:lnTo>
                  <a:pt x="18660" y="60490"/>
                </a:lnTo>
                <a:lnTo>
                  <a:pt x="18705" y="60205"/>
                </a:lnTo>
                <a:lnTo>
                  <a:pt x="18835" y="60097"/>
                </a:lnTo>
                <a:lnTo>
                  <a:pt x="19146" y="60182"/>
                </a:lnTo>
                <a:lnTo>
                  <a:pt x="19388" y="60018"/>
                </a:lnTo>
                <a:lnTo>
                  <a:pt x="19516" y="59866"/>
                </a:lnTo>
                <a:lnTo>
                  <a:pt x="19538" y="59598"/>
                </a:lnTo>
                <a:lnTo>
                  <a:pt x="19440" y="59436"/>
                </a:lnTo>
                <a:lnTo>
                  <a:pt x="19232" y="59241"/>
                </a:lnTo>
                <a:lnTo>
                  <a:pt x="18769" y="58786"/>
                </a:lnTo>
                <a:lnTo>
                  <a:pt x="18647" y="58179"/>
                </a:lnTo>
                <a:lnTo>
                  <a:pt x="18887" y="57960"/>
                </a:lnTo>
                <a:lnTo>
                  <a:pt x="19144" y="57458"/>
                </a:lnTo>
                <a:lnTo>
                  <a:pt x="18990" y="56903"/>
                </a:lnTo>
                <a:lnTo>
                  <a:pt x="19044" y="56300"/>
                </a:lnTo>
                <a:lnTo>
                  <a:pt x="19746" y="55261"/>
                </a:lnTo>
                <a:lnTo>
                  <a:pt x="19858" y="54655"/>
                </a:lnTo>
                <a:lnTo>
                  <a:pt x="20124" y="54355"/>
                </a:lnTo>
                <a:lnTo>
                  <a:pt x="20253" y="53514"/>
                </a:lnTo>
                <a:lnTo>
                  <a:pt x="20177" y="53096"/>
                </a:lnTo>
                <a:lnTo>
                  <a:pt x="20017" y="52678"/>
                </a:lnTo>
                <a:lnTo>
                  <a:pt x="19627" y="52202"/>
                </a:lnTo>
                <a:lnTo>
                  <a:pt x="29174" y="47382"/>
                </a:lnTo>
                <a:lnTo>
                  <a:pt x="30011" y="46959"/>
                </a:lnTo>
                <a:lnTo>
                  <a:pt x="39804" y="42194"/>
                </a:lnTo>
                <a:lnTo>
                  <a:pt x="48182" y="38055"/>
                </a:lnTo>
                <a:lnTo>
                  <a:pt x="50261" y="36947"/>
                </a:lnTo>
                <a:lnTo>
                  <a:pt x="50710" y="36805"/>
                </a:lnTo>
                <a:lnTo>
                  <a:pt x="50954" y="36904"/>
                </a:lnTo>
                <a:lnTo>
                  <a:pt x="51214" y="36977"/>
                </a:lnTo>
                <a:lnTo>
                  <a:pt x="51487" y="37211"/>
                </a:lnTo>
                <a:lnTo>
                  <a:pt x="51467" y="37770"/>
                </a:lnTo>
                <a:lnTo>
                  <a:pt x="51356" y="38186"/>
                </a:lnTo>
                <a:lnTo>
                  <a:pt x="51303" y="38377"/>
                </a:lnTo>
                <a:lnTo>
                  <a:pt x="51337" y="38592"/>
                </a:lnTo>
                <a:lnTo>
                  <a:pt x="51301" y="38771"/>
                </a:lnTo>
                <a:lnTo>
                  <a:pt x="51201" y="39064"/>
                </a:lnTo>
                <a:lnTo>
                  <a:pt x="51713" y="39315"/>
                </a:lnTo>
                <a:lnTo>
                  <a:pt x="52424" y="39038"/>
                </a:lnTo>
                <a:lnTo>
                  <a:pt x="52933" y="38621"/>
                </a:lnTo>
                <a:lnTo>
                  <a:pt x="53614" y="38534"/>
                </a:lnTo>
                <a:lnTo>
                  <a:pt x="53939" y="38282"/>
                </a:lnTo>
                <a:lnTo>
                  <a:pt x="54157" y="37771"/>
                </a:lnTo>
                <a:lnTo>
                  <a:pt x="54129" y="37491"/>
                </a:lnTo>
                <a:lnTo>
                  <a:pt x="54238" y="37133"/>
                </a:lnTo>
                <a:lnTo>
                  <a:pt x="54533" y="37006"/>
                </a:lnTo>
                <a:lnTo>
                  <a:pt x="55018" y="37030"/>
                </a:lnTo>
                <a:lnTo>
                  <a:pt x="55335" y="36839"/>
                </a:lnTo>
                <a:lnTo>
                  <a:pt x="55522" y="36406"/>
                </a:lnTo>
                <a:lnTo>
                  <a:pt x="55946" y="35881"/>
                </a:lnTo>
                <a:lnTo>
                  <a:pt x="56048" y="35685"/>
                </a:lnTo>
                <a:lnTo>
                  <a:pt x="56011" y="35347"/>
                </a:lnTo>
                <a:lnTo>
                  <a:pt x="56040" y="35170"/>
                </a:lnTo>
                <a:lnTo>
                  <a:pt x="56195" y="34876"/>
                </a:lnTo>
                <a:lnTo>
                  <a:pt x="56547" y="34796"/>
                </a:lnTo>
                <a:lnTo>
                  <a:pt x="56871" y="34878"/>
                </a:lnTo>
                <a:lnTo>
                  <a:pt x="57393" y="34836"/>
                </a:lnTo>
                <a:lnTo>
                  <a:pt x="58141" y="34270"/>
                </a:lnTo>
                <a:lnTo>
                  <a:pt x="58445" y="34084"/>
                </a:lnTo>
                <a:lnTo>
                  <a:pt x="58739" y="34057"/>
                </a:lnTo>
                <a:lnTo>
                  <a:pt x="58987" y="34058"/>
                </a:lnTo>
                <a:lnTo>
                  <a:pt x="59334" y="33842"/>
                </a:lnTo>
                <a:lnTo>
                  <a:pt x="59754" y="33072"/>
                </a:lnTo>
                <a:lnTo>
                  <a:pt x="59829" y="32782"/>
                </a:lnTo>
                <a:lnTo>
                  <a:pt x="59753" y="32514"/>
                </a:lnTo>
                <a:lnTo>
                  <a:pt x="59503" y="32193"/>
                </a:lnTo>
                <a:lnTo>
                  <a:pt x="59405" y="31988"/>
                </a:lnTo>
                <a:lnTo>
                  <a:pt x="59393" y="31810"/>
                </a:lnTo>
                <a:lnTo>
                  <a:pt x="59430" y="31623"/>
                </a:lnTo>
                <a:lnTo>
                  <a:pt x="59554" y="31363"/>
                </a:lnTo>
                <a:lnTo>
                  <a:pt x="59742" y="31124"/>
                </a:lnTo>
                <a:lnTo>
                  <a:pt x="59728" y="30873"/>
                </a:lnTo>
                <a:lnTo>
                  <a:pt x="59721" y="30535"/>
                </a:lnTo>
                <a:lnTo>
                  <a:pt x="59938" y="30341"/>
                </a:lnTo>
                <a:lnTo>
                  <a:pt x="60207" y="30258"/>
                </a:lnTo>
                <a:lnTo>
                  <a:pt x="60626" y="30291"/>
                </a:lnTo>
                <a:lnTo>
                  <a:pt x="60844" y="30517"/>
                </a:lnTo>
                <a:lnTo>
                  <a:pt x="61065" y="30763"/>
                </a:lnTo>
                <a:lnTo>
                  <a:pt x="61177" y="30945"/>
                </a:lnTo>
                <a:lnTo>
                  <a:pt x="61493" y="31055"/>
                </a:lnTo>
                <a:lnTo>
                  <a:pt x="62218" y="30938"/>
                </a:lnTo>
                <a:lnTo>
                  <a:pt x="62647" y="30712"/>
                </a:lnTo>
                <a:lnTo>
                  <a:pt x="63034" y="30330"/>
                </a:lnTo>
                <a:lnTo>
                  <a:pt x="63188" y="29944"/>
                </a:lnTo>
                <a:lnTo>
                  <a:pt x="63424" y="29670"/>
                </a:lnTo>
                <a:lnTo>
                  <a:pt x="63733" y="29417"/>
                </a:lnTo>
                <a:lnTo>
                  <a:pt x="64024" y="29270"/>
                </a:lnTo>
                <a:lnTo>
                  <a:pt x="64450" y="29343"/>
                </a:lnTo>
                <a:lnTo>
                  <a:pt x="64840" y="29501"/>
                </a:lnTo>
                <a:lnTo>
                  <a:pt x="65059" y="29526"/>
                </a:lnTo>
                <a:lnTo>
                  <a:pt x="65408" y="29431"/>
                </a:lnTo>
                <a:lnTo>
                  <a:pt x="65635" y="29177"/>
                </a:lnTo>
                <a:lnTo>
                  <a:pt x="65745" y="28845"/>
                </a:lnTo>
                <a:lnTo>
                  <a:pt x="66031" y="28276"/>
                </a:lnTo>
                <a:lnTo>
                  <a:pt x="66339" y="28148"/>
                </a:lnTo>
                <a:lnTo>
                  <a:pt x="66709" y="27808"/>
                </a:lnTo>
                <a:lnTo>
                  <a:pt x="66838" y="27700"/>
                </a:lnTo>
                <a:lnTo>
                  <a:pt x="67097" y="27558"/>
                </a:lnTo>
                <a:lnTo>
                  <a:pt x="67834" y="27441"/>
                </a:lnTo>
                <a:lnTo>
                  <a:pt x="68282" y="27532"/>
                </a:lnTo>
                <a:lnTo>
                  <a:pt x="68830" y="27286"/>
                </a:lnTo>
                <a:lnTo>
                  <a:pt x="69182" y="26741"/>
                </a:lnTo>
                <a:lnTo>
                  <a:pt x="69391" y="26681"/>
                </a:lnTo>
                <a:lnTo>
                  <a:pt x="69827" y="26710"/>
                </a:lnTo>
                <a:lnTo>
                  <a:pt x="69954" y="26765"/>
                </a:lnTo>
                <a:lnTo>
                  <a:pt x="70185" y="26683"/>
                </a:lnTo>
                <a:lnTo>
                  <a:pt x="70566" y="26430"/>
                </a:lnTo>
                <a:lnTo>
                  <a:pt x="70966" y="26164"/>
                </a:lnTo>
                <a:lnTo>
                  <a:pt x="71162" y="25831"/>
                </a:lnTo>
                <a:lnTo>
                  <a:pt x="71245" y="25516"/>
                </a:lnTo>
                <a:lnTo>
                  <a:pt x="71460" y="25301"/>
                </a:lnTo>
                <a:lnTo>
                  <a:pt x="71755" y="25245"/>
                </a:lnTo>
                <a:lnTo>
                  <a:pt x="71991" y="25296"/>
                </a:lnTo>
                <a:lnTo>
                  <a:pt x="72218" y="25159"/>
                </a:lnTo>
                <a:lnTo>
                  <a:pt x="72326" y="25001"/>
                </a:lnTo>
                <a:lnTo>
                  <a:pt x="72292" y="24786"/>
                </a:lnTo>
                <a:lnTo>
                  <a:pt x="72312" y="24500"/>
                </a:lnTo>
                <a:lnTo>
                  <a:pt x="72420" y="24342"/>
                </a:lnTo>
                <a:lnTo>
                  <a:pt x="72635" y="24126"/>
                </a:lnTo>
                <a:lnTo>
                  <a:pt x="72927" y="23979"/>
                </a:lnTo>
                <a:lnTo>
                  <a:pt x="73219" y="23932"/>
                </a:lnTo>
                <a:lnTo>
                  <a:pt x="73624" y="23867"/>
                </a:lnTo>
                <a:lnTo>
                  <a:pt x="74109" y="23994"/>
                </a:lnTo>
                <a:lnTo>
                  <a:pt x="74274" y="24185"/>
                </a:lnTo>
                <a:lnTo>
                  <a:pt x="74510" y="24308"/>
                </a:lnTo>
                <a:lnTo>
                  <a:pt x="74769" y="24267"/>
                </a:lnTo>
                <a:lnTo>
                  <a:pt x="75152" y="24064"/>
                </a:lnTo>
                <a:lnTo>
                  <a:pt x="75565" y="23737"/>
                </a:lnTo>
                <a:lnTo>
                  <a:pt x="75742" y="23435"/>
                </a:lnTo>
                <a:lnTo>
                  <a:pt x="76012" y="23093"/>
                </a:lnTo>
                <a:lnTo>
                  <a:pt x="76997" y="22879"/>
                </a:lnTo>
                <a:lnTo>
                  <a:pt x="77632" y="22804"/>
                </a:lnTo>
                <a:lnTo>
                  <a:pt x="78054" y="22657"/>
                </a:lnTo>
                <a:lnTo>
                  <a:pt x="78423" y="21925"/>
                </a:lnTo>
                <a:lnTo>
                  <a:pt x="78711" y="21532"/>
                </a:lnTo>
                <a:lnTo>
                  <a:pt x="79028" y="21319"/>
                </a:lnTo>
                <a:lnTo>
                  <a:pt x="79777" y="20988"/>
                </a:lnTo>
                <a:lnTo>
                  <a:pt x="80177" y="21032"/>
                </a:lnTo>
                <a:lnTo>
                  <a:pt x="80609" y="20960"/>
                </a:lnTo>
                <a:lnTo>
                  <a:pt x="81332" y="20407"/>
                </a:lnTo>
                <a:lnTo>
                  <a:pt x="81795" y="20421"/>
                </a:lnTo>
                <a:lnTo>
                  <a:pt x="82112" y="20711"/>
                </a:lnTo>
                <a:lnTo>
                  <a:pt x="82174" y="20957"/>
                </a:lnTo>
                <a:lnTo>
                  <a:pt x="82229" y="21400"/>
                </a:lnTo>
                <a:lnTo>
                  <a:pt x="82475" y="21826"/>
                </a:lnTo>
                <a:lnTo>
                  <a:pt x="82703" y="21817"/>
                </a:lnTo>
                <a:lnTo>
                  <a:pt x="83627" y="21565"/>
                </a:lnTo>
                <a:lnTo>
                  <a:pt x="83982" y="21277"/>
                </a:lnTo>
                <a:lnTo>
                  <a:pt x="84078" y="20879"/>
                </a:lnTo>
                <a:lnTo>
                  <a:pt x="84448" y="19271"/>
                </a:lnTo>
                <a:lnTo>
                  <a:pt x="84609" y="18016"/>
                </a:lnTo>
                <a:lnTo>
                  <a:pt x="84973" y="17270"/>
                </a:lnTo>
                <a:lnTo>
                  <a:pt x="85158" y="17051"/>
                </a:lnTo>
                <a:lnTo>
                  <a:pt x="85742" y="16664"/>
                </a:lnTo>
                <a:lnTo>
                  <a:pt x="86500" y="16293"/>
                </a:lnTo>
                <a:lnTo>
                  <a:pt x="87094" y="15108"/>
                </a:lnTo>
                <a:lnTo>
                  <a:pt x="87328" y="14798"/>
                </a:lnTo>
                <a:lnTo>
                  <a:pt x="87577" y="14758"/>
                </a:lnTo>
                <a:lnTo>
                  <a:pt x="88315" y="15243"/>
                </a:lnTo>
                <a:lnTo>
                  <a:pt x="88397" y="15590"/>
                </a:lnTo>
                <a:lnTo>
                  <a:pt x="88829" y="16189"/>
                </a:lnTo>
                <a:lnTo>
                  <a:pt x="89090" y="16672"/>
                </a:lnTo>
                <a:lnTo>
                  <a:pt x="89088" y="16941"/>
                </a:lnTo>
                <a:lnTo>
                  <a:pt x="88992" y="17244"/>
                </a:lnTo>
                <a:lnTo>
                  <a:pt x="88979" y="17543"/>
                </a:lnTo>
                <a:lnTo>
                  <a:pt x="89041" y="17737"/>
                </a:lnTo>
                <a:lnTo>
                  <a:pt x="89213" y="18043"/>
                </a:lnTo>
                <a:lnTo>
                  <a:pt x="89552" y="18293"/>
                </a:lnTo>
                <a:lnTo>
                  <a:pt x="89956" y="18505"/>
                </a:lnTo>
                <a:lnTo>
                  <a:pt x="90163" y="18565"/>
                </a:lnTo>
                <a:lnTo>
                  <a:pt x="90388" y="18491"/>
                </a:lnTo>
                <a:lnTo>
                  <a:pt x="90799" y="18054"/>
                </a:lnTo>
                <a:lnTo>
                  <a:pt x="90852" y="17860"/>
                </a:lnTo>
                <a:lnTo>
                  <a:pt x="90809" y="17644"/>
                </a:lnTo>
                <a:lnTo>
                  <a:pt x="90807" y="17441"/>
                </a:lnTo>
                <a:lnTo>
                  <a:pt x="90963" y="17267"/>
                </a:lnTo>
                <a:lnTo>
                  <a:pt x="91732" y="16965"/>
                </a:lnTo>
                <a:lnTo>
                  <a:pt x="92063" y="16836"/>
                </a:lnTo>
                <a:lnTo>
                  <a:pt x="92612" y="16714"/>
                </a:lnTo>
                <a:lnTo>
                  <a:pt x="92980" y="16854"/>
                </a:lnTo>
                <a:lnTo>
                  <a:pt x="93200" y="17140"/>
                </a:lnTo>
                <a:lnTo>
                  <a:pt x="93348" y="17106"/>
                </a:lnTo>
                <a:lnTo>
                  <a:pt x="93820" y="16825"/>
                </a:lnTo>
                <a:lnTo>
                  <a:pt x="94072" y="16985"/>
                </a:lnTo>
                <a:lnTo>
                  <a:pt x="94140" y="17256"/>
                </a:lnTo>
                <a:lnTo>
                  <a:pt x="94537" y="17404"/>
                </a:lnTo>
                <a:lnTo>
                  <a:pt x="94900" y="17378"/>
                </a:lnTo>
                <a:lnTo>
                  <a:pt x="95388" y="16917"/>
                </a:lnTo>
                <a:lnTo>
                  <a:pt x="95625" y="16476"/>
                </a:lnTo>
                <a:lnTo>
                  <a:pt x="96358" y="16117"/>
                </a:lnTo>
                <a:lnTo>
                  <a:pt x="97502" y="15686"/>
                </a:lnTo>
                <a:lnTo>
                  <a:pt x="98121" y="15132"/>
                </a:lnTo>
                <a:lnTo>
                  <a:pt x="98691" y="14883"/>
                </a:lnTo>
                <a:lnTo>
                  <a:pt x="99447" y="14733"/>
                </a:lnTo>
                <a:lnTo>
                  <a:pt x="101218" y="14621"/>
                </a:lnTo>
                <a:lnTo>
                  <a:pt x="103959" y="14405"/>
                </a:lnTo>
                <a:lnTo>
                  <a:pt x="105405" y="14257"/>
                </a:lnTo>
                <a:lnTo>
                  <a:pt x="107503" y="14049"/>
                </a:lnTo>
                <a:lnTo>
                  <a:pt x="108513" y="13956"/>
                </a:lnTo>
                <a:lnTo>
                  <a:pt x="109389" y="13882"/>
                </a:lnTo>
                <a:lnTo>
                  <a:pt x="110312" y="13742"/>
                </a:lnTo>
                <a:lnTo>
                  <a:pt x="113199" y="13337"/>
                </a:lnTo>
                <a:lnTo>
                  <a:pt x="118189" y="12813"/>
                </a:lnTo>
                <a:lnTo>
                  <a:pt x="122332" y="12253"/>
                </a:lnTo>
                <a:lnTo>
                  <a:pt x="123213" y="12134"/>
                </a:lnTo>
                <a:lnTo>
                  <a:pt x="127059" y="11612"/>
                </a:lnTo>
                <a:lnTo>
                  <a:pt x="130295" y="11229"/>
                </a:lnTo>
                <a:lnTo>
                  <a:pt x="134707" y="10704"/>
                </a:lnTo>
                <a:lnTo>
                  <a:pt x="139862" y="10011"/>
                </a:lnTo>
                <a:lnTo>
                  <a:pt x="147153" y="9119"/>
                </a:lnTo>
                <a:lnTo>
                  <a:pt x="150146" y="8721"/>
                </a:lnTo>
                <a:lnTo>
                  <a:pt x="150580" y="8664"/>
                </a:lnTo>
                <a:lnTo>
                  <a:pt x="153554" y="8268"/>
                </a:lnTo>
                <a:lnTo>
                  <a:pt x="155792" y="7969"/>
                </a:lnTo>
                <a:lnTo>
                  <a:pt x="159371" y="7548"/>
                </a:lnTo>
                <a:lnTo>
                  <a:pt x="162812" y="7142"/>
                </a:lnTo>
                <a:lnTo>
                  <a:pt x="166025" y="6762"/>
                </a:lnTo>
                <a:lnTo>
                  <a:pt x="169375" y="6364"/>
                </a:lnTo>
                <a:lnTo>
                  <a:pt x="173057" y="5897"/>
                </a:lnTo>
                <a:lnTo>
                  <a:pt x="178271" y="5220"/>
                </a:lnTo>
                <a:lnTo>
                  <a:pt x="181498" y="4823"/>
                </a:lnTo>
                <a:lnTo>
                  <a:pt x="182406" y="4711"/>
                </a:lnTo>
                <a:lnTo>
                  <a:pt x="183089" y="4626"/>
                </a:lnTo>
                <a:lnTo>
                  <a:pt x="191059" y="3630"/>
                </a:lnTo>
                <a:lnTo>
                  <a:pt x="194946" y="3136"/>
                </a:lnTo>
                <a:lnTo>
                  <a:pt x="198713" y="2655"/>
                </a:lnTo>
                <a:lnTo>
                  <a:pt x="203651" y="2023"/>
                </a:lnTo>
                <a:lnTo>
                  <a:pt x="203886" y="1995"/>
                </a:lnTo>
                <a:lnTo>
                  <a:pt x="214095" y="760"/>
                </a:lnTo>
                <a:lnTo>
                  <a:pt x="216857" y="424"/>
                </a:lnTo>
                <a:lnTo>
                  <a:pt x="217013" y="405"/>
                </a:lnTo>
                <a:lnTo>
                  <a:pt x="220261" y="85"/>
                </a:lnTo>
                <a:lnTo>
                  <a:pt x="223635" y="0"/>
                </a:lnTo>
                <a:lnTo>
                  <a:pt x="223424" y="382"/>
                </a:lnTo>
                <a:lnTo>
                  <a:pt x="223381" y="566"/>
                </a:lnTo>
                <a:lnTo>
                  <a:pt x="223270" y="1897"/>
                </a:lnTo>
                <a:lnTo>
                  <a:pt x="223396" y="2148"/>
                </a:lnTo>
                <a:lnTo>
                  <a:pt x="224643" y="2518"/>
                </a:lnTo>
                <a:lnTo>
                  <a:pt x="224945" y="2932"/>
                </a:lnTo>
                <a:lnTo>
                  <a:pt x="225511" y="3930"/>
                </a:lnTo>
                <a:lnTo>
                  <a:pt x="225644" y="4370"/>
                </a:lnTo>
                <a:lnTo>
                  <a:pt x="225654" y="4616"/>
                </a:lnTo>
                <a:lnTo>
                  <a:pt x="225523" y="5131"/>
                </a:lnTo>
                <a:lnTo>
                  <a:pt x="225316" y="5363"/>
                </a:lnTo>
                <a:lnTo>
                  <a:pt x="224442" y="5759"/>
                </a:lnTo>
                <a:lnTo>
                  <a:pt x="224125" y="6040"/>
                </a:lnTo>
                <a:lnTo>
                  <a:pt x="223980" y="6383"/>
                </a:lnTo>
                <a:lnTo>
                  <a:pt x="223683" y="7703"/>
                </a:lnTo>
                <a:lnTo>
                  <a:pt x="223882" y="9282"/>
                </a:lnTo>
                <a:lnTo>
                  <a:pt x="224152" y="10576"/>
                </a:lnTo>
                <a:lnTo>
                  <a:pt x="224398" y="10821"/>
                </a:lnTo>
                <a:lnTo>
                  <a:pt x="225071" y="11310"/>
                </a:lnTo>
                <a:lnTo>
                  <a:pt x="226152" y="12432"/>
                </a:lnTo>
                <a:lnTo>
                  <a:pt x="231179" y="7432"/>
                </a:lnTo>
                <a:lnTo>
                  <a:pt x="233482" y="5138"/>
                </a:lnTo>
                <a:lnTo>
                  <a:pt x="235453" y="2940"/>
                </a:lnTo>
                <a:lnTo>
                  <a:pt x="238976" y="6151"/>
                </a:lnTo>
                <a:lnTo>
                  <a:pt x="241634" y="8556"/>
                </a:lnTo>
                <a:lnTo>
                  <a:pt x="247220" y="14024"/>
                </a:lnTo>
                <a:lnTo>
                  <a:pt x="249585" y="16335"/>
                </a:lnTo>
                <a:lnTo>
                  <a:pt x="251465" y="18092"/>
                </a:lnTo>
                <a:lnTo>
                  <a:pt x="254506" y="20925"/>
                </a:lnTo>
                <a:lnTo>
                  <a:pt x="255340" y="32979"/>
                </a:lnTo>
                <a:lnTo>
                  <a:pt x="255460" y="34720"/>
                </a:lnTo>
                <a:lnTo>
                  <a:pt x="255495" y="35224"/>
                </a:lnTo>
                <a:lnTo>
                  <a:pt x="257488" y="34874"/>
                </a:lnTo>
                <a:lnTo>
                  <a:pt x="258083" y="34772"/>
                </a:lnTo>
                <a:lnTo>
                  <a:pt x="266902" y="33257"/>
                </a:lnTo>
                <a:lnTo>
                  <a:pt x="270669" y="32608"/>
                </a:lnTo>
                <a:lnTo>
                  <a:pt x="270865" y="32575"/>
                </a:lnTo>
                <a:lnTo>
                  <a:pt x="272744" y="32271"/>
                </a:lnTo>
                <a:lnTo>
                  <a:pt x="273225" y="32191"/>
                </a:lnTo>
                <a:lnTo>
                  <a:pt x="279216" y="31176"/>
                </a:lnTo>
                <a:lnTo>
                  <a:pt x="285427" y="30057"/>
                </a:lnTo>
                <a:lnTo>
                  <a:pt x="286237" y="29965"/>
                </a:lnTo>
                <a:lnTo>
                  <a:pt x="286899" y="29851"/>
                </a:lnTo>
                <a:lnTo>
                  <a:pt x="290274" y="29268"/>
                </a:lnTo>
                <a:lnTo>
                  <a:pt x="290565" y="29222"/>
                </a:lnTo>
                <a:lnTo>
                  <a:pt x="291970" y="29006"/>
                </a:lnTo>
                <a:lnTo>
                  <a:pt x="292870" y="28859"/>
                </a:lnTo>
                <a:lnTo>
                  <a:pt x="293624" y="28742"/>
                </a:lnTo>
                <a:lnTo>
                  <a:pt x="293768" y="28729"/>
                </a:lnTo>
                <a:lnTo>
                  <a:pt x="295496" y="28455"/>
                </a:lnTo>
                <a:lnTo>
                  <a:pt x="300506" y="27604"/>
                </a:lnTo>
                <a:lnTo>
                  <a:pt x="303448" y="27102"/>
                </a:lnTo>
                <a:lnTo>
                  <a:pt x="305069" y="26825"/>
                </a:lnTo>
                <a:lnTo>
                  <a:pt x="307188" y="26463"/>
                </a:lnTo>
                <a:lnTo>
                  <a:pt x="312182" y="25607"/>
                </a:lnTo>
                <a:lnTo>
                  <a:pt x="312611" y="25538"/>
                </a:lnTo>
                <a:lnTo>
                  <a:pt x="319707" y="24381"/>
                </a:lnTo>
                <a:lnTo>
                  <a:pt x="322535" y="23918"/>
                </a:lnTo>
                <a:lnTo>
                  <a:pt x="325872" y="23368"/>
                </a:lnTo>
                <a:lnTo>
                  <a:pt x="327967" y="23024"/>
                </a:lnTo>
                <a:lnTo>
                  <a:pt x="328398" y="22940"/>
                </a:lnTo>
                <a:lnTo>
                  <a:pt x="331435" y="22442"/>
                </a:lnTo>
                <a:lnTo>
                  <a:pt x="332976" y="22194"/>
                </a:lnTo>
                <a:lnTo>
                  <a:pt x="335688" y="21750"/>
                </a:lnTo>
                <a:lnTo>
                  <a:pt x="343032" y="20543"/>
                </a:lnTo>
                <a:lnTo>
                  <a:pt x="346673" y="19937"/>
                </a:lnTo>
                <a:lnTo>
                  <a:pt x="348762" y="19588"/>
                </a:lnTo>
                <a:lnTo>
                  <a:pt x="358552" y="17626"/>
                </a:lnTo>
                <a:lnTo>
                  <a:pt x="361435" y="17104"/>
                </a:lnTo>
                <a:lnTo>
                  <a:pt x="366576" y="16190"/>
                </a:lnTo>
                <a:lnTo>
                  <a:pt x="366852" y="16141"/>
                </a:lnTo>
                <a:lnTo>
                  <a:pt x="367064" y="16104"/>
                </a:lnTo>
                <a:lnTo>
                  <a:pt x="368348" y="15873"/>
                </a:lnTo>
                <a:lnTo>
                  <a:pt x="373257" y="19136"/>
                </a:lnTo>
                <a:lnTo>
                  <a:pt x="373572" y="19346"/>
                </a:lnTo>
                <a:lnTo>
                  <a:pt x="381917" y="24824"/>
                </a:lnTo>
                <a:lnTo>
                  <a:pt x="382776" y="25360"/>
                </a:lnTo>
                <a:lnTo>
                  <a:pt x="386868" y="28064"/>
                </a:lnTo>
                <a:lnTo>
                  <a:pt x="387015" y="28161"/>
                </a:lnTo>
                <a:lnTo>
                  <a:pt x="390465" y="30422"/>
                </a:lnTo>
                <a:lnTo>
                  <a:pt x="391776" y="31312"/>
                </a:lnTo>
                <a:lnTo>
                  <a:pt x="392726" y="32055"/>
                </a:lnTo>
                <a:lnTo>
                  <a:pt x="393060" y="32224"/>
                </a:lnTo>
                <a:lnTo>
                  <a:pt x="393926" y="32703"/>
                </a:lnTo>
                <a:lnTo>
                  <a:pt x="394108" y="32805"/>
                </a:lnTo>
                <a:lnTo>
                  <a:pt x="395274" y="33574"/>
                </a:lnTo>
                <a:lnTo>
                  <a:pt x="406288" y="40862"/>
                </a:lnTo>
                <a:lnTo>
                  <a:pt x="409561" y="43150"/>
                </a:lnTo>
                <a:lnTo>
                  <a:pt x="410346" y="43693"/>
                </a:lnTo>
                <a:lnTo>
                  <a:pt x="410546" y="43859"/>
                </a:lnTo>
                <a:lnTo>
                  <a:pt x="412555" y="45237"/>
                </a:lnTo>
                <a:lnTo>
                  <a:pt x="414986" y="46975"/>
                </a:lnTo>
                <a:lnTo>
                  <a:pt x="419490" y="50191"/>
                </a:lnTo>
                <a:lnTo>
                  <a:pt x="420080" y="50591"/>
                </a:lnTo>
                <a:lnTo>
                  <a:pt x="423576" y="52958"/>
                </a:lnTo>
                <a:lnTo>
                  <a:pt x="425636" y="54350"/>
                </a:lnTo>
                <a:lnTo>
                  <a:pt x="426470" y="54891"/>
                </a:lnTo>
                <a:lnTo>
                  <a:pt x="426633" y="55020"/>
                </a:lnTo>
                <a:lnTo>
                  <a:pt x="431380" y="58195"/>
                </a:lnTo>
                <a:lnTo>
                  <a:pt x="432378" y="58863"/>
                </a:lnTo>
                <a:lnTo>
                  <a:pt x="441104" y="64684"/>
                </a:lnTo>
                <a:lnTo>
                  <a:pt x="450243" y="70752"/>
                </a:lnTo>
                <a:lnTo>
                  <a:pt x="454133" y="73330"/>
                </a:lnTo>
                <a:lnTo>
                  <a:pt x="460666" y="77651"/>
                </a:lnTo>
                <a:lnTo>
                  <a:pt x="464934" y="80470"/>
                </a:lnTo>
                <a:lnTo>
                  <a:pt x="467291" y="82040"/>
                </a:lnTo>
                <a:lnTo>
                  <a:pt x="472611" y="85579"/>
                </a:lnTo>
                <a:lnTo>
                  <a:pt x="477758" y="88998"/>
                </a:lnTo>
                <a:lnTo>
                  <a:pt x="484746" y="93630"/>
                </a:lnTo>
                <a:lnTo>
                  <a:pt x="485005" y="93832"/>
                </a:lnTo>
                <a:lnTo>
                  <a:pt x="485885" y="94329"/>
                </a:lnTo>
                <a:lnTo>
                  <a:pt x="490815" y="97659"/>
                </a:lnTo>
                <a:lnTo>
                  <a:pt x="492145" y="98526"/>
                </a:lnTo>
                <a:lnTo>
                  <a:pt x="492297" y="98625"/>
                </a:lnTo>
                <a:lnTo>
                  <a:pt x="495835" y="100930"/>
                </a:lnTo>
                <a:lnTo>
                  <a:pt x="496498" y="101362"/>
                </a:lnTo>
                <a:lnTo>
                  <a:pt x="500859" y="104286"/>
                </a:lnTo>
                <a:lnTo>
                  <a:pt x="505680" y="107515"/>
                </a:lnTo>
                <a:lnTo>
                  <a:pt x="504461" y="108180"/>
                </a:lnTo>
                <a:lnTo>
                  <a:pt x="501422" y="109257"/>
                </a:lnTo>
                <a:lnTo>
                  <a:pt x="493235" y="114299"/>
                </a:lnTo>
                <a:lnTo>
                  <a:pt x="489428" y="117270"/>
                </a:lnTo>
                <a:lnTo>
                  <a:pt x="484269" y="122291"/>
                </a:lnTo>
                <a:lnTo>
                  <a:pt x="480812" y="126134"/>
                </a:lnTo>
                <a:lnTo>
                  <a:pt x="476669" y="131714"/>
                </a:lnTo>
                <a:lnTo>
                  <a:pt x="470653" y="141175"/>
                </a:lnTo>
                <a:lnTo>
                  <a:pt x="465797" y="150628"/>
                </a:lnTo>
                <a:lnTo>
                  <a:pt x="465399" y="151402"/>
                </a:lnTo>
                <a:lnTo>
                  <a:pt x="464054" y="155824"/>
                </a:lnTo>
                <a:lnTo>
                  <a:pt x="463004" y="157236"/>
                </a:lnTo>
                <a:lnTo>
                  <a:pt x="459553" y="162946"/>
                </a:lnTo>
                <a:lnTo>
                  <a:pt x="458393" y="166010"/>
                </a:lnTo>
                <a:lnTo>
                  <a:pt x="456303" y="173571"/>
                </a:lnTo>
                <a:lnTo>
                  <a:pt x="455693" y="176894"/>
                </a:lnTo>
                <a:lnTo>
                  <a:pt x="455889" y="180266"/>
                </a:lnTo>
                <a:lnTo>
                  <a:pt x="455674" y="182572"/>
                </a:lnTo>
                <a:lnTo>
                  <a:pt x="455410" y="183320"/>
                </a:lnTo>
                <a:lnTo>
                  <a:pt x="455337" y="192463"/>
                </a:lnTo>
                <a:lnTo>
                  <a:pt x="455702" y="194410"/>
                </a:lnTo>
                <a:lnTo>
                  <a:pt x="457294" y="198008"/>
                </a:lnTo>
                <a:lnTo>
                  <a:pt x="456503" y="202269"/>
                </a:lnTo>
                <a:lnTo>
                  <a:pt x="455894" y="203352"/>
                </a:lnTo>
                <a:lnTo>
                  <a:pt x="454117" y="205013"/>
                </a:lnTo>
                <a:lnTo>
                  <a:pt x="452227" y="207702"/>
                </a:lnTo>
                <a:lnTo>
                  <a:pt x="451719" y="209325"/>
                </a:lnTo>
                <a:lnTo>
                  <a:pt x="447421" y="212067"/>
                </a:lnTo>
                <a:lnTo>
                  <a:pt x="443968" y="215224"/>
                </a:lnTo>
                <a:lnTo>
                  <a:pt x="443647" y="217495"/>
                </a:lnTo>
                <a:lnTo>
                  <a:pt x="443999" y="218290"/>
                </a:lnTo>
                <a:lnTo>
                  <a:pt x="443951" y="220174"/>
                </a:lnTo>
                <a:lnTo>
                  <a:pt x="442876" y="225835"/>
                </a:lnTo>
                <a:lnTo>
                  <a:pt x="438453" y="227058"/>
                </a:lnTo>
                <a:lnTo>
                  <a:pt x="437070" y="226969"/>
                </a:lnTo>
                <a:lnTo>
                  <a:pt x="436162" y="226117"/>
                </a:lnTo>
                <a:lnTo>
                  <a:pt x="432481" y="227773"/>
                </a:lnTo>
                <a:lnTo>
                  <a:pt x="430328" y="228993"/>
                </a:lnTo>
                <a:lnTo>
                  <a:pt x="429447" y="227351"/>
                </a:lnTo>
                <a:lnTo>
                  <a:pt x="427178" y="225680"/>
                </a:lnTo>
                <a:lnTo>
                  <a:pt x="425526" y="225689"/>
                </a:lnTo>
                <a:lnTo>
                  <a:pt x="422255" y="228088"/>
                </a:lnTo>
                <a:lnTo>
                  <a:pt x="420227" y="230333"/>
                </a:lnTo>
                <a:lnTo>
                  <a:pt x="419981" y="232266"/>
                </a:lnTo>
                <a:lnTo>
                  <a:pt x="418782" y="234003"/>
                </a:lnTo>
                <a:lnTo>
                  <a:pt x="418373" y="234960"/>
                </a:lnTo>
                <a:lnTo>
                  <a:pt x="417702" y="237524"/>
                </a:lnTo>
                <a:lnTo>
                  <a:pt x="417876" y="238470"/>
                </a:lnTo>
                <a:lnTo>
                  <a:pt x="418604" y="239580"/>
                </a:lnTo>
                <a:lnTo>
                  <a:pt x="419504" y="240509"/>
                </a:lnTo>
                <a:lnTo>
                  <a:pt x="421578" y="240039"/>
                </a:lnTo>
                <a:lnTo>
                  <a:pt x="421896" y="239369"/>
                </a:lnTo>
                <a:lnTo>
                  <a:pt x="422513" y="238851"/>
                </a:lnTo>
                <a:lnTo>
                  <a:pt x="422768" y="238880"/>
                </a:lnTo>
                <a:lnTo>
                  <a:pt x="423230" y="239686"/>
                </a:lnTo>
                <a:lnTo>
                  <a:pt x="423070" y="242268"/>
                </a:lnTo>
                <a:lnTo>
                  <a:pt x="417816" y="245493"/>
                </a:lnTo>
                <a:lnTo>
                  <a:pt x="415692" y="247890"/>
                </a:lnTo>
                <a:lnTo>
                  <a:pt x="412129" y="251364"/>
                </a:lnTo>
                <a:lnTo>
                  <a:pt x="411925" y="252699"/>
                </a:lnTo>
                <a:lnTo>
                  <a:pt x="411666" y="253275"/>
                </a:lnTo>
                <a:lnTo>
                  <a:pt x="410157" y="254812"/>
                </a:lnTo>
                <a:lnTo>
                  <a:pt x="410762" y="256210"/>
                </a:lnTo>
                <a:lnTo>
                  <a:pt x="409949" y="257319"/>
                </a:lnTo>
                <a:lnTo>
                  <a:pt x="401908" y="262493"/>
                </a:lnTo>
                <a:lnTo>
                  <a:pt x="401411" y="263911"/>
                </a:lnTo>
                <a:lnTo>
                  <a:pt x="399353" y="265495"/>
                </a:lnTo>
                <a:lnTo>
                  <a:pt x="398547" y="265846"/>
                </a:lnTo>
                <a:lnTo>
                  <a:pt x="396940" y="265374"/>
                </a:lnTo>
                <a:lnTo>
                  <a:pt x="396647" y="264248"/>
                </a:lnTo>
                <a:lnTo>
                  <a:pt x="395737" y="263522"/>
                </a:lnTo>
                <a:lnTo>
                  <a:pt x="393931" y="262669"/>
                </a:lnTo>
                <a:lnTo>
                  <a:pt x="390239" y="264137"/>
                </a:lnTo>
                <a:lnTo>
                  <a:pt x="390024" y="265335"/>
                </a:lnTo>
                <a:lnTo>
                  <a:pt x="390323" y="267554"/>
                </a:lnTo>
                <a:lnTo>
                  <a:pt x="395497" y="266983"/>
                </a:lnTo>
                <a:lnTo>
                  <a:pt x="396976" y="268689"/>
                </a:lnTo>
                <a:lnTo>
                  <a:pt x="396935" y="269577"/>
                </a:lnTo>
                <a:lnTo>
                  <a:pt x="395803" y="273011"/>
                </a:lnTo>
                <a:lnTo>
                  <a:pt x="396428" y="275075"/>
                </a:lnTo>
                <a:lnTo>
                  <a:pt x="393708" y="278023"/>
                </a:lnTo>
                <a:lnTo>
                  <a:pt x="388839" y="282091"/>
                </a:lnTo>
                <a:lnTo>
                  <a:pt x="388143" y="282248"/>
                </a:lnTo>
                <a:lnTo>
                  <a:pt x="387240" y="284057"/>
                </a:lnTo>
                <a:lnTo>
                  <a:pt x="386971" y="285353"/>
                </a:lnTo>
                <a:lnTo>
                  <a:pt x="386276" y="286792"/>
                </a:lnTo>
                <a:lnTo>
                  <a:pt x="385206" y="286628"/>
                </a:lnTo>
                <a:lnTo>
                  <a:pt x="382409" y="286989"/>
                </a:lnTo>
                <a:lnTo>
                  <a:pt x="378459" y="288601"/>
                </a:lnTo>
                <a:lnTo>
                  <a:pt x="374170" y="291007"/>
                </a:lnTo>
                <a:lnTo>
                  <a:pt x="371649" y="292982"/>
                </a:lnTo>
                <a:lnTo>
                  <a:pt x="370119" y="295584"/>
                </a:lnTo>
                <a:lnTo>
                  <a:pt x="369968" y="297325"/>
                </a:lnTo>
                <a:lnTo>
                  <a:pt x="368906" y="298288"/>
                </a:lnTo>
                <a:lnTo>
                  <a:pt x="368055" y="297596"/>
                </a:lnTo>
                <a:lnTo>
                  <a:pt x="366294" y="296846"/>
                </a:lnTo>
                <a:lnTo>
                  <a:pt x="362591" y="300581"/>
                </a:lnTo>
                <a:lnTo>
                  <a:pt x="362294" y="300827"/>
                </a:lnTo>
                <a:lnTo>
                  <a:pt x="359840" y="302860"/>
                </a:lnTo>
                <a:lnTo>
                  <a:pt x="359688" y="302986"/>
                </a:lnTo>
                <a:lnTo>
                  <a:pt x="354875" y="308618"/>
                </a:lnTo>
                <a:lnTo>
                  <a:pt x="354249" y="308657"/>
                </a:lnTo>
                <a:lnTo>
                  <a:pt x="353405" y="307315"/>
                </a:lnTo>
                <a:lnTo>
                  <a:pt x="351208" y="307066"/>
                </a:lnTo>
                <a:lnTo>
                  <a:pt x="349691" y="308560"/>
                </a:lnTo>
                <a:lnTo>
                  <a:pt x="349227" y="309585"/>
                </a:lnTo>
                <a:lnTo>
                  <a:pt x="348711" y="310113"/>
                </a:lnTo>
                <a:lnTo>
                  <a:pt x="346647" y="311076"/>
                </a:lnTo>
                <a:lnTo>
                  <a:pt x="346362" y="310955"/>
                </a:lnTo>
                <a:lnTo>
                  <a:pt x="346070" y="310512"/>
                </a:lnTo>
                <a:lnTo>
                  <a:pt x="345676" y="308743"/>
                </a:lnTo>
                <a:lnTo>
                  <a:pt x="345005" y="307986"/>
                </a:lnTo>
                <a:lnTo>
                  <a:pt x="343231" y="307635"/>
                </a:lnTo>
                <a:lnTo>
                  <a:pt x="342057" y="308621"/>
                </a:lnTo>
                <a:lnTo>
                  <a:pt x="340689" y="309122"/>
                </a:lnTo>
                <a:lnTo>
                  <a:pt x="339994" y="309044"/>
                </a:lnTo>
                <a:lnTo>
                  <a:pt x="339750" y="310527"/>
                </a:lnTo>
                <a:lnTo>
                  <a:pt x="339581" y="311550"/>
                </a:lnTo>
                <a:lnTo>
                  <a:pt x="339495" y="313608"/>
                </a:lnTo>
                <a:lnTo>
                  <a:pt x="340267" y="315196"/>
                </a:lnTo>
                <a:lnTo>
                  <a:pt x="342054" y="317572"/>
                </a:lnTo>
                <a:lnTo>
                  <a:pt x="343434" y="319179"/>
                </a:lnTo>
                <a:lnTo>
                  <a:pt x="345969" y="318660"/>
                </a:lnTo>
                <a:lnTo>
                  <a:pt x="346480" y="319668"/>
                </a:lnTo>
                <a:lnTo>
                  <a:pt x="346818" y="321110"/>
                </a:lnTo>
                <a:lnTo>
                  <a:pt x="346621" y="322945"/>
                </a:lnTo>
                <a:lnTo>
                  <a:pt x="346019" y="326145"/>
                </a:lnTo>
                <a:lnTo>
                  <a:pt x="345140" y="327980"/>
                </a:lnTo>
                <a:lnTo>
                  <a:pt x="345540" y="329200"/>
                </a:lnTo>
                <a:lnTo>
                  <a:pt x="344545" y="330290"/>
                </a:lnTo>
                <a:lnTo>
                  <a:pt x="339648" y="333727"/>
                </a:lnTo>
                <a:lnTo>
                  <a:pt x="337670" y="335554"/>
                </a:lnTo>
                <a:lnTo>
                  <a:pt x="337129" y="336268"/>
                </a:lnTo>
                <a:lnTo>
                  <a:pt x="334684" y="337811"/>
                </a:lnTo>
                <a:lnTo>
                  <a:pt x="332050" y="338262"/>
                </a:lnTo>
                <a:lnTo>
                  <a:pt x="330070" y="340285"/>
                </a:lnTo>
                <a:lnTo>
                  <a:pt x="328032" y="341226"/>
                </a:lnTo>
                <a:lnTo>
                  <a:pt x="327034" y="340235"/>
                </a:lnTo>
                <a:lnTo>
                  <a:pt x="326626" y="337029"/>
                </a:lnTo>
                <a:lnTo>
                  <a:pt x="321833" y="336496"/>
                </a:lnTo>
                <a:lnTo>
                  <a:pt x="318625" y="334250"/>
                </a:lnTo>
                <a:lnTo>
                  <a:pt x="316783" y="335354"/>
                </a:lnTo>
                <a:lnTo>
                  <a:pt x="316716" y="337035"/>
                </a:lnTo>
                <a:lnTo>
                  <a:pt x="315001" y="337248"/>
                </a:lnTo>
                <a:lnTo>
                  <a:pt x="314004" y="339194"/>
                </a:lnTo>
                <a:lnTo>
                  <a:pt x="314775" y="340613"/>
                </a:lnTo>
                <a:lnTo>
                  <a:pt x="317531" y="342083"/>
                </a:lnTo>
                <a:lnTo>
                  <a:pt x="319578" y="341361"/>
                </a:lnTo>
                <a:lnTo>
                  <a:pt x="324402" y="344275"/>
                </a:lnTo>
                <a:lnTo>
                  <a:pt x="325735" y="346468"/>
                </a:lnTo>
                <a:lnTo>
                  <a:pt x="324034" y="348741"/>
                </a:lnTo>
                <a:lnTo>
                  <a:pt x="321530" y="354230"/>
                </a:lnTo>
                <a:lnTo>
                  <a:pt x="319098" y="357191"/>
                </a:lnTo>
                <a:lnTo>
                  <a:pt x="315223" y="360084"/>
                </a:lnTo>
                <a:lnTo>
                  <a:pt x="313156" y="362040"/>
                </a:lnTo>
                <a:lnTo>
                  <a:pt x="312241" y="362350"/>
                </a:lnTo>
                <a:lnTo>
                  <a:pt x="311425" y="361923"/>
                </a:lnTo>
                <a:lnTo>
                  <a:pt x="311109" y="362043"/>
                </a:lnTo>
                <a:lnTo>
                  <a:pt x="309831" y="362647"/>
                </a:lnTo>
                <a:lnTo>
                  <a:pt x="308560" y="364133"/>
                </a:lnTo>
                <a:lnTo>
                  <a:pt x="306970" y="366875"/>
                </a:lnTo>
                <a:lnTo>
                  <a:pt x="304730" y="370732"/>
                </a:lnTo>
                <a:lnTo>
                  <a:pt x="306266" y="371470"/>
                </a:lnTo>
                <a:lnTo>
                  <a:pt x="307177" y="372442"/>
                </a:lnTo>
                <a:lnTo>
                  <a:pt x="306391" y="372541"/>
                </a:lnTo>
                <a:lnTo>
                  <a:pt x="304507" y="372658"/>
                </a:lnTo>
                <a:lnTo>
                  <a:pt x="303740" y="372692"/>
                </a:lnTo>
                <a:lnTo>
                  <a:pt x="303190" y="372596"/>
                </a:lnTo>
                <a:lnTo>
                  <a:pt x="302723" y="372367"/>
                </a:lnTo>
                <a:lnTo>
                  <a:pt x="301886" y="371788"/>
                </a:lnTo>
                <a:lnTo>
                  <a:pt x="300656" y="370736"/>
                </a:lnTo>
                <a:lnTo>
                  <a:pt x="299249" y="369649"/>
                </a:lnTo>
                <a:lnTo>
                  <a:pt x="298680" y="369424"/>
                </a:lnTo>
                <a:lnTo>
                  <a:pt x="296523" y="369061"/>
                </a:lnTo>
                <a:lnTo>
                  <a:pt x="296025" y="368865"/>
                </a:lnTo>
                <a:lnTo>
                  <a:pt x="295447" y="368398"/>
                </a:lnTo>
                <a:lnTo>
                  <a:pt x="294879" y="367631"/>
                </a:lnTo>
                <a:lnTo>
                  <a:pt x="294535" y="367271"/>
                </a:lnTo>
                <a:lnTo>
                  <a:pt x="293867" y="366845"/>
                </a:lnTo>
                <a:lnTo>
                  <a:pt x="293588" y="366766"/>
                </a:lnTo>
                <a:lnTo>
                  <a:pt x="293101" y="366717"/>
                </a:lnTo>
                <a:lnTo>
                  <a:pt x="292578" y="366931"/>
                </a:lnTo>
                <a:lnTo>
                  <a:pt x="292215" y="367337"/>
                </a:lnTo>
                <a:lnTo>
                  <a:pt x="291770" y="368226"/>
                </a:lnTo>
                <a:lnTo>
                  <a:pt x="290735" y="369086"/>
                </a:lnTo>
                <a:lnTo>
                  <a:pt x="290173" y="369308"/>
                </a:lnTo>
                <a:lnTo>
                  <a:pt x="288907" y="369430"/>
                </a:lnTo>
                <a:lnTo>
                  <a:pt x="287796" y="369356"/>
                </a:lnTo>
                <a:lnTo>
                  <a:pt x="287061" y="369134"/>
                </a:lnTo>
                <a:lnTo>
                  <a:pt x="285103" y="368189"/>
                </a:lnTo>
                <a:lnTo>
                  <a:pt x="284546" y="367895"/>
                </a:lnTo>
                <a:lnTo>
                  <a:pt x="284206" y="367579"/>
                </a:lnTo>
                <a:lnTo>
                  <a:pt x="284060" y="367135"/>
                </a:lnTo>
                <a:lnTo>
                  <a:pt x="283854" y="367116"/>
                </a:lnTo>
                <a:lnTo>
                  <a:pt x="283118" y="367253"/>
                </a:lnTo>
                <a:lnTo>
                  <a:pt x="281987" y="367351"/>
                </a:lnTo>
                <a:lnTo>
                  <a:pt x="281732" y="367248"/>
                </a:lnTo>
                <a:lnTo>
                  <a:pt x="281232" y="366791"/>
                </a:lnTo>
                <a:lnTo>
                  <a:pt x="280589" y="364839"/>
                </a:lnTo>
                <a:lnTo>
                  <a:pt x="280511" y="363881"/>
                </a:lnTo>
                <a:lnTo>
                  <a:pt x="280545" y="363590"/>
                </a:lnTo>
                <a:lnTo>
                  <a:pt x="280178" y="362552"/>
                </a:lnTo>
                <a:lnTo>
                  <a:pt x="279789" y="361567"/>
                </a:lnTo>
                <a:lnTo>
                  <a:pt x="279651" y="361455"/>
                </a:lnTo>
                <a:lnTo>
                  <a:pt x="279066" y="361373"/>
                </a:lnTo>
                <a:lnTo>
                  <a:pt x="278916" y="361251"/>
                </a:lnTo>
                <a:lnTo>
                  <a:pt x="278912" y="361088"/>
                </a:lnTo>
                <a:lnTo>
                  <a:pt x="278997" y="360802"/>
                </a:lnTo>
                <a:lnTo>
                  <a:pt x="279312" y="360372"/>
                </a:lnTo>
                <a:lnTo>
                  <a:pt x="279603" y="359976"/>
                </a:lnTo>
                <a:lnTo>
                  <a:pt x="279769" y="359884"/>
                </a:lnTo>
                <a:lnTo>
                  <a:pt x="279740" y="359674"/>
                </a:lnTo>
                <a:lnTo>
                  <a:pt x="279595" y="359506"/>
                </a:lnTo>
                <a:lnTo>
                  <a:pt x="279604" y="359194"/>
                </a:lnTo>
                <a:lnTo>
                  <a:pt x="279714" y="358666"/>
                </a:lnTo>
                <a:lnTo>
                  <a:pt x="279600" y="358203"/>
                </a:lnTo>
                <a:lnTo>
                  <a:pt x="278829" y="356836"/>
                </a:lnTo>
                <a:lnTo>
                  <a:pt x="278139" y="356053"/>
                </a:lnTo>
                <a:lnTo>
                  <a:pt x="277153" y="355603"/>
                </a:lnTo>
                <a:lnTo>
                  <a:pt x="276313" y="354752"/>
                </a:lnTo>
                <a:lnTo>
                  <a:pt x="275849" y="354188"/>
                </a:lnTo>
                <a:lnTo>
                  <a:pt x="274892" y="353025"/>
                </a:lnTo>
                <a:lnTo>
                  <a:pt x="274555" y="352615"/>
                </a:lnTo>
                <a:lnTo>
                  <a:pt x="274441" y="352333"/>
                </a:lnTo>
                <a:lnTo>
                  <a:pt x="274500" y="352061"/>
                </a:lnTo>
                <a:lnTo>
                  <a:pt x="275062" y="350836"/>
                </a:lnTo>
                <a:lnTo>
                  <a:pt x="275145" y="349792"/>
                </a:lnTo>
                <a:lnTo>
                  <a:pt x="275914" y="348502"/>
                </a:lnTo>
                <a:lnTo>
                  <a:pt x="276467" y="348168"/>
                </a:lnTo>
                <a:lnTo>
                  <a:pt x="276722" y="347912"/>
                </a:lnTo>
                <a:lnTo>
                  <a:pt x="277233" y="346805"/>
                </a:lnTo>
                <a:lnTo>
                  <a:pt x="277354" y="346399"/>
                </a:lnTo>
                <a:lnTo>
                  <a:pt x="277291" y="346162"/>
                </a:lnTo>
                <a:lnTo>
                  <a:pt x="276694" y="344308"/>
                </a:lnTo>
                <a:lnTo>
                  <a:pt x="276591" y="344091"/>
                </a:lnTo>
                <a:lnTo>
                  <a:pt x="276457" y="343941"/>
                </a:lnTo>
                <a:lnTo>
                  <a:pt x="276288" y="343896"/>
                </a:lnTo>
                <a:lnTo>
                  <a:pt x="274891" y="342246"/>
                </a:lnTo>
                <a:lnTo>
                  <a:pt x="274617" y="341848"/>
                </a:lnTo>
                <a:lnTo>
                  <a:pt x="274641" y="341621"/>
                </a:lnTo>
                <a:lnTo>
                  <a:pt x="274955" y="340970"/>
                </a:lnTo>
                <a:lnTo>
                  <a:pt x="274754" y="340199"/>
                </a:lnTo>
                <a:lnTo>
                  <a:pt x="273822" y="339359"/>
                </a:lnTo>
                <a:lnTo>
                  <a:pt x="273624" y="339209"/>
                </a:lnTo>
                <a:lnTo>
                  <a:pt x="273464" y="339212"/>
                </a:lnTo>
                <a:lnTo>
                  <a:pt x="273126" y="339483"/>
                </a:lnTo>
                <a:lnTo>
                  <a:pt x="273034" y="339835"/>
                </a:lnTo>
                <a:lnTo>
                  <a:pt x="272894" y="339961"/>
                </a:lnTo>
                <a:lnTo>
                  <a:pt x="272394" y="339888"/>
                </a:lnTo>
                <a:lnTo>
                  <a:pt x="272376" y="339690"/>
                </a:lnTo>
                <a:lnTo>
                  <a:pt x="272342" y="339535"/>
                </a:lnTo>
                <a:lnTo>
                  <a:pt x="271518" y="338937"/>
                </a:lnTo>
                <a:lnTo>
                  <a:pt x="270535" y="338462"/>
                </a:lnTo>
                <a:lnTo>
                  <a:pt x="270429" y="338307"/>
                </a:lnTo>
                <a:lnTo>
                  <a:pt x="270437" y="338169"/>
                </a:lnTo>
                <a:lnTo>
                  <a:pt x="270526" y="337934"/>
                </a:lnTo>
                <a:lnTo>
                  <a:pt x="270548" y="337688"/>
                </a:lnTo>
                <a:lnTo>
                  <a:pt x="270445" y="337471"/>
                </a:lnTo>
                <a:lnTo>
                  <a:pt x="269952" y="337167"/>
                </a:lnTo>
                <a:lnTo>
                  <a:pt x="268992" y="336368"/>
                </a:lnTo>
                <a:lnTo>
                  <a:pt x="269208" y="335810"/>
                </a:lnTo>
                <a:lnTo>
                  <a:pt x="269151" y="334939"/>
                </a:lnTo>
                <a:lnTo>
                  <a:pt x="268664" y="334430"/>
                </a:lnTo>
                <a:lnTo>
                  <a:pt x="267521" y="333292"/>
                </a:lnTo>
                <a:lnTo>
                  <a:pt x="266892" y="332882"/>
                </a:lnTo>
                <a:lnTo>
                  <a:pt x="265572" y="331590"/>
                </a:lnTo>
                <a:lnTo>
                  <a:pt x="264970" y="330182"/>
                </a:lnTo>
                <a:lnTo>
                  <a:pt x="265060" y="329974"/>
                </a:lnTo>
                <a:lnTo>
                  <a:pt x="265318" y="329786"/>
                </a:lnTo>
                <a:lnTo>
                  <a:pt x="265495" y="329613"/>
                </a:lnTo>
                <a:lnTo>
                  <a:pt x="265565" y="329411"/>
                </a:lnTo>
                <a:lnTo>
                  <a:pt x="265579" y="329209"/>
                </a:lnTo>
                <a:lnTo>
                  <a:pt x="265556" y="329081"/>
                </a:lnTo>
                <a:lnTo>
                  <a:pt x="265414" y="328926"/>
                </a:lnTo>
                <a:lnTo>
                  <a:pt x="265292" y="328739"/>
                </a:lnTo>
                <a:lnTo>
                  <a:pt x="265256" y="328537"/>
                </a:lnTo>
                <a:lnTo>
                  <a:pt x="265293" y="328331"/>
                </a:lnTo>
                <a:lnTo>
                  <a:pt x="265419" y="328167"/>
                </a:lnTo>
                <a:lnTo>
                  <a:pt x="265760" y="328046"/>
                </a:lnTo>
                <a:lnTo>
                  <a:pt x="266179" y="327451"/>
                </a:lnTo>
                <a:lnTo>
                  <a:pt x="266589" y="326559"/>
                </a:lnTo>
                <a:lnTo>
                  <a:pt x="266615" y="326406"/>
                </a:lnTo>
                <a:lnTo>
                  <a:pt x="266334" y="326269"/>
                </a:lnTo>
                <a:lnTo>
                  <a:pt x="266019" y="326424"/>
                </a:lnTo>
                <a:lnTo>
                  <a:pt x="265764" y="326432"/>
                </a:lnTo>
                <a:lnTo>
                  <a:pt x="265163" y="326179"/>
                </a:lnTo>
                <a:lnTo>
                  <a:pt x="263649" y="325118"/>
                </a:lnTo>
                <a:lnTo>
                  <a:pt x="261760" y="323565"/>
                </a:lnTo>
                <a:lnTo>
                  <a:pt x="261034" y="323122"/>
                </a:lnTo>
                <a:lnTo>
                  <a:pt x="260388" y="322305"/>
                </a:lnTo>
                <a:lnTo>
                  <a:pt x="260280" y="321963"/>
                </a:lnTo>
                <a:lnTo>
                  <a:pt x="260286" y="321802"/>
                </a:lnTo>
                <a:lnTo>
                  <a:pt x="260437" y="321625"/>
                </a:lnTo>
                <a:lnTo>
                  <a:pt x="260613" y="321486"/>
                </a:lnTo>
                <a:lnTo>
                  <a:pt x="260665" y="321290"/>
                </a:lnTo>
                <a:lnTo>
                  <a:pt x="260546" y="321002"/>
                </a:lnTo>
                <a:lnTo>
                  <a:pt x="260271" y="320920"/>
                </a:lnTo>
                <a:lnTo>
                  <a:pt x="259429" y="320944"/>
                </a:lnTo>
                <a:lnTo>
                  <a:pt x="259134" y="321007"/>
                </a:lnTo>
                <a:lnTo>
                  <a:pt x="258946" y="321125"/>
                </a:lnTo>
                <a:lnTo>
                  <a:pt x="258613" y="321086"/>
                </a:lnTo>
                <a:lnTo>
                  <a:pt x="255737" y="319472"/>
                </a:lnTo>
                <a:lnTo>
                  <a:pt x="255763" y="319077"/>
                </a:lnTo>
                <a:lnTo>
                  <a:pt x="255857" y="318740"/>
                </a:lnTo>
                <a:lnTo>
                  <a:pt x="255729" y="318259"/>
                </a:lnTo>
                <a:lnTo>
                  <a:pt x="255113" y="317202"/>
                </a:lnTo>
                <a:lnTo>
                  <a:pt x="254857" y="317015"/>
                </a:lnTo>
                <a:lnTo>
                  <a:pt x="253127" y="316551"/>
                </a:lnTo>
                <a:lnTo>
                  <a:pt x="252995" y="316527"/>
                </a:lnTo>
                <a:lnTo>
                  <a:pt x="252725" y="316597"/>
                </a:lnTo>
                <a:lnTo>
                  <a:pt x="251893" y="316975"/>
                </a:lnTo>
                <a:lnTo>
                  <a:pt x="250723" y="317359"/>
                </a:lnTo>
                <a:lnTo>
                  <a:pt x="249841" y="317303"/>
                </a:lnTo>
                <a:lnTo>
                  <a:pt x="245547" y="316089"/>
                </a:lnTo>
                <a:lnTo>
                  <a:pt x="245249" y="315252"/>
                </a:lnTo>
                <a:lnTo>
                  <a:pt x="245065" y="314564"/>
                </a:lnTo>
                <a:lnTo>
                  <a:pt x="244960" y="314433"/>
                </a:lnTo>
                <a:lnTo>
                  <a:pt x="244755" y="314371"/>
                </a:lnTo>
                <a:lnTo>
                  <a:pt x="244587" y="314389"/>
                </a:lnTo>
                <a:lnTo>
                  <a:pt x="244331" y="314793"/>
                </a:lnTo>
                <a:lnTo>
                  <a:pt x="244026" y="314870"/>
                </a:lnTo>
                <a:lnTo>
                  <a:pt x="243828" y="314826"/>
                </a:lnTo>
                <a:lnTo>
                  <a:pt x="242842" y="314281"/>
                </a:lnTo>
                <a:lnTo>
                  <a:pt x="242229" y="313531"/>
                </a:lnTo>
                <a:lnTo>
                  <a:pt x="241825" y="313199"/>
                </a:lnTo>
                <a:lnTo>
                  <a:pt x="240919" y="312659"/>
                </a:lnTo>
                <a:lnTo>
                  <a:pt x="240023" y="311921"/>
                </a:lnTo>
                <a:lnTo>
                  <a:pt x="239093" y="310721"/>
                </a:lnTo>
                <a:lnTo>
                  <a:pt x="239005" y="310077"/>
                </a:lnTo>
                <a:lnTo>
                  <a:pt x="239122" y="309878"/>
                </a:lnTo>
                <a:lnTo>
                  <a:pt x="239328" y="309681"/>
                </a:lnTo>
                <a:lnTo>
                  <a:pt x="239470" y="309666"/>
                </a:lnTo>
                <a:lnTo>
                  <a:pt x="239759" y="310169"/>
                </a:lnTo>
                <a:lnTo>
                  <a:pt x="240024" y="310347"/>
                </a:lnTo>
                <a:lnTo>
                  <a:pt x="240224" y="310233"/>
                </a:lnTo>
                <a:lnTo>
                  <a:pt x="240582" y="309514"/>
                </a:lnTo>
                <a:lnTo>
                  <a:pt x="240401" y="309393"/>
                </a:lnTo>
                <a:lnTo>
                  <a:pt x="240218" y="308875"/>
                </a:lnTo>
                <a:lnTo>
                  <a:pt x="240361" y="308762"/>
                </a:lnTo>
                <a:lnTo>
                  <a:pt x="241163" y="307857"/>
                </a:lnTo>
                <a:lnTo>
                  <a:pt x="241283" y="307591"/>
                </a:lnTo>
                <a:lnTo>
                  <a:pt x="241161" y="307371"/>
                </a:lnTo>
                <a:lnTo>
                  <a:pt x="240636" y="307113"/>
                </a:lnTo>
                <a:lnTo>
                  <a:pt x="239911" y="307213"/>
                </a:lnTo>
                <a:lnTo>
                  <a:pt x="239643" y="306515"/>
                </a:lnTo>
                <a:lnTo>
                  <a:pt x="239777" y="305837"/>
                </a:lnTo>
                <a:lnTo>
                  <a:pt x="239911" y="304610"/>
                </a:lnTo>
                <a:lnTo>
                  <a:pt x="239831" y="304294"/>
                </a:lnTo>
                <a:lnTo>
                  <a:pt x="238488" y="302916"/>
                </a:lnTo>
                <a:lnTo>
                  <a:pt x="238344" y="303003"/>
                </a:lnTo>
                <a:lnTo>
                  <a:pt x="236658" y="302148"/>
                </a:lnTo>
                <a:lnTo>
                  <a:pt x="237101" y="300820"/>
                </a:lnTo>
                <a:lnTo>
                  <a:pt x="236999" y="299813"/>
                </a:lnTo>
                <a:lnTo>
                  <a:pt x="236944" y="298290"/>
                </a:lnTo>
                <a:lnTo>
                  <a:pt x="237415" y="297402"/>
                </a:lnTo>
                <a:lnTo>
                  <a:pt x="237509" y="297254"/>
                </a:lnTo>
                <a:lnTo>
                  <a:pt x="237549" y="297055"/>
                </a:lnTo>
                <a:lnTo>
                  <a:pt x="237546" y="296863"/>
                </a:lnTo>
                <a:lnTo>
                  <a:pt x="237546" y="296688"/>
                </a:lnTo>
                <a:lnTo>
                  <a:pt x="237490" y="296540"/>
                </a:lnTo>
                <a:lnTo>
                  <a:pt x="237373" y="296386"/>
                </a:lnTo>
                <a:lnTo>
                  <a:pt x="237210" y="296310"/>
                </a:lnTo>
                <a:lnTo>
                  <a:pt x="236933" y="296270"/>
                </a:lnTo>
                <a:lnTo>
                  <a:pt x="236813" y="296099"/>
                </a:lnTo>
                <a:lnTo>
                  <a:pt x="236716" y="295888"/>
                </a:lnTo>
                <a:lnTo>
                  <a:pt x="236695" y="295595"/>
                </a:lnTo>
                <a:lnTo>
                  <a:pt x="236761" y="295199"/>
                </a:lnTo>
                <a:lnTo>
                  <a:pt x="236577" y="294916"/>
                </a:lnTo>
                <a:lnTo>
                  <a:pt x="236410" y="294648"/>
                </a:lnTo>
                <a:lnTo>
                  <a:pt x="236089" y="294354"/>
                </a:lnTo>
                <a:lnTo>
                  <a:pt x="235824" y="294208"/>
                </a:lnTo>
                <a:lnTo>
                  <a:pt x="235532" y="294134"/>
                </a:lnTo>
                <a:lnTo>
                  <a:pt x="235360" y="294044"/>
                </a:lnTo>
                <a:lnTo>
                  <a:pt x="235467" y="293575"/>
                </a:lnTo>
                <a:lnTo>
                  <a:pt x="235665" y="293466"/>
                </a:lnTo>
                <a:lnTo>
                  <a:pt x="235781" y="293271"/>
                </a:lnTo>
                <a:lnTo>
                  <a:pt x="235763" y="292995"/>
                </a:lnTo>
                <a:lnTo>
                  <a:pt x="235725" y="292861"/>
                </a:lnTo>
                <a:lnTo>
                  <a:pt x="235596" y="292726"/>
                </a:lnTo>
                <a:lnTo>
                  <a:pt x="235360" y="292663"/>
                </a:lnTo>
                <a:lnTo>
                  <a:pt x="235101" y="292550"/>
                </a:lnTo>
                <a:lnTo>
                  <a:pt x="234876" y="292380"/>
                </a:lnTo>
                <a:lnTo>
                  <a:pt x="234753" y="292104"/>
                </a:lnTo>
                <a:lnTo>
                  <a:pt x="234811" y="291831"/>
                </a:lnTo>
                <a:lnTo>
                  <a:pt x="235067" y="291450"/>
                </a:lnTo>
                <a:lnTo>
                  <a:pt x="234962" y="290990"/>
                </a:lnTo>
                <a:lnTo>
                  <a:pt x="234838" y="290056"/>
                </a:lnTo>
                <a:lnTo>
                  <a:pt x="234771" y="288997"/>
                </a:lnTo>
                <a:lnTo>
                  <a:pt x="235119" y="288537"/>
                </a:lnTo>
                <a:lnTo>
                  <a:pt x="235209" y="288281"/>
                </a:lnTo>
                <a:lnTo>
                  <a:pt x="235208" y="287967"/>
                </a:lnTo>
                <a:lnTo>
                  <a:pt x="234663" y="286445"/>
                </a:lnTo>
                <a:lnTo>
                  <a:pt x="234478" y="285986"/>
                </a:lnTo>
                <a:lnTo>
                  <a:pt x="233858" y="285400"/>
                </a:lnTo>
                <a:lnTo>
                  <a:pt x="231884" y="284519"/>
                </a:lnTo>
                <a:lnTo>
                  <a:pt x="231746" y="284501"/>
                </a:lnTo>
                <a:lnTo>
                  <a:pt x="231316" y="284804"/>
                </a:lnTo>
                <a:lnTo>
                  <a:pt x="231155" y="284981"/>
                </a:lnTo>
                <a:lnTo>
                  <a:pt x="231013" y="285003"/>
                </a:lnTo>
                <a:lnTo>
                  <a:pt x="230833" y="284809"/>
                </a:lnTo>
                <a:lnTo>
                  <a:pt x="230533" y="284322"/>
                </a:lnTo>
                <a:lnTo>
                  <a:pt x="230723" y="283603"/>
                </a:lnTo>
                <a:lnTo>
                  <a:pt x="230708" y="282495"/>
                </a:lnTo>
                <a:lnTo>
                  <a:pt x="230458" y="281994"/>
                </a:lnTo>
                <a:lnTo>
                  <a:pt x="230328" y="281879"/>
                </a:lnTo>
                <a:lnTo>
                  <a:pt x="228815" y="281818"/>
                </a:lnTo>
                <a:lnTo>
                  <a:pt x="228583" y="281909"/>
                </a:lnTo>
                <a:lnTo>
                  <a:pt x="227982" y="281843"/>
                </a:lnTo>
                <a:lnTo>
                  <a:pt x="227546" y="281491"/>
                </a:lnTo>
                <a:lnTo>
                  <a:pt x="227655" y="280680"/>
                </a:lnTo>
                <a:lnTo>
                  <a:pt x="228238" y="280200"/>
                </a:lnTo>
                <a:lnTo>
                  <a:pt x="228761" y="279429"/>
                </a:lnTo>
                <a:lnTo>
                  <a:pt x="228784" y="279200"/>
                </a:lnTo>
                <a:lnTo>
                  <a:pt x="228549" y="278983"/>
                </a:lnTo>
                <a:lnTo>
                  <a:pt x="228209" y="278894"/>
                </a:lnTo>
                <a:lnTo>
                  <a:pt x="227061" y="278527"/>
                </a:lnTo>
                <a:lnTo>
                  <a:pt x="226813" y="277601"/>
                </a:lnTo>
                <a:lnTo>
                  <a:pt x="226309" y="276651"/>
                </a:lnTo>
                <a:lnTo>
                  <a:pt x="224878" y="275683"/>
                </a:lnTo>
                <a:lnTo>
                  <a:pt x="224368" y="275645"/>
                </a:lnTo>
                <a:lnTo>
                  <a:pt x="224043" y="275361"/>
                </a:lnTo>
                <a:lnTo>
                  <a:pt x="223943" y="274964"/>
                </a:lnTo>
                <a:lnTo>
                  <a:pt x="224163" y="274301"/>
                </a:lnTo>
                <a:lnTo>
                  <a:pt x="224149" y="274147"/>
                </a:lnTo>
                <a:lnTo>
                  <a:pt x="223613" y="273854"/>
                </a:lnTo>
                <a:lnTo>
                  <a:pt x="223236" y="273534"/>
                </a:lnTo>
                <a:lnTo>
                  <a:pt x="223066" y="273218"/>
                </a:lnTo>
                <a:lnTo>
                  <a:pt x="222998" y="273008"/>
                </a:lnTo>
                <a:lnTo>
                  <a:pt x="222958" y="272842"/>
                </a:lnTo>
                <a:lnTo>
                  <a:pt x="223007" y="272451"/>
                </a:lnTo>
                <a:lnTo>
                  <a:pt x="223015" y="272314"/>
                </a:lnTo>
                <a:lnTo>
                  <a:pt x="223174" y="272077"/>
                </a:lnTo>
                <a:lnTo>
                  <a:pt x="223373" y="272051"/>
                </a:lnTo>
                <a:lnTo>
                  <a:pt x="223577" y="272020"/>
                </a:lnTo>
                <a:lnTo>
                  <a:pt x="223734" y="271761"/>
                </a:lnTo>
                <a:lnTo>
                  <a:pt x="223926" y="269963"/>
                </a:lnTo>
                <a:lnTo>
                  <a:pt x="223921" y="267923"/>
                </a:lnTo>
                <a:lnTo>
                  <a:pt x="223898" y="267631"/>
                </a:lnTo>
                <a:lnTo>
                  <a:pt x="223662" y="266399"/>
                </a:lnTo>
                <a:lnTo>
                  <a:pt x="223549" y="266261"/>
                </a:lnTo>
                <a:lnTo>
                  <a:pt x="222421" y="265740"/>
                </a:lnTo>
                <a:lnTo>
                  <a:pt x="221208" y="264376"/>
                </a:lnTo>
                <a:lnTo>
                  <a:pt x="220987" y="264320"/>
                </a:lnTo>
                <a:lnTo>
                  <a:pt x="220315" y="264357"/>
                </a:lnTo>
                <a:lnTo>
                  <a:pt x="218133" y="263492"/>
                </a:lnTo>
                <a:lnTo>
                  <a:pt x="217970" y="263342"/>
                </a:lnTo>
                <a:lnTo>
                  <a:pt x="217623" y="262826"/>
                </a:lnTo>
                <a:lnTo>
                  <a:pt x="217409" y="262658"/>
                </a:lnTo>
                <a:lnTo>
                  <a:pt x="217143" y="262674"/>
                </a:lnTo>
                <a:lnTo>
                  <a:pt x="216673" y="263054"/>
                </a:lnTo>
                <a:lnTo>
                  <a:pt x="216499" y="263158"/>
                </a:lnTo>
                <a:lnTo>
                  <a:pt x="216132" y="263102"/>
                </a:lnTo>
                <a:lnTo>
                  <a:pt x="215973" y="262995"/>
                </a:lnTo>
                <a:lnTo>
                  <a:pt x="215862" y="262865"/>
                </a:lnTo>
                <a:lnTo>
                  <a:pt x="215777" y="262670"/>
                </a:lnTo>
                <a:lnTo>
                  <a:pt x="215771" y="262337"/>
                </a:lnTo>
                <a:lnTo>
                  <a:pt x="215771" y="262193"/>
                </a:lnTo>
                <a:lnTo>
                  <a:pt x="215722" y="262052"/>
                </a:lnTo>
                <a:lnTo>
                  <a:pt x="215270" y="261951"/>
                </a:lnTo>
                <a:lnTo>
                  <a:pt x="215139" y="262078"/>
                </a:lnTo>
                <a:lnTo>
                  <a:pt x="214948" y="262230"/>
                </a:lnTo>
                <a:lnTo>
                  <a:pt x="214730" y="262298"/>
                </a:lnTo>
                <a:lnTo>
                  <a:pt x="214309" y="262288"/>
                </a:lnTo>
                <a:lnTo>
                  <a:pt x="213649" y="261812"/>
                </a:lnTo>
                <a:lnTo>
                  <a:pt x="213297" y="261405"/>
                </a:lnTo>
                <a:lnTo>
                  <a:pt x="212918" y="260934"/>
                </a:lnTo>
                <a:lnTo>
                  <a:pt x="212350" y="260556"/>
                </a:lnTo>
                <a:lnTo>
                  <a:pt x="212120" y="260550"/>
                </a:lnTo>
                <a:lnTo>
                  <a:pt x="211947" y="260742"/>
                </a:lnTo>
                <a:lnTo>
                  <a:pt x="211751" y="260778"/>
                </a:lnTo>
                <a:lnTo>
                  <a:pt x="211228" y="260629"/>
                </a:lnTo>
                <a:lnTo>
                  <a:pt x="211106" y="260441"/>
                </a:lnTo>
                <a:lnTo>
                  <a:pt x="211059" y="260240"/>
                </a:lnTo>
                <a:lnTo>
                  <a:pt x="211110" y="260022"/>
                </a:lnTo>
                <a:lnTo>
                  <a:pt x="211175" y="259727"/>
                </a:lnTo>
                <a:lnTo>
                  <a:pt x="211147" y="259493"/>
                </a:lnTo>
                <a:lnTo>
                  <a:pt x="210877" y="259180"/>
                </a:lnTo>
                <a:lnTo>
                  <a:pt x="210713" y="259119"/>
                </a:lnTo>
                <a:lnTo>
                  <a:pt x="210516" y="259166"/>
                </a:lnTo>
                <a:lnTo>
                  <a:pt x="210241" y="259569"/>
                </a:lnTo>
                <a:lnTo>
                  <a:pt x="209883" y="259485"/>
                </a:lnTo>
                <a:lnTo>
                  <a:pt x="209866" y="259234"/>
                </a:lnTo>
                <a:lnTo>
                  <a:pt x="209856" y="258994"/>
                </a:lnTo>
                <a:lnTo>
                  <a:pt x="209801" y="258633"/>
                </a:lnTo>
                <a:lnTo>
                  <a:pt x="209607" y="258323"/>
                </a:lnTo>
                <a:lnTo>
                  <a:pt x="209381" y="258197"/>
                </a:lnTo>
                <a:lnTo>
                  <a:pt x="209111" y="258109"/>
                </a:lnTo>
                <a:lnTo>
                  <a:pt x="208834" y="258127"/>
                </a:lnTo>
                <a:lnTo>
                  <a:pt x="207373" y="258542"/>
                </a:lnTo>
                <a:lnTo>
                  <a:pt x="206879" y="258750"/>
                </a:lnTo>
                <a:lnTo>
                  <a:pt x="206349" y="258816"/>
                </a:lnTo>
                <a:lnTo>
                  <a:pt x="205898" y="258720"/>
                </a:lnTo>
                <a:lnTo>
                  <a:pt x="204485" y="257894"/>
                </a:lnTo>
                <a:lnTo>
                  <a:pt x="201705" y="257190"/>
                </a:lnTo>
                <a:lnTo>
                  <a:pt x="200245" y="256955"/>
                </a:lnTo>
                <a:lnTo>
                  <a:pt x="199942" y="256981"/>
                </a:lnTo>
                <a:lnTo>
                  <a:pt x="199615" y="257112"/>
                </a:lnTo>
                <a:lnTo>
                  <a:pt x="199454" y="257102"/>
                </a:lnTo>
                <a:lnTo>
                  <a:pt x="198011" y="256404"/>
                </a:lnTo>
                <a:lnTo>
                  <a:pt x="197159" y="255879"/>
                </a:lnTo>
                <a:lnTo>
                  <a:pt x="194906" y="254773"/>
                </a:lnTo>
                <a:lnTo>
                  <a:pt x="193535" y="253752"/>
                </a:lnTo>
                <a:lnTo>
                  <a:pt x="192550" y="252939"/>
                </a:lnTo>
                <a:lnTo>
                  <a:pt x="192292" y="252225"/>
                </a:lnTo>
                <a:lnTo>
                  <a:pt x="191949" y="251638"/>
                </a:lnTo>
                <a:lnTo>
                  <a:pt x="191147" y="250471"/>
                </a:lnTo>
                <a:lnTo>
                  <a:pt x="191699" y="249546"/>
                </a:lnTo>
                <a:lnTo>
                  <a:pt x="191991" y="249459"/>
                </a:lnTo>
                <a:lnTo>
                  <a:pt x="192197" y="249300"/>
                </a:lnTo>
                <a:lnTo>
                  <a:pt x="192381" y="248167"/>
                </a:lnTo>
                <a:lnTo>
                  <a:pt x="192219" y="247930"/>
                </a:lnTo>
                <a:lnTo>
                  <a:pt x="191838" y="247809"/>
                </a:lnTo>
                <a:lnTo>
                  <a:pt x="191604" y="247613"/>
                </a:lnTo>
                <a:lnTo>
                  <a:pt x="190935" y="246224"/>
                </a:lnTo>
                <a:lnTo>
                  <a:pt x="190766" y="246042"/>
                </a:lnTo>
                <a:lnTo>
                  <a:pt x="190166" y="245684"/>
                </a:lnTo>
                <a:lnTo>
                  <a:pt x="189699" y="245677"/>
                </a:lnTo>
                <a:lnTo>
                  <a:pt x="189539" y="245791"/>
                </a:lnTo>
                <a:lnTo>
                  <a:pt x="189473" y="245963"/>
                </a:lnTo>
                <a:lnTo>
                  <a:pt x="189953" y="246490"/>
                </a:lnTo>
                <a:lnTo>
                  <a:pt x="190007" y="246928"/>
                </a:lnTo>
                <a:lnTo>
                  <a:pt x="189893" y="247133"/>
                </a:lnTo>
                <a:lnTo>
                  <a:pt x="189352" y="247436"/>
                </a:lnTo>
                <a:lnTo>
                  <a:pt x="188760" y="247499"/>
                </a:lnTo>
                <a:lnTo>
                  <a:pt x="187156" y="247398"/>
                </a:lnTo>
                <a:lnTo>
                  <a:pt x="186831" y="247168"/>
                </a:lnTo>
                <a:lnTo>
                  <a:pt x="186694" y="246484"/>
                </a:lnTo>
                <a:lnTo>
                  <a:pt x="186475" y="246123"/>
                </a:lnTo>
                <a:lnTo>
                  <a:pt x="186234" y="246015"/>
                </a:lnTo>
                <a:lnTo>
                  <a:pt x="185365" y="245815"/>
                </a:lnTo>
                <a:lnTo>
                  <a:pt x="184468" y="245706"/>
                </a:lnTo>
                <a:lnTo>
                  <a:pt x="183980" y="245192"/>
                </a:lnTo>
                <a:lnTo>
                  <a:pt x="183353" y="244788"/>
                </a:lnTo>
                <a:lnTo>
                  <a:pt x="182291" y="244459"/>
                </a:lnTo>
                <a:lnTo>
                  <a:pt x="181597" y="243857"/>
                </a:lnTo>
                <a:lnTo>
                  <a:pt x="181429" y="243488"/>
                </a:lnTo>
                <a:lnTo>
                  <a:pt x="181708" y="241504"/>
                </a:lnTo>
                <a:lnTo>
                  <a:pt x="182198" y="241392"/>
                </a:lnTo>
                <a:lnTo>
                  <a:pt x="182440" y="241294"/>
                </a:lnTo>
                <a:lnTo>
                  <a:pt x="182577" y="241016"/>
                </a:lnTo>
                <a:lnTo>
                  <a:pt x="182506" y="240546"/>
                </a:lnTo>
                <a:lnTo>
                  <a:pt x="181796" y="239962"/>
                </a:lnTo>
                <a:lnTo>
                  <a:pt x="180895" y="239506"/>
                </a:lnTo>
                <a:lnTo>
                  <a:pt x="179864" y="239345"/>
                </a:lnTo>
                <a:lnTo>
                  <a:pt x="179616" y="239064"/>
                </a:lnTo>
                <a:lnTo>
                  <a:pt x="179606" y="237936"/>
                </a:lnTo>
                <a:lnTo>
                  <a:pt x="180004" y="237670"/>
                </a:lnTo>
                <a:lnTo>
                  <a:pt x="180454" y="237582"/>
                </a:lnTo>
                <a:lnTo>
                  <a:pt x="180610" y="237692"/>
                </a:lnTo>
                <a:lnTo>
                  <a:pt x="180795" y="237537"/>
                </a:lnTo>
                <a:lnTo>
                  <a:pt x="181067" y="236957"/>
                </a:lnTo>
                <a:lnTo>
                  <a:pt x="180888" y="236622"/>
                </a:lnTo>
                <a:lnTo>
                  <a:pt x="180163" y="236305"/>
                </a:lnTo>
                <a:lnTo>
                  <a:pt x="178621" y="236103"/>
                </a:lnTo>
                <a:lnTo>
                  <a:pt x="178386" y="236279"/>
                </a:lnTo>
                <a:lnTo>
                  <a:pt x="177943" y="237037"/>
                </a:lnTo>
                <a:lnTo>
                  <a:pt x="177030" y="236818"/>
                </a:lnTo>
                <a:lnTo>
                  <a:pt x="176641" y="236077"/>
                </a:lnTo>
                <a:lnTo>
                  <a:pt x="175433" y="235611"/>
                </a:lnTo>
                <a:lnTo>
                  <a:pt x="175418" y="235351"/>
                </a:lnTo>
                <a:lnTo>
                  <a:pt x="175366" y="234963"/>
                </a:lnTo>
                <a:lnTo>
                  <a:pt x="175196" y="234740"/>
                </a:lnTo>
                <a:lnTo>
                  <a:pt x="174950" y="234601"/>
                </a:lnTo>
                <a:lnTo>
                  <a:pt x="174730" y="234745"/>
                </a:lnTo>
                <a:lnTo>
                  <a:pt x="174634" y="235130"/>
                </a:lnTo>
                <a:lnTo>
                  <a:pt x="174460" y="235545"/>
                </a:lnTo>
                <a:lnTo>
                  <a:pt x="174168" y="235594"/>
                </a:lnTo>
                <a:lnTo>
                  <a:pt x="174035" y="235469"/>
                </a:lnTo>
                <a:lnTo>
                  <a:pt x="173895" y="235213"/>
                </a:lnTo>
                <a:lnTo>
                  <a:pt x="173645" y="235017"/>
                </a:lnTo>
                <a:lnTo>
                  <a:pt x="173063" y="234704"/>
                </a:lnTo>
                <a:lnTo>
                  <a:pt x="172948" y="234525"/>
                </a:lnTo>
                <a:lnTo>
                  <a:pt x="172923" y="233642"/>
                </a:lnTo>
                <a:lnTo>
                  <a:pt x="172152" y="233306"/>
                </a:lnTo>
                <a:lnTo>
                  <a:pt x="171367" y="233661"/>
                </a:lnTo>
                <a:lnTo>
                  <a:pt x="170903" y="233726"/>
                </a:lnTo>
                <a:lnTo>
                  <a:pt x="170620" y="233612"/>
                </a:lnTo>
                <a:lnTo>
                  <a:pt x="170553" y="233276"/>
                </a:lnTo>
                <a:lnTo>
                  <a:pt x="170897" y="232684"/>
                </a:lnTo>
                <a:lnTo>
                  <a:pt x="170898" y="232187"/>
                </a:lnTo>
                <a:lnTo>
                  <a:pt x="169720" y="231392"/>
                </a:lnTo>
                <a:lnTo>
                  <a:pt x="169448" y="231028"/>
                </a:lnTo>
                <a:lnTo>
                  <a:pt x="169422" y="230623"/>
                </a:lnTo>
                <a:lnTo>
                  <a:pt x="169655" y="230373"/>
                </a:lnTo>
                <a:lnTo>
                  <a:pt x="170072" y="230278"/>
                </a:lnTo>
                <a:lnTo>
                  <a:pt x="170658" y="230626"/>
                </a:lnTo>
                <a:lnTo>
                  <a:pt x="171084" y="230651"/>
                </a:lnTo>
                <a:lnTo>
                  <a:pt x="171527" y="230208"/>
                </a:lnTo>
                <a:lnTo>
                  <a:pt x="171558" y="229830"/>
                </a:lnTo>
                <a:lnTo>
                  <a:pt x="170820" y="229217"/>
                </a:lnTo>
                <a:lnTo>
                  <a:pt x="169989" y="227149"/>
                </a:lnTo>
                <a:lnTo>
                  <a:pt x="169730" y="226770"/>
                </a:lnTo>
                <a:lnTo>
                  <a:pt x="169705" y="226409"/>
                </a:lnTo>
                <a:lnTo>
                  <a:pt x="169877" y="226156"/>
                </a:lnTo>
                <a:lnTo>
                  <a:pt x="170314" y="225984"/>
                </a:lnTo>
                <a:lnTo>
                  <a:pt x="171049" y="225678"/>
                </a:lnTo>
                <a:lnTo>
                  <a:pt x="171300" y="225327"/>
                </a:lnTo>
                <a:lnTo>
                  <a:pt x="171345" y="225025"/>
                </a:lnTo>
                <a:lnTo>
                  <a:pt x="171283" y="224727"/>
                </a:lnTo>
                <a:lnTo>
                  <a:pt x="171068" y="224539"/>
                </a:lnTo>
                <a:lnTo>
                  <a:pt x="170637" y="224377"/>
                </a:lnTo>
                <a:lnTo>
                  <a:pt x="170325" y="223990"/>
                </a:lnTo>
                <a:lnTo>
                  <a:pt x="170295" y="223531"/>
                </a:lnTo>
                <a:lnTo>
                  <a:pt x="170426" y="223173"/>
                </a:lnTo>
                <a:lnTo>
                  <a:pt x="170829" y="222894"/>
                </a:lnTo>
                <a:lnTo>
                  <a:pt x="171245" y="222560"/>
                </a:lnTo>
                <a:lnTo>
                  <a:pt x="171453" y="221991"/>
                </a:lnTo>
                <a:lnTo>
                  <a:pt x="171398" y="221724"/>
                </a:lnTo>
                <a:lnTo>
                  <a:pt x="171357" y="221528"/>
                </a:lnTo>
                <a:lnTo>
                  <a:pt x="170390" y="220354"/>
                </a:lnTo>
                <a:lnTo>
                  <a:pt x="169605" y="219132"/>
                </a:lnTo>
                <a:lnTo>
                  <a:pt x="169229" y="218835"/>
                </a:lnTo>
                <a:lnTo>
                  <a:pt x="168696" y="218614"/>
                </a:lnTo>
                <a:lnTo>
                  <a:pt x="167883" y="218539"/>
                </a:lnTo>
                <a:lnTo>
                  <a:pt x="167366" y="218415"/>
                </a:lnTo>
                <a:lnTo>
                  <a:pt x="165075" y="217694"/>
                </a:lnTo>
                <a:lnTo>
                  <a:pt x="164368" y="217563"/>
                </a:lnTo>
                <a:lnTo>
                  <a:pt x="163612" y="217516"/>
                </a:lnTo>
                <a:lnTo>
                  <a:pt x="163019" y="217305"/>
                </a:lnTo>
                <a:lnTo>
                  <a:pt x="162599" y="216940"/>
                </a:lnTo>
                <a:lnTo>
                  <a:pt x="162351" y="216460"/>
                </a:lnTo>
                <a:lnTo>
                  <a:pt x="162276" y="215663"/>
                </a:lnTo>
                <a:lnTo>
                  <a:pt x="162043" y="215245"/>
                </a:lnTo>
                <a:lnTo>
                  <a:pt x="160763" y="213509"/>
                </a:lnTo>
                <a:lnTo>
                  <a:pt x="160419" y="213343"/>
                </a:lnTo>
                <a:lnTo>
                  <a:pt x="160053" y="213231"/>
                </a:lnTo>
                <a:lnTo>
                  <a:pt x="159664" y="212414"/>
                </a:lnTo>
                <a:lnTo>
                  <a:pt x="159386" y="212255"/>
                </a:lnTo>
                <a:lnTo>
                  <a:pt x="158567" y="212025"/>
                </a:lnTo>
                <a:lnTo>
                  <a:pt x="158140" y="211736"/>
                </a:lnTo>
                <a:lnTo>
                  <a:pt x="158084" y="211398"/>
                </a:lnTo>
                <a:lnTo>
                  <a:pt x="157508" y="210973"/>
                </a:lnTo>
                <a:lnTo>
                  <a:pt x="156987" y="210871"/>
                </a:lnTo>
                <a:lnTo>
                  <a:pt x="156741" y="210576"/>
                </a:lnTo>
                <a:lnTo>
                  <a:pt x="156376" y="209953"/>
                </a:lnTo>
                <a:lnTo>
                  <a:pt x="155275" y="208998"/>
                </a:lnTo>
                <a:lnTo>
                  <a:pt x="154985" y="208917"/>
                </a:lnTo>
                <a:lnTo>
                  <a:pt x="154362" y="208957"/>
                </a:lnTo>
                <a:lnTo>
                  <a:pt x="154049" y="208836"/>
                </a:lnTo>
                <a:lnTo>
                  <a:pt x="152718" y="207989"/>
                </a:lnTo>
                <a:lnTo>
                  <a:pt x="152259" y="207801"/>
                </a:lnTo>
                <a:lnTo>
                  <a:pt x="150724" y="207670"/>
                </a:lnTo>
                <a:lnTo>
                  <a:pt x="150002" y="207525"/>
                </a:lnTo>
                <a:lnTo>
                  <a:pt x="149747" y="207403"/>
                </a:lnTo>
                <a:lnTo>
                  <a:pt x="149449" y="207168"/>
                </a:lnTo>
                <a:lnTo>
                  <a:pt x="148504" y="206173"/>
                </a:lnTo>
                <a:lnTo>
                  <a:pt x="148164" y="206112"/>
                </a:lnTo>
                <a:lnTo>
                  <a:pt x="147432" y="206245"/>
                </a:lnTo>
                <a:lnTo>
                  <a:pt x="147071" y="206503"/>
                </a:lnTo>
                <a:lnTo>
                  <a:pt x="146593" y="207097"/>
                </a:lnTo>
                <a:lnTo>
                  <a:pt x="146280" y="207250"/>
                </a:lnTo>
                <a:lnTo>
                  <a:pt x="145813" y="207251"/>
                </a:lnTo>
                <a:lnTo>
                  <a:pt x="144781" y="206957"/>
                </a:lnTo>
                <a:lnTo>
                  <a:pt x="144530" y="206825"/>
                </a:lnTo>
                <a:lnTo>
                  <a:pt x="144096" y="206597"/>
                </a:lnTo>
                <a:lnTo>
                  <a:pt x="143809" y="206288"/>
                </a:lnTo>
                <a:lnTo>
                  <a:pt x="143467" y="205679"/>
                </a:lnTo>
                <a:lnTo>
                  <a:pt x="143121" y="205449"/>
                </a:lnTo>
                <a:lnTo>
                  <a:pt x="142891" y="205353"/>
                </a:lnTo>
                <a:lnTo>
                  <a:pt x="142506" y="205301"/>
                </a:lnTo>
                <a:lnTo>
                  <a:pt x="141183" y="205212"/>
                </a:lnTo>
                <a:lnTo>
                  <a:pt x="140563" y="204963"/>
                </a:lnTo>
                <a:lnTo>
                  <a:pt x="139820" y="204472"/>
                </a:lnTo>
                <a:lnTo>
                  <a:pt x="138560" y="203475"/>
                </a:lnTo>
                <a:lnTo>
                  <a:pt x="137765" y="201580"/>
                </a:lnTo>
                <a:lnTo>
                  <a:pt x="137699" y="200261"/>
                </a:lnTo>
                <a:lnTo>
                  <a:pt x="137606" y="199762"/>
                </a:lnTo>
                <a:lnTo>
                  <a:pt x="137460" y="199428"/>
                </a:lnTo>
                <a:lnTo>
                  <a:pt x="136569" y="198925"/>
                </a:lnTo>
                <a:lnTo>
                  <a:pt x="136402" y="198718"/>
                </a:lnTo>
                <a:lnTo>
                  <a:pt x="136049" y="198086"/>
                </a:lnTo>
                <a:lnTo>
                  <a:pt x="135415" y="197310"/>
                </a:lnTo>
                <a:lnTo>
                  <a:pt x="135195" y="197111"/>
                </a:lnTo>
                <a:lnTo>
                  <a:pt x="134724" y="196837"/>
                </a:lnTo>
                <a:lnTo>
                  <a:pt x="133291" y="195695"/>
                </a:lnTo>
                <a:lnTo>
                  <a:pt x="132871" y="194813"/>
                </a:lnTo>
                <a:lnTo>
                  <a:pt x="132889" y="194001"/>
                </a:lnTo>
                <a:lnTo>
                  <a:pt x="132220" y="192065"/>
                </a:lnTo>
                <a:lnTo>
                  <a:pt x="132007" y="191599"/>
                </a:lnTo>
                <a:lnTo>
                  <a:pt x="131192" y="190312"/>
                </a:lnTo>
                <a:lnTo>
                  <a:pt x="130934" y="189579"/>
                </a:lnTo>
                <a:lnTo>
                  <a:pt x="129997" y="188851"/>
                </a:lnTo>
                <a:lnTo>
                  <a:pt x="129698" y="188808"/>
                </a:lnTo>
                <a:lnTo>
                  <a:pt x="129556" y="188854"/>
                </a:lnTo>
                <a:lnTo>
                  <a:pt x="129141" y="188709"/>
                </a:lnTo>
                <a:lnTo>
                  <a:pt x="128991" y="188545"/>
                </a:lnTo>
                <a:lnTo>
                  <a:pt x="128881" y="188282"/>
                </a:lnTo>
                <a:lnTo>
                  <a:pt x="128748" y="188179"/>
                </a:lnTo>
                <a:lnTo>
                  <a:pt x="128567" y="188096"/>
                </a:lnTo>
                <a:lnTo>
                  <a:pt x="128283" y="188110"/>
                </a:lnTo>
                <a:lnTo>
                  <a:pt x="127463" y="187733"/>
                </a:lnTo>
                <a:lnTo>
                  <a:pt x="127038" y="187303"/>
                </a:lnTo>
                <a:lnTo>
                  <a:pt x="126474" y="186898"/>
                </a:lnTo>
                <a:lnTo>
                  <a:pt x="126031" y="186725"/>
                </a:lnTo>
                <a:lnTo>
                  <a:pt x="125747" y="186725"/>
                </a:lnTo>
                <a:lnTo>
                  <a:pt x="125501" y="186832"/>
                </a:lnTo>
                <a:lnTo>
                  <a:pt x="125131" y="186688"/>
                </a:lnTo>
                <a:lnTo>
                  <a:pt x="124988" y="186523"/>
                </a:lnTo>
                <a:lnTo>
                  <a:pt x="124938" y="186351"/>
                </a:lnTo>
                <a:lnTo>
                  <a:pt x="124823" y="185208"/>
                </a:lnTo>
                <a:lnTo>
                  <a:pt x="124725" y="184839"/>
                </a:lnTo>
                <a:lnTo>
                  <a:pt x="124596" y="184651"/>
                </a:lnTo>
                <a:lnTo>
                  <a:pt x="124279" y="184419"/>
                </a:lnTo>
                <a:lnTo>
                  <a:pt x="123596" y="184160"/>
                </a:lnTo>
                <a:lnTo>
                  <a:pt x="123087" y="183832"/>
                </a:lnTo>
                <a:lnTo>
                  <a:pt x="122898" y="183578"/>
                </a:lnTo>
                <a:lnTo>
                  <a:pt x="121736" y="182708"/>
                </a:lnTo>
                <a:lnTo>
                  <a:pt x="120233" y="182068"/>
                </a:lnTo>
                <a:lnTo>
                  <a:pt x="119163" y="181355"/>
                </a:lnTo>
                <a:lnTo>
                  <a:pt x="118616" y="181179"/>
                </a:lnTo>
                <a:lnTo>
                  <a:pt x="116741" y="180746"/>
                </a:lnTo>
                <a:lnTo>
                  <a:pt x="116440" y="180617"/>
                </a:lnTo>
                <a:lnTo>
                  <a:pt x="116149" y="180443"/>
                </a:lnTo>
                <a:lnTo>
                  <a:pt x="115483" y="179869"/>
                </a:lnTo>
                <a:lnTo>
                  <a:pt x="114884" y="179551"/>
                </a:lnTo>
                <a:lnTo>
                  <a:pt x="114264" y="179312"/>
                </a:lnTo>
                <a:lnTo>
                  <a:pt x="113695" y="179165"/>
                </a:lnTo>
                <a:lnTo>
                  <a:pt x="113123" y="178730"/>
                </a:lnTo>
                <a:lnTo>
                  <a:pt x="112738" y="178527"/>
                </a:lnTo>
                <a:lnTo>
                  <a:pt x="112265" y="178499"/>
                </a:lnTo>
                <a:lnTo>
                  <a:pt x="111682" y="178714"/>
                </a:lnTo>
                <a:lnTo>
                  <a:pt x="111335" y="178909"/>
                </a:lnTo>
                <a:lnTo>
                  <a:pt x="110841" y="179048"/>
                </a:lnTo>
                <a:lnTo>
                  <a:pt x="110151" y="178901"/>
                </a:lnTo>
                <a:lnTo>
                  <a:pt x="109925" y="178787"/>
                </a:lnTo>
                <a:lnTo>
                  <a:pt x="109026" y="178080"/>
                </a:lnTo>
                <a:lnTo>
                  <a:pt x="108813" y="177965"/>
                </a:lnTo>
                <a:lnTo>
                  <a:pt x="107989" y="177797"/>
                </a:lnTo>
                <a:lnTo>
                  <a:pt x="107195" y="177416"/>
                </a:lnTo>
                <a:lnTo>
                  <a:pt x="106665" y="176913"/>
                </a:lnTo>
                <a:lnTo>
                  <a:pt x="105466" y="176306"/>
                </a:lnTo>
                <a:lnTo>
                  <a:pt x="104249" y="175377"/>
                </a:lnTo>
                <a:lnTo>
                  <a:pt x="102788" y="174637"/>
                </a:lnTo>
                <a:lnTo>
                  <a:pt x="102392" y="174241"/>
                </a:lnTo>
                <a:lnTo>
                  <a:pt x="101384" y="172840"/>
                </a:lnTo>
                <a:lnTo>
                  <a:pt x="100866" y="172252"/>
                </a:lnTo>
                <a:lnTo>
                  <a:pt x="100217" y="171672"/>
                </a:lnTo>
                <a:lnTo>
                  <a:pt x="98913" y="171087"/>
                </a:lnTo>
                <a:lnTo>
                  <a:pt x="98679" y="171075"/>
                </a:lnTo>
                <a:lnTo>
                  <a:pt x="97929" y="171209"/>
                </a:lnTo>
                <a:lnTo>
                  <a:pt x="97393" y="171556"/>
                </a:lnTo>
                <a:lnTo>
                  <a:pt x="97063" y="171684"/>
                </a:lnTo>
                <a:lnTo>
                  <a:pt x="95848" y="171522"/>
                </a:lnTo>
                <a:lnTo>
                  <a:pt x="95580" y="171375"/>
                </a:lnTo>
                <a:lnTo>
                  <a:pt x="94587" y="170236"/>
                </a:lnTo>
                <a:lnTo>
                  <a:pt x="94417" y="169906"/>
                </a:lnTo>
                <a:lnTo>
                  <a:pt x="94271" y="169282"/>
                </a:lnTo>
                <a:lnTo>
                  <a:pt x="93958" y="168727"/>
                </a:lnTo>
                <a:lnTo>
                  <a:pt x="93760" y="168521"/>
                </a:lnTo>
                <a:lnTo>
                  <a:pt x="93199" y="168185"/>
                </a:lnTo>
                <a:lnTo>
                  <a:pt x="92855" y="167878"/>
                </a:lnTo>
                <a:lnTo>
                  <a:pt x="92595" y="167581"/>
                </a:lnTo>
                <a:lnTo>
                  <a:pt x="92443" y="167270"/>
                </a:lnTo>
                <a:lnTo>
                  <a:pt x="92389" y="166946"/>
                </a:lnTo>
                <a:lnTo>
                  <a:pt x="92411" y="166710"/>
                </a:lnTo>
                <a:lnTo>
                  <a:pt x="92558" y="166480"/>
                </a:lnTo>
                <a:lnTo>
                  <a:pt x="92733" y="166325"/>
                </a:lnTo>
                <a:lnTo>
                  <a:pt x="92809" y="166163"/>
                </a:lnTo>
                <a:lnTo>
                  <a:pt x="92678" y="165911"/>
                </a:lnTo>
                <a:lnTo>
                  <a:pt x="92511" y="165858"/>
                </a:lnTo>
                <a:lnTo>
                  <a:pt x="91905" y="165764"/>
                </a:lnTo>
                <a:lnTo>
                  <a:pt x="91580" y="165584"/>
                </a:lnTo>
                <a:lnTo>
                  <a:pt x="91215" y="165274"/>
                </a:lnTo>
                <a:lnTo>
                  <a:pt x="90777" y="164239"/>
                </a:lnTo>
                <a:lnTo>
                  <a:pt x="90414" y="163686"/>
                </a:lnTo>
                <a:lnTo>
                  <a:pt x="90253" y="163441"/>
                </a:lnTo>
                <a:lnTo>
                  <a:pt x="90186" y="163154"/>
                </a:lnTo>
                <a:lnTo>
                  <a:pt x="90226" y="162229"/>
                </a:lnTo>
                <a:lnTo>
                  <a:pt x="90121" y="161898"/>
                </a:lnTo>
                <a:lnTo>
                  <a:pt x="89923" y="161706"/>
                </a:lnTo>
                <a:lnTo>
                  <a:pt x="89137" y="161298"/>
                </a:lnTo>
                <a:lnTo>
                  <a:pt x="88367" y="160787"/>
                </a:lnTo>
                <a:lnTo>
                  <a:pt x="87857" y="160012"/>
                </a:lnTo>
                <a:lnTo>
                  <a:pt x="87179" y="159561"/>
                </a:lnTo>
                <a:lnTo>
                  <a:pt x="86936" y="159215"/>
                </a:lnTo>
                <a:lnTo>
                  <a:pt x="86857" y="158917"/>
                </a:lnTo>
                <a:lnTo>
                  <a:pt x="86735" y="158738"/>
                </a:lnTo>
                <a:lnTo>
                  <a:pt x="86150" y="158218"/>
                </a:lnTo>
                <a:lnTo>
                  <a:pt x="85702" y="158032"/>
                </a:lnTo>
                <a:lnTo>
                  <a:pt x="85451" y="158160"/>
                </a:lnTo>
                <a:lnTo>
                  <a:pt x="85202" y="158185"/>
                </a:lnTo>
                <a:lnTo>
                  <a:pt x="84688" y="157937"/>
                </a:lnTo>
                <a:lnTo>
                  <a:pt x="84248" y="157431"/>
                </a:lnTo>
                <a:lnTo>
                  <a:pt x="84004" y="156997"/>
                </a:lnTo>
                <a:lnTo>
                  <a:pt x="83991" y="156626"/>
                </a:lnTo>
                <a:lnTo>
                  <a:pt x="84194" y="156313"/>
                </a:lnTo>
                <a:lnTo>
                  <a:pt x="84347" y="155668"/>
                </a:lnTo>
                <a:lnTo>
                  <a:pt x="84204" y="155367"/>
                </a:lnTo>
                <a:lnTo>
                  <a:pt x="84189" y="155128"/>
                </a:lnTo>
                <a:lnTo>
                  <a:pt x="84110" y="154972"/>
                </a:lnTo>
                <a:lnTo>
                  <a:pt x="83445" y="154381"/>
                </a:lnTo>
                <a:lnTo>
                  <a:pt x="83311" y="154300"/>
                </a:lnTo>
                <a:lnTo>
                  <a:pt x="82885" y="154237"/>
                </a:lnTo>
                <a:lnTo>
                  <a:pt x="82685" y="154189"/>
                </a:lnTo>
                <a:lnTo>
                  <a:pt x="82108" y="153884"/>
                </a:lnTo>
                <a:lnTo>
                  <a:pt x="81917" y="153498"/>
                </a:lnTo>
                <a:lnTo>
                  <a:pt x="81745" y="153419"/>
                </a:lnTo>
                <a:lnTo>
                  <a:pt x="81121" y="152793"/>
                </a:lnTo>
                <a:lnTo>
                  <a:pt x="80869" y="152018"/>
                </a:lnTo>
                <a:lnTo>
                  <a:pt x="79961" y="150967"/>
                </a:lnTo>
                <a:lnTo>
                  <a:pt x="79711" y="150774"/>
                </a:lnTo>
                <a:lnTo>
                  <a:pt x="78745" y="150580"/>
                </a:lnTo>
                <a:lnTo>
                  <a:pt x="78255" y="150181"/>
                </a:lnTo>
                <a:lnTo>
                  <a:pt x="78062" y="150126"/>
                </a:lnTo>
                <a:lnTo>
                  <a:pt x="77722" y="150201"/>
                </a:lnTo>
                <a:lnTo>
                  <a:pt x="77282" y="150208"/>
                </a:lnTo>
                <a:lnTo>
                  <a:pt x="76804" y="150074"/>
                </a:lnTo>
                <a:lnTo>
                  <a:pt x="75524" y="149388"/>
                </a:lnTo>
                <a:lnTo>
                  <a:pt x="75262" y="149139"/>
                </a:lnTo>
                <a:lnTo>
                  <a:pt x="74377" y="147368"/>
                </a:lnTo>
                <a:lnTo>
                  <a:pt x="74089" y="146932"/>
                </a:lnTo>
                <a:lnTo>
                  <a:pt x="73421" y="146276"/>
                </a:lnTo>
                <a:lnTo>
                  <a:pt x="73267" y="145995"/>
                </a:lnTo>
                <a:lnTo>
                  <a:pt x="73176" y="145737"/>
                </a:lnTo>
                <a:lnTo>
                  <a:pt x="72974" y="144205"/>
                </a:lnTo>
                <a:lnTo>
                  <a:pt x="72852" y="143953"/>
                </a:lnTo>
                <a:lnTo>
                  <a:pt x="71744" y="142458"/>
                </a:lnTo>
                <a:lnTo>
                  <a:pt x="71639" y="142316"/>
                </a:lnTo>
                <a:lnTo>
                  <a:pt x="71522" y="141875"/>
                </a:lnTo>
                <a:lnTo>
                  <a:pt x="71620" y="141286"/>
                </a:lnTo>
                <a:lnTo>
                  <a:pt x="71605" y="141128"/>
                </a:lnTo>
                <a:lnTo>
                  <a:pt x="71101" y="140557"/>
                </a:lnTo>
                <a:lnTo>
                  <a:pt x="71152" y="140247"/>
                </a:lnTo>
                <a:lnTo>
                  <a:pt x="71248" y="139878"/>
                </a:lnTo>
                <a:lnTo>
                  <a:pt x="70713" y="138378"/>
                </a:lnTo>
                <a:lnTo>
                  <a:pt x="70662" y="138149"/>
                </a:lnTo>
                <a:lnTo>
                  <a:pt x="70612" y="137220"/>
                </a:lnTo>
                <a:lnTo>
                  <a:pt x="69921" y="135876"/>
                </a:lnTo>
                <a:lnTo>
                  <a:pt x="70080" y="135566"/>
                </a:lnTo>
                <a:lnTo>
                  <a:pt x="69669" y="135076"/>
                </a:lnTo>
                <a:lnTo>
                  <a:pt x="69045" y="134529"/>
                </a:lnTo>
                <a:lnTo>
                  <a:pt x="68128" y="133938"/>
                </a:lnTo>
                <a:lnTo>
                  <a:pt x="67901" y="134030"/>
                </a:lnTo>
                <a:lnTo>
                  <a:pt x="67252" y="133653"/>
                </a:lnTo>
                <a:lnTo>
                  <a:pt x="66907" y="133292"/>
                </a:lnTo>
                <a:lnTo>
                  <a:pt x="66084" y="132434"/>
                </a:lnTo>
                <a:lnTo>
                  <a:pt x="65819" y="131705"/>
                </a:lnTo>
                <a:lnTo>
                  <a:pt x="65160" y="130880"/>
                </a:lnTo>
                <a:lnTo>
                  <a:pt x="64490" y="129350"/>
                </a:lnTo>
                <a:lnTo>
                  <a:pt x="64351" y="128891"/>
                </a:lnTo>
                <a:lnTo>
                  <a:pt x="64320" y="128446"/>
                </a:lnTo>
                <a:lnTo>
                  <a:pt x="63867" y="127434"/>
                </a:lnTo>
                <a:lnTo>
                  <a:pt x="63726" y="127308"/>
                </a:lnTo>
                <a:lnTo>
                  <a:pt x="63417" y="127312"/>
                </a:lnTo>
                <a:lnTo>
                  <a:pt x="62060" y="126448"/>
                </a:lnTo>
                <a:lnTo>
                  <a:pt x="60525" y="125587"/>
                </a:lnTo>
                <a:lnTo>
                  <a:pt x="59380" y="125100"/>
                </a:lnTo>
                <a:lnTo>
                  <a:pt x="59213" y="124899"/>
                </a:lnTo>
                <a:lnTo>
                  <a:pt x="59112" y="124529"/>
                </a:lnTo>
                <a:lnTo>
                  <a:pt x="59044" y="123953"/>
                </a:lnTo>
                <a:lnTo>
                  <a:pt x="58734" y="122911"/>
                </a:lnTo>
                <a:lnTo>
                  <a:pt x="58094" y="122086"/>
                </a:lnTo>
                <a:lnTo>
                  <a:pt x="58001" y="121806"/>
                </a:lnTo>
                <a:lnTo>
                  <a:pt x="57977" y="121210"/>
                </a:lnTo>
                <a:lnTo>
                  <a:pt x="57863" y="120925"/>
                </a:lnTo>
                <a:lnTo>
                  <a:pt x="57077" y="119523"/>
                </a:lnTo>
                <a:lnTo>
                  <a:pt x="56881" y="118495"/>
                </a:lnTo>
                <a:lnTo>
                  <a:pt x="56731" y="118112"/>
                </a:lnTo>
                <a:lnTo>
                  <a:pt x="56399" y="117796"/>
                </a:lnTo>
                <a:lnTo>
                  <a:pt x="55985" y="117182"/>
                </a:lnTo>
                <a:lnTo>
                  <a:pt x="55628" y="115784"/>
                </a:lnTo>
                <a:lnTo>
                  <a:pt x="55077" y="115159"/>
                </a:lnTo>
                <a:lnTo>
                  <a:pt x="54968" y="114957"/>
                </a:lnTo>
                <a:lnTo>
                  <a:pt x="54872" y="114232"/>
                </a:lnTo>
                <a:lnTo>
                  <a:pt x="54700" y="114095"/>
                </a:lnTo>
                <a:lnTo>
                  <a:pt x="54347" y="113955"/>
                </a:lnTo>
                <a:lnTo>
                  <a:pt x="53262" y="113730"/>
                </a:lnTo>
                <a:lnTo>
                  <a:pt x="53117" y="113466"/>
                </a:lnTo>
                <a:lnTo>
                  <a:pt x="53220" y="113067"/>
                </a:lnTo>
                <a:lnTo>
                  <a:pt x="53275" y="112733"/>
                </a:lnTo>
                <a:lnTo>
                  <a:pt x="52896" y="112321"/>
                </a:lnTo>
                <a:lnTo>
                  <a:pt x="52218" y="111967"/>
                </a:lnTo>
                <a:lnTo>
                  <a:pt x="50083" y="111444"/>
                </a:lnTo>
                <a:lnTo>
                  <a:pt x="49515" y="111595"/>
                </a:lnTo>
                <a:lnTo>
                  <a:pt x="48122" y="112309"/>
                </a:lnTo>
                <a:lnTo>
                  <a:pt x="47821" y="112306"/>
                </a:lnTo>
                <a:lnTo>
                  <a:pt x="47502" y="112058"/>
                </a:lnTo>
                <a:lnTo>
                  <a:pt x="46211" y="112023"/>
                </a:lnTo>
                <a:lnTo>
                  <a:pt x="45675" y="112913"/>
                </a:lnTo>
                <a:lnTo>
                  <a:pt x="44979" y="113307"/>
                </a:lnTo>
                <a:lnTo>
                  <a:pt x="44283" y="112832"/>
                </a:lnTo>
                <a:lnTo>
                  <a:pt x="42355" y="113044"/>
                </a:lnTo>
                <a:lnTo>
                  <a:pt x="41097" y="113690"/>
                </a:lnTo>
                <a:lnTo>
                  <a:pt x="40897" y="114147"/>
                </a:lnTo>
                <a:lnTo>
                  <a:pt x="40975" y="114527"/>
                </a:lnTo>
                <a:lnTo>
                  <a:pt x="40189" y="114693"/>
                </a:lnTo>
                <a:lnTo>
                  <a:pt x="37290" y="113649"/>
                </a:lnTo>
                <a:lnTo>
                  <a:pt x="36987" y="113835"/>
                </a:lnTo>
                <a:lnTo>
                  <a:pt x="36756" y="113813"/>
                </a:lnTo>
                <a:lnTo>
                  <a:pt x="35738" y="113309"/>
                </a:lnTo>
                <a:lnTo>
                  <a:pt x="35198" y="112842"/>
                </a:lnTo>
                <a:lnTo>
                  <a:pt x="35044" y="112637"/>
                </a:lnTo>
                <a:lnTo>
                  <a:pt x="34392" y="111769"/>
                </a:lnTo>
                <a:lnTo>
                  <a:pt x="34034" y="111723"/>
                </a:lnTo>
                <a:lnTo>
                  <a:pt x="33306" y="112156"/>
                </a:lnTo>
                <a:lnTo>
                  <a:pt x="32889" y="112095"/>
                </a:lnTo>
                <a:lnTo>
                  <a:pt x="30835" y="110697"/>
                </a:lnTo>
                <a:lnTo>
                  <a:pt x="30833" y="110467"/>
                </a:lnTo>
                <a:lnTo>
                  <a:pt x="31620" y="109607"/>
                </a:lnTo>
                <a:lnTo>
                  <a:pt x="31587" y="109476"/>
                </a:lnTo>
                <a:lnTo>
                  <a:pt x="30790" y="108838"/>
                </a:lnTo>
                <a:lnTo>
                  <a:pt x="30472" y="108749"/>
                </a:lnTo>
                <a:lnTo>
                  <a:pt x="29973" y="108718"/>
                </a:lnTo>
                <a:lnTo>
                  <a:pt x="29565" y="108957"/>
                </a:lnTo>
                <a:lnTo>
                  <a:pt x="29014" y="108961"/>
                </a:lnTo>
                <a:lnTo>
                  <a:pt x="28890" y="108827"/>
                </a:lnTo>
                <a:lnTo>
                  <a:pt x="28791" y="108442"/>
                </a:lnTo>
                <a:lnTo>
                  <a:pt x="28682" y="108020"/>
                </a:lnTo>
                <a:lnTo>
                  <a:pt x="26396" y="105892"/>
                </a:lnTo>
                <a:lnTo>
                  <a:pt x="25928" y="105731"/>
                </a:lnTo>
                <a:lnTo>
                  <a:pt x="25681" y="105807"/>
                </a:lnTo>
                <a:lnTo>
                  <a:pt x="24532" y="105200"/>
                </a:lnTo>
                <a:lnTo>
                  <a:pt x="23055" y="104148"/>
                </a:lnTo>
                <a:lnTo>
                  <a:pt x="22669" y="102978"/>
                </a:lnTo>
                <a:lnTo>
                  <a:pt x="21231" y="102850"/>
                </a:lnTo>
                <a:lnTo>
                  <a:pt x="21003" y="102711"/>
                </a:lnTo>
                <a:lnTo>
                  <a:pt x="20813" y="101945"/>
                </a:lnTo>
                <a:lnTo>
                  <a:pt x="20853" y="101540"/>
                </a:lnTo>
                <a:lnTo>
                  <a:pt x="20861" y="101308"/>
                </a:lnTo>
                <a:lnTo>
                  <a:pt x="20789" y="101123"/>
                </a:lnTo>
                <a:lnTo>
                  <a:pt x="20410" y="100968"/>
                </a:lnTo>
                <a:lnTo>
                  <a:pt x="19786" y="100957"/>
                </a:lnTo>
                <a:lnTo>
                  <a:pt x="18050" y="101473"/>
                </a:lnTo>
                <a:lnTo>
                  <a:pt x="17722" y="101225"/>
                </a:lnTo>
                <a:lnTo>
                  <a:pt x="16481" y="101103"/>
                </a:lnTo>
                <a:lnTo>
                  <a:pt x="15507" y="101370"/>
                </a:lnTo>
                <a:lnTo>
                  <a:pt x="14432" y="101366"/>
                </a:lnTo>
                <a:lnTo>
                  <a:pt x="13135" y="100732"/>
                </a:lnTo>
                <a:lnTo>
                  <a:pt x="13289" y="99900"/>
                </a:lnTo>
                <a:lnTo>
                  <a:pt x="12861" y="99743"/>
                </a:lnTo>
                <a:lnTo>
                  <a:pt x="12387" y="99145"/>
                </a:lnTo>
                <a:lnTo>
                  <a:pt x="11569" y="98524"/>
                </a:lnTo>
                <a:lnTo>
                  <a:pt x="10813" y="98316"/>
                </a:lnTo>
                <a:lnTo>
                  <a:pt x="9803" y="98270"/>
                </a:lnTo>
                <a:lnTo>
                  <a:pt x="9144" y="98003"/>
                </a:lnTo>
                <a:lnTo>
                  <a:pt x="8161" y="97402"/>
                </a:lnTo>
                <a:lnTo>
                  <a:pt x="7463" y="97098"/>
                </a:lnTo>
                <a:lnTo>
                  <a:pt x="6506" y="96215"/>
                </a:lnTo>
                <a:lnTo>
                  <a:pt x="6367" y="95726"/>
                </a:lnTo>
                <a:lnTo>
                  <a:pt x="5993" y="95413"/>
                </a:lnTo>
                <a:lnTo>
                  <a:pt x="5547" y="95392"/>
                </a:lnTo>
                <a:lnTo>
                  <a:pt x="5018" y="95637"/>
                </a:lnTo>
                <a:lnTo>
                  <a:pt x="4809" y="95622"/>
                </a:lnTo>
                <a:lnTo>
                  <a:pt x="4494" y="94992"/>
                </a:lnTo>
                <a:lnTo>
                  <a:pt x="4379" y="94860"/>
                </a:lnTo>
                <a:lnTo>
                  <a:pt x="4146" y="94701"/>
                </a:lnTo>
                <a:lnTo>
                  <a:pt x="3718" y="94520"/>
                </a:lnTo>
                <a:lnTo>
                  <a:pt x="3185" y="94374"/>
                </a:lnTo>
                <a:lnTo>
                  <a:pt x="2601" y="94563"/>
                </a:lnTo>
                <a:lnTo>
                  <a:pt x="2323" y="94422"/>
                </a:lnTo>
                <a:lnTo>
                  <a:pt x="2256" y="94208"/>
                </a:lnTo>
                <a:lnTo>
                  <a:pt x="2164" y="93830"/>
                </a:lnTo>
                <a:lnTo>
                  <a:pt x="2024" y="93599"/>
                </a:lnTo>
                <a:lnTo>
                  <a:pt x="1778" y="93356"/>
                </a:lnTo>
                <a:lnTo>
                  <a:pt x="1508" y="93116"/>
                </a:lnTo>
                <a:lnTo>
                  <a:pt x="1141" y="92849"/>
                </a:lnTo>
                <a:lnTo>
                  <a:pt x="955" y="92695"/>
                </a:lnTo>
                <a:lnTo>
                  <a:pt x="869" y="92512"/>
                </a:lnTo>
                <a:lnTo>
                  <a:pt x="870" y="92288"/>
                </a:lnTo>
                <a:lnTo>
                  <a:pt x="1003" y="91931"/>
                </a:lnTo>
                <a:lnTo>
                  <a:pt x="981" y="91710"/>
                </a:lnTo>
                <a:lnTo>
                  <a:pt x="721" y="91402"/>
                </a:lnTo>
                <a:lnTo>
                  <a:pt x="510" y="90817"/>
                </a:lnTo>
                <a:lnTo>
                  <a:pt x="446" y="90676"/>
                </a:lnTo>
                <a:lnTo>
                  <a:pt x="304" y="90490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8" name="pg278"/>
          <p:cNvSpPr/>
          <p:nvPr/>
        </p:nvSpPr>
        <p:spPr>
          <a:xfrm>
            <a:off x="3862685" y="2825209"/>
            <a:ext cx="686277" cy="459251"/>
          </a:xfrm>
          <a:custGeom>
            <a:avLst/>
            <a:gdLst/>
            <a:ahLst/>
            <a:cxnLst/>
            <a:rect l="0" t="0" r="0" b="0"/>
            <a:pathLst>
              <a:path w="686277" h="459251">
                <a:moveTo>
                  <a:pt x="22233" y="116438"/>
                </a:moveTo>
                <a:lnTo>
                  <a:pt x="22886" y="116481"/>
                </a:lnTo>
                <a:lnTo>
                  <a:pt x="23860" y="116453"/>
                </a:lnTo>
                <a:lnTo>
                  <a:pt x="23835" y="116198"/>
                </a:lnTo>
                <a:lnTo>
                  <a:pt x="25217" y="100890"/>
                </a:lnTo>
                <a:lnTo>
                  <a:pt x="26197" y="90078"/>
                </a:lnTo>
                <a:lnTo>
                  <a:pt x="27568" y="74944"/>
                </a:lnTo>
                <a:lnTo>
                  <a:pt x="27683" y="73788"/>
                </a:lnTo>
                <a:lnTo>
                  <a:pt x="28022" y="70240"/>
                </a:lnTo>
                <a:lnTo>
                  <a:pt x="28214" y="67870"/>
                </a:lnTo>
                <a:lnTo>
                  <a:pt x="28961" y="59354"/>
                </a:lnTo>
                <a:lnTo>
                  <a:pt x="29197" y="55894"/>
                </a:lnTo>
                <a:lnTo>
                  <a:pt x="29343" y="54766"/>
                </a:lnTo>
                <a:lnTo>
                  <a:pt x="29393" y="54353"/>
                </a:lnTo>
                <a:lnTo>
                  <a:pt x="29747" y="49952"/>
                </a:lnTo>
                <a:lnTo>
                  <a:pt x="29884" y="48531"/>
                </a:lnTo>
                <a:lnTo>
                  <a:pt x="29941" y="47640"/>
                </a:lnTo>
                <a:lnTo>
                  <a:pt x="32055" y="24024"/>
                </a:lnTo>
                <a:lnTo>
                  <a:pt x="33288" y="9465"/>
                </a:lnTo>
                <a:lnTo>
                  <a:pt x="33312" y="9022"/>
                </a:lnTo>
                <a:lnTo>
                  <a:pt x="33423" y="7793"/>
                </a:lnTo>
                <a:lnTo>
                  <a:pt x="34018" y="0"/>
                </a:lnTo>
                <a:lnTo>
                  <a:pt x="66301" y="2906"/>
                </a:lnTo>
                <a:lnTo>
                  <a:pt x="66960" y="2965"/>
                </a:lnTo>
                <a:lnTo>
                  <a:pt x="74130" y="3582"/>
                </a:lnTo>
                <a:lnTo>
                  <a:pt x="75703" y="3737"/>
                </a:lnTo>
                <a:lnTo>
                  <a:pt x="86316" y="4624"/>
                </a:lnTo>
                <a:lnTo>
                  <a:pt x="86527" y="4640"/>
                </a:lnTo>
                <a:lnTo>
                  <a:pt x="87755" y="4759"/>
                </a:lnTo>
                <a:lnTo>
                  <a:pt x="88331" y="4798"/>
                </a:lnTo>
                <a:lnTo>
                  <a:pt x="91399" y="5115"/>
                </a:lnTo>
                <a:lnTo>
                  <a:pt x="91944" y="5117"/>
                </a:lnTo>
                <a:lnTo>
                  <a:pt x="99232" y="5726"/>
                </a:lnTo>
                <a:lnTo>
                  <a:pt x="104862" y="6184"/>
                </a:lnTo>
                <a:lnTo>
                  <a:pt x="105528" y="6237"/>
                </a:lnTo>
                <a:lnTo>
                  <a:pt x="109760" y="6573"/>
                </a:lnTo>
                <a:lnTo>
                  <a:pt x="111501" y="6721"/>
                </a:lnTo>
                <a:lnTo>
                  <a:pt x="115192" y="7020"/>
                </a:lnTo>
                <a:lnTo>
                  <a:pt x="116854" y="7151"/>
                </a:lnTo>
                <a:lnTo>
                  <a:pt x="119486" y="7357"/>
                </a:lnTo>
                <a:lnTo>
                  <a:pt x="121347" y="7509"/>
                </a:lnTo>
                <a:lnTo>
                  <a:pt x="123978" y="7737"/>
                </a:lnTo>
                <a:lnTo>
                  <a:pt x="124445" y="7768"/>
                </a:lnTo>
                <a:lnTo>
                  <a:pt x="128544" y="8108"/>
                </a:lnTo>
                <a:lnTo>
                  <a:pt x="130394" y="8261"/>
                </a:lnTo>
                <a:lnTo>
                  <a:pt x="133843" y="8528"/>
                </a:lnTo>
                <a:lnTo>
                  <a:pt x="148878" y="9689"/>
                </a:lnTo>
                <a:lnTo>
                  <a:pt x="151521" y="9865"/>
                </a:lnTo>
                <a:lnTo>
                  <a:pt x="151658" y="9879"/>
                </a:lnTo>
                <a:lnTo>
                  <a:pt x="152155" y="9909"/>
                </a:lnTo>
                <a:lnTo>
                  <a:pt x="153448" y="9989"/>
                </a:lnTo>
                <a:lnTo>
                  <a:pt x="154224" y="10053"/>
                </a:lnTo>
                <a:lnTo>
                  <a:pt x="161422" y="10627"/>
                </a:lnTo>
                <a:lnTo>
                  <a:pt x="162076" y="10690"/>
                </a:lnTo>
                <a:lnTo>
                  <a:pt x="168502" y="11145"/>
                </a:lnTo>
                <a:lnTo>
                  <a:pt x="169227" y="11201"/>
                </a:lnTo>
                <a:lnTo>
                  <a:pt x="169911" y="11261"/>
                </a:lnTo>
                <a:lnTo>
                  <a:pt x="171040" y="11343"/>
                </a:lnTo>
                <a:lnTo>
                  <a:pt x="172845" y="11487"/>
                </a:lnTo>
                <a:lnTo>
                  <a:pt x="173291" y="11509"/>
                </a:lnTo>
                <a:lnTo>
                  <a:pt x="174133" y="11570"/>
                </a:lnTo>
                <a:lnTo>
                  <a:pt x="174490" y="11606"/>
                </a:lnTo>
                <a:lnTo>
                  <a:pt x="175141" y="11669"/>
                </a:lnTo>
                <a:lnTo>
                  <a:pt x="175331" y="11677"/>
                </a:lnTo>
                <a:lnTo>
                  <a:pt x="175646" y="11696"/>
                </a:lnTo>
                <a:lnTo>
                  <a:pt x="179018" y="11935"/>
                </a:lnTo>
                <a:lnTo>
                  <a:pt x="181173" y="12113"/>
                </a:lnTo>
                <a:lnTo>
                  <a:pt x="190638" y="12798"/>
                </a:lnTo>
                <a:lnTo>
                  <a:pt x="194169" y="13057"/>
                </a:lnTo>
                <a:lnTo>
                  <a:pt x="195776" y="13167"/>
                </a:lnTo>
                <a:lnTo>
                  <a:pt x="195911" y="13174"/>
                </a:lnTo>
                <a:lnTo>
                  <a:pt x="196857" y="13240"/>
                </a:lnTo>
                <a:lnTo>
                  <a:pt x="197722" y="13310"/>
                </a:lnTo>
                <a:lnTo>
                  <a:pt x="198637" y="13345"/>
                </a:lnTo>
                <a:lnTo>
                  <a:pt x="201815" y="13592"/>
                </a:lnTo>
                <a:lnTo>
                  <a:pt x="202024" y="13601"/>
                </a:lnTo>
                <a:lnTo>
                  <a:pt x="204099" y="13746"/>
                </a:lnTo>
                <a:lnTo>
                  <a:pt x="209289" y="14106"/>
                </a:lnTo>
                <a:lnTo>
                  <a:pt x="209444" y="14119"/>
                </a:lnTo>
                <a:lnTo>
                  <a:pt x="209995" y="14167"/>
                </a:lnTo>
                <a:lnTo>
                  <a:pt x="210226" y="14183"/>
                </a:lnTo>
                <a:lnTo>
                  <a:pt x="211577" y="14276"/>
                </a:lnTo>
                <a:lnTo>
                  <a:pt x="212976" y="14367"/>
                </a:lnTo>
                <a:lnTo>
                  <a:pt x="219034" y="14764"/>
                </a:lnTo>
                <a:lnTo>
                  <a:pt x="221967" y="14972"/>
                </a:lnTo>
                <a:lnTo>
                  <a:pt x="223653" y="15082"/>
                </a:lnTo>
                <a:lnTo>
                  <a:pt x="226946" y="15307"/>
                </a:lnTo>
                <a:lnTo>
                  <a:pt x="227337" y="15327"/>
                </a:lnTo>
                <a:lnTo>
                  <a:pt x="229549" y="15476"/>
                </a:lnTo>
                <a:lnTo>
                  <a:pt x="230035" y="15499"/>
                </a:lnTo>
                <a:lnTo>
                  <a:pt x="232483" y="15673"/>
                </a:lnTo>
                <a:lnTo>
                  <a:pt x="233056" y="15731"/>
                </a:lnTo>
                <a:lnTo>
                  <a:pt x="234310" y="15792"/>
                </a:lnTo>
                <a:lnTo>
                  <a:pt x="236730" y="15951"/>
                </a:lnTo>
                <a:lnTo>
                  <a:pt x="238699" y="16070"/>
                </a:lnTo>
                <a:lnTo>
                  <a:pt x="241190" y="16240"/>
                </a:lnTo>
                <a:lnTo>
                  <a:pt x="246891" y="16608"/>
                </a:lnTo>
                <a:lnTo>
                  <a:pt x="247309" y="16651"/>
                </a:lnTo>
                <a:lnTo>
                  <a:pt x="259097" y="17423"/>
                </a:lnTo>
                <a:lnTo>
                  <a:pt x="263060" y="17602"/>
                </a:lnTo>
                <a:lnTo>
                  <a:pt x="263323" y="17627"/>
                </a:lnTo>
                <a:lnTo>
                  <a:pt x="263787" y="17668"/>
                </a:lnTo>
                <a:lnTo>
                  <a:pt x="266483" y="17821"/>
                </a:lnTo>
                <a:lnTo>
                  <a:pt x="268251" y="17928"/>
                </a:lnTo>
                <a:lnTo>
                  <a:pt x="270487" y="18069"/>
                </a:lnTo>
                <a:lnTo>
                  <a:pt x="271835" y="18136"/>
                </a:lnTo>
                <a:lnTo>
                  <a:pt x="275913" y="18400"/>
                </a:lnTo>
                <a:lnTo>
                  <a:pt x="277647" y="18518"/>
                </a:lnTo>
                <a:lnTo>
                  <a:pt x="279766" y="18642"/>
                </a:lnTo>
                <a:lnTo>
                  <a:pt x="280059" y="18648"/>
                </a:lnTo>
                <a:lnTo>
                  <a:pt x="280456" y="18674"/>
                </a:lnTo>
                <a:lnTo>
                  <a:pt x="281128" y="18719"/>
                </a:lnTo>
                <a:lnTo>
                  <a:pt x="282601" y="18814"/>
                </a:lnTo>
                <a:lnTo>
                  <a:pt x="282902" y="18831"/>
                </a:lnTo>
                <a:lnTo>
                  <a:pt x="285971" y="18991"/>
                </a:lnTo>
                <a:lnTo>
                  <a:pt x="286442" y="19035"/>
                </a:lnTo>
                <a:lnTo>
                  <a:pt x="296800" y="19595"/>
                </a:lnTo>
                <a:lnTo>
                  <a:pt x="297153" y="19640"/>
                </a:lnTo>
                <a:lnTo>
                  <a:pt x="298196" y="19704"/>
                </a:lnTo>
                <a:lnTo>
                  <a:pt x="300379" y="19822"/>
                </a:lnTo>
                <a:lnTo>
                  <a:pt x="300671" y="19849"/>
                </a:lnTo>
                <a:lnTo>
                  <a:pt x="304570" y="20052"/>
                </a:lnTo>
                <a:lnTo>
                  <a:pt x="314909" y="20625"/>
                </a:lnTo>
                <a:lnTo>
                  <a:pt x="315569" y="20656"/>
                </a:lnTo>
                <a:lnTo>
                  <a:pt x="316569" y="20728"/>
                </a:lnTo>
                <a:lnTo>
                  <a:pt x="319108" y="20817"/>
                </a:lnTo>
                <a:lnTo>
                  <a:pt x="325121" y="21175"/>
                </a:lnTo>
                <a:lnTo>
                  <a:pt x="327108" y="21283"/>
                </a:lnTo>
                <a:lnTo>
                  <a:pt x="337060" y="21792"/>
                </a:lnTo>
                <a:lnTo>
                  <a:pt x="338128" y="21849"/>
                </a:lnTo>
                <a:lnTo>
                  <a:pt x="341263" y="22014"/>
                </a:lnTo>
                <a:lnTo>
                  <a:pt x="344033" y="22143"/>
                </a:lnTo>
                <a:lnTo>
                  <a:pt x="344561" y="22178"/>
                </a:lnTo>
                <a:lnTo>
                  <a:pt x="344928" y="22200"/>
                </a:lnTo>
                <a:lnTo>
                  <a:pt x="345767" y="22252"/>
                </a:lnTo>
                <a:lnTo>
                  <a:pt x="355751" y="22761"/>
                </a:lnTo>
                <a:lnTo>
                  <a:pt x="356608" y="22841"/>
                </a:lnTo>
                <a:lnTo>
                  <a:pt x="357413" y="22880"/>
                </a:lnTo>
                <a:lnTo>
                  <a:pt x="366337" y="23354"/>
                </a:lnTo>
                <a:lnTo>
                  <a:pt x="367947" y="23433"/>
                </a:lnTo>
                <a:lnTo>
                  <a:pt x="368837" y="23471"/>
                </a:lnTo>
                <a:lnTo>
                  <a:pt x="371532" y="23613"/>
                </a:lnTo>
                <a:lnTo>
                  <a:pt x="371693" y="23617"/>
                </a:lnTo>
                <a:lnTo>
                  <a:pt x="373780" y="23724"/>
                </a:lnTo>
                <a:lnTo>
                  <a:pt x="375080" y="23799"/>
                </a:lnTo>
                <a:lnTo>
                  <a:pt x="380537" y="24072"/>
                </a:lnTo>
                <a:lnTo>
                  <a:pt x="383948" y="24239"/>
                </a:lnTo>
                <a:lnTo>
                  <a:pt x="391310" y="24579"/>
                </a:lnTo>
                <a:lnTo>
                  <a:pt x="394864" y="24778"/>
                </a:lnTo>
                <a:lnTo>
                  <a:pt x="402664" y="25152"/>
                </a:lnTo>
                <a:lnTo>
                  <a:pt x="405224" y="25261"/>
                </a:lnTo>
                <a:lnTo>
                  <a:pt x="407380" y="25344"/>
                </a:lnTo>
                <a:lnTo>
                  <a:pt x="409188" y="25404"/>
                </a:lnTo>
                <a:lnTo>
                  <a:pt x="414410" y="25611"/>
                </a:lnTo>
                <a:lnTo>
                  <a:pt x="416333" y="25687"/>
                </a:lnTo>
                <a:lnTo>
                  <a:pt x="424548" y="26098"/>
                </a:lnTo>
                <a:lnTo>
                  <a:pt x="424796" y="26110"/>
                </a:lnTo>
                <a:lnTo>
                  <a:pt x="432443" y="26401"/>
                </a:lnTo>
                <a:lnTo>
                  <a:pt x="433792" y="26446"/>
                </a:lnTo>
                <a:lnTo>
                  <a:pt x="434400" y="26470"/>
                </a:lnTo>
                <a:lnTo>
                  <a:pt x="437297" y="26590"/>
                </a:lnTo>
                <a:lnTo>
                  <a:pt x="439608" y="26679"/>
                </a:lnTo>
                <a:lnTo>
                  <a:pt x="441378" y="26756"/>
                </a:lnTo>
                <a:lnTo>
                  <a:pt x="442522" y="26794"/>
                </a:lnTo>
                <a:lnTo>
                  <a:pt x="443184" y="26819"/>
                </a:lnTo>
                <a:lnTo>
                  <a:pt x="444775" y="26892"/>
                </a:lnTo>
                <a:lnTo>
                  <a:pt x="447875" y="27001"/>
                </a:lnTo>
                <a:lnTo>
                  <a:pt x="448657" y="27024"/>
                </a:lnTo>
                <a:lnTo>
                  <a:pt x="458128" y="27347"/>
                </a:lnTo>
                <a:lnTo>
                  <a:pt x="458945" y="27371"/>
                </a:lnTo>
                <a:lnTo>
                  <a:pt x="466440" y="27652"/>
                </a:lnTo>
                <a:lnTo>
                  <a:pt x="475138" y="27986"/>
                </a:lnTo>
                <a:lnTo>
                  <a:pt x="490611" y="28564"/>
                </a:lnTo>
                <a:lnTo>
                  <a:pt x="499119" y="28868"/>
                </a:lnTo>
                <a:lnTo>
                  <a:pt x="517239" y="29576"/>
                </a:lnTo>
                <a:lnTo>
                  <a:pt x="537002" y="30104"/>
                </a:lnTo>
                <a:lnTo>
                  <a:pt x="546813" y="30327"/>
                </a:lnTo>
                <a:lnTo>
                  <a:pt x="552179" y="30454"/>
                </a:lnTo>
                <a:lnTo>
                  <a:pt x="554003" y="30509"/>
                </a:lnTo>
                <a:lnTo>
                  <a:pt x="554700" y="30526"/>
                </a:lnTo>
                <a:lnTo>
                  <a:pt x="556425" y="30570"/>
                </a:lnTo>
                <a:lnTo>
                  <a:pt x="571397" y="30933"/>
                </a:lnTo>
                <a:lnTo>
                  <a:pt x="572045" y="30937"/>
                </a:lnTo>
                <a:lnTo>
                  <a:pt x="578953" y="31067"/>
                </a:lnTo>
                <a:lnTo>
                  <a:pt x="592203" y="31301"/>
                </a:lnTo>
                <a:lnTo>
                  <a:pt x="594237" y="31328"/>
                </a:lnTo>
                <a:lnTo>
                  <a:pt x="596563" y="31387"/>
                </a:lnTo>
                <a:lnTo>
                  <a:pt x="597417" y="31397"/>
                </a:lnTo>
                <a:lnTo>
                  <a:pt x="611439" y="31607"/>
                </a:lnTo>
                <a:lnTo>
                  <a:pt x="612016" y="31612"/>
                </a:lnTo>
                <a:lnTo>
                  <a:pt x="619231" y="31695"/>
                </a:lnTo>
                <a:lnTo>
                  <a:pt x="626395" y="31763"/>
                </a:lnTo>
                <a:lnTo>
                  <a:pt x="628711" y="31763"/>
                </a:lnTo>
                <a:lnTo>
                  <a:pt x="629987" y="31714"/>
                </a:lnTo>
                <a:lnTo>
                  <a:pt x="637178" y="31863"/>
                </a:lnTo>
                <a:lnTo>
                  <a:pt x="638832" y="31898"/>
                </a:lnTo>
                <a:lnTo>
                  <a:pt x="638979" y="31841"/>
                </a:lnTo>
                <a:lnTo>
                  <a:pt x="655619" y="32014"/>
                </a:lnTo>
                <a:lnTo>
                  <a:pt x="656793" y="31970"/>
                </a:lnTo>
                <a:lnTo>
                  <a:pt x="664549" y="32028"/>
                </a:lnTo>
                <a:lnTo>
                  <a:pt x="666326" y="32049"/>
                </a:lnTo>
                <a:lnTo>
                  <a:pt x="668111" y="32079"/>
                </a:lnTo>
                <a:lnTo>
                  <a:pt x="669902" y="32119"/>
                </a:lnTo>
                <a:lnTo>
                  <a:pt x="671688" y="32117"/>
                </a:lnTo>
                <a:lnTo>
                  <a:pt x="672647" y="32135"/>
                </a:lnTo>
                <a:lnTo>
                  <a:pt x="673482" y="32150"/>
                </a:lnTo>
                <a:lnTo>
                  <a:pt x="675248" y="32152"/>
                </a:lnTo>
                <a:lnTo>
                  <a:pt x="676386" y="32159"/>
                </a:lnTo>
                <a:lnTo>
                  <a:pt x="676308" y="33268"/>
                </a:lnTo>
                <a:lnTo>
                  <a:pt x="676322" y="33908"/>
                </a:lnTo>
                <a:lnTo>
                  <a:pt x="676349" y="34095"/>
                </a:lnTo>
                <a:lnTo>
                  <a:pt x="676127" y="34418"/>
                </a:lnTo>
                <a:lnTo>
                  <a:pt x="676086" y="34572"/>
                </a:lnTo>
                <a:lnTo>
                  <a:pt x="676212" y="35165"/>
                </a:lnTo>
                <a:lnTo>
                  <a:pt x="676307" y="35346"/>
                </a:lnTo>
                <a:lnTo>
                  <a:pt x="676060" y="35842"/>
                </a:lnTo>
                <a:lnTo>
                  <a:pt x="675968" y="36149"/>
                </a:lnTo>
                <a:lnTo>
                  <a:pt x="675989" y="36668"/>
                </a:lnTo>
                <a:lnTo>
                  <a:pt x="675965" y="37592"/>
                </a:lnTo>
                <a:lnTo>
                  <a:pt x="675921" y="37978"/>
                </a:lnTo>
                <a:lnTo>
                  <a:pt x="675698" y="38150"/>
                </a:lnTo>
                <a:lnTo>
                  <a:pt x="675580" y="39408"/>
                </a:lnTo>
                <a:lnTo>
                  <a:pt x="675645" y="39980"/>
                </a:lnTo>
                <a:lnTo>
                  <a:pt x="675401" y="40599"/>
                </a:lnTo>
                <a:lnTo>
                  <a:pt x="675422" y="40822"/>
                </a:lnTo>
                <a:lnTo>
                  <a:pt x="675543" y="41243"/>
                </a:lnTo>
                <a:lnTo>
                  <a:pt x="675401" y="43526"/>
                </a:lnTo>
                <a:lnTo>
                  <a:pt x="675224" y="43915"/>
                </a:lnTo>
                <a:lnTo>
                  <a:pt x="675138" y="44163"/>
                </a:lnTo>
                <a:lnTo>
                  <a:pt x="675140" y="44758"/>
                </a:lnTo>
                <a:lnTo>
                  <a:pt x="674941" y="45656"/>
                </a:lnTo>
                <a:lnTo>
                  <a:pt x="674650" y="46370"/>
                </a:lnTo>
                <a:lnTo>
                  <a:pt x="674302" y="46810"/>
                </a:lnTo>
                <a:lnTo>
                  <a:pt x="673773" y="47125"/>
                </a:lnTo>
                <a:lnTo>
                  <a:pt x="673471" y="47380"/>
                </a:lnTo>
                <a:lnTo>
                  <a:pt x="673023" y="48051"/>
                </a:lnTo>
                <a:lnTo>
                  <a:pt x="672523" y="48946"/>
                </a:lnTo>
                <a:lnTo>
                  <a:pt x="672098" y="49515"/>
                </a:lnTo>
                <a:lnTo>
                  <a:pt x="671606" y="49930"/>
                </a:lnTo>
                <a:lnTo>
                  <a:pt x="670988" y="50314"/>
                </a:lnTo>
                <a:lnTo>
                  <a:pt x="670777" y="50521"/>
                </a:lnTo>
                <a:lnTo>
                  <a:pt x="670633" y="50770"/>
                </a:lnTo>
                <a:lnTo>
                  <a:pt x="670538" y="51147"/>
                </a:lnTo>
                <a:lnTo>
                  <a:pt x="670004" y="52064"/>
                </a:lnTo>
                <a:lnTo>
                  <a:pt x="669822" y="52499"/>
                </a:lnTo>
                <a:lnTo>
                  <a:pt x="669737" y="53087"/>
                </a:lnTo>
                <a:lnTo>
                  <a:pt x="669538" y="53769"/>
                </a:lnTo>
                <a:lnTo>
                  <a:pt x="668642" y="55376"/>
                </a:lnTo>
                <a:lnTo>
                  <a:pt x="667742" y="56374"/>
                </a:lnTo>
                <a:lnTo>
                  <a:pt x="666869" y="57153"/>
                </a:lnTo>
                <a:lnTo>
                  <a:pt x="665608" y="57936"/>
                </a:lnTo>
                <a:lnTo>
                  <a:pt x="663536" y="58956"/>
                </a:lnTo>
                <a:lnTo>
                  <a:pt x="660595" y="60911"/>
                </a:lnTo>
                <a:lnTo>
                  <a:pt x="660138" y="61253"/>
                </a:lnTo>
                <a:lnTo>
                  <a:pt x="659542" y="62214"/>
                </a:lnTo>
                <a:lnTo>
                  <a:pt x="659221" y="62637"/>
                </a:lnTo>
                <a:lnTo>
                  <a:pt x="655811" y="64978"/>
                </a:lnTo>
                <a:lnTo>
                  <a:pt x="653551" y="66713"/>
                </a:lnTo>
                <a:lnTo>
                  <a:pt x="653441" y="66848"/>
                </a:lnTo>
                <a:lnTo>
                  <a:pt x="652987" y="67011"/>
                </a:lnTo>
                <a:lnTo>
                  <a:pt x="652717" y="67265"/>
                </a:lnTo>
                <a:lnTo>
                  <a:pt x="652283" y="67799"/>
                </a:lnTo>
                <a:lnTo>
                  <a:pt x="651978" y="68501"/>
                </a:lnTo>
                <a:lnTo>
                  <a:pt x="651318" y="70986"/>
                </a:lnTo>
                <a:lnTo>
                  <a:pt x="651247" y="71550"/>
                </a:lnTo>
                <a:lnTo>
                  <a:pt x="650872" y="72263"/>
                </a:lnTo>
                <a:lnTo>
                  <a:pt x="650775" y="72642"/>
                </a:lnTo>
                <a:lnTo>
                  <a:pt x="651126" y="73096"/>
                </a:lnTo>
                <a:lnTo>
                  <a:pt x="651486" y="73514"/>
                </a:lnTo>
                <a:lnTo>
                  <a:pt x="651956" y="74128"/>
                </a:lnTo>
                <a:lnTo>
                  <a:pt x="652684" y="75106"/>
                </a:lnTo>
                <a:lnTo>
                  <a:pt x="655551" y="78919"/>
                </a:lnTo>
                <a:lnTo>
                  <a:pt x="655800" y="79067"/>
                </a:lnTo>
                <a:lnTo>
                  <a:pt x="656252" y="79503"/>
                </a:lnTo>
                <a:lnTo>
                  <a:pt x="657021" y="80672"/>
                </a:lnTo>
                <a:lnTo>
                  <a:pt x="657348" y="81332"/>
                </a:lnTo>
                <a:lnTo>
                  <a:pt x="658700" y="83139"/>
                </a:lnTo>
                <a:lnTo>
                  <a:pt x="659100" y="83946"/>
                </a:lnTo>
                <a:lnTo>
                  <a:pt x="659759" y="85523"/>
                </a:lnTo>
                <a:lnTo>
                  <a:pt x="660387" y="87187"/>
                </a:lnTo>
                <a:lnTo>
                  <a:pt x="660540" y="87716"/>
                </a:lnTo>
                <a:lnTo>
                  <a:pt x="660554" y="88184"/>
                </a:lnTo>
                <a:lnTo>
                  <a:pt x="660637" y="88422"/>
                </a:lnTo>
                <a:lnTo>
                  <a:pt x="660985" y="89070"/>
                </a:lnTo>
                <a:lnTo>
                  <a:pt x="661119" y="89901"/>
                </a:lnTo>
                <a:lnTo>
                  <a:pt x="661468" y="90895"/>
                </a:lnTo>
                <a:lnTo>
                  <a:pt x="661583" y="91108"/>
                </a:lnTo>
                <a:lnTo>
                  <a:pt x="662198" y="91796"/>
                </a:lnTo>
                <a:lnTo>
                  <a:pt x="663354" y="93600"/>
                </a:lnTo>
                <a:lnTo>
                  <a:pt x="664107" y="94924"/>
                </a:lnTo>
                <a:lnTo>
                  <a:pt x="664922" y="96028"/>
                </a:lnTo>
                <a:lnTo>
                  <a:pt x="665680" y="96747"/>
                </a:lnTo>
                <a:lnTo>
                  <a:pt x="665965" y="96879"/>
                </a:lnTo>
                <a:lnTo>
                  <a:pt x="666399" y="96917"/>
                </a:lnTo>
                <a:lnTo>
                  <a:pt x="666846" y="96879"/>
                </a:lnTo>
                <a:lnTo>
                  <a:pt x="667543" y="97072"/>
                </a:lnTo>
                <a:lnTo>
                  <a:pt x="668790" y="96941"/>
                </a:lnTo>
                <a:lnTo>
                  <a:pt x="669420" y="97055"/>
                </a:lnTo>
                <a:lnTo>
                  <a:pt x="670237" y="97058"/>
                </a:lnTo>
                <a:lnTo>
                  <a:pt x="671406" y="97206"/>
                </a:lnTo>
                <a:lnTo>
                  <a:pt x="672838" y="97820"/>
                </a:lnTo>
                <a:lnTo>
                  <a:pt x="674258" y="98750"/>
                </a:lnTo>
                <a:lnTo>
                  <a:pt x="674767" y="99173"/>
                </a:lnTo>
                <a:lnTo>
                  <a:pt x="675418" y="99475"/>
                </a:lnTo>
                <a:lnTo>
                  <a:pt x="676216" y="99946"/>
                </a:lnTo>
                <a:lnTo>
                  <a:pt x="677616" y="100574"/>
                </a:lnTo>
                <a:lnTo>
                  <a:pt x="678159" y="100664"/>
                </a:lnTo>
                <a:lnTo>
                  <a:pt x="678920" y="100895"/>
                </a:lnTo>
                <a:lnTo>
                  <a:pt x="679713" y="101250"/>
                </a:lnTo>
                <a:lnTo>
                  <a:pt x="680895" y="102220"/>
                </a:lnTo>
                <a:lnTo>
                  <a:pt x="681425" y="102513"/>
                </a:lnTo>
                <a:lnTo>
                  <a:pt x="682545" y="103554"/>
                </a:lnTo>
                <a:lnTo>
                  <a:pt x="683106" y="104890"/>
                </a:lnTo>
                <a:lnTo>
                  <a:pt x="683384" y="105709"/>
                </a:lnTo>
                <a:lnTo>
                  <a:pt x="684154" y="107322"/>
                </a:lnTo>
                <a:lnTo>
                  <a:pt x="684253" y="107528"/>
                </a:lnTo>
                <a:lnTo>
                  <a:pt x="684294" y="108069"/>
                </a:lnTo>
                <a:lnTo>
                  <a:pt x="684356" y="108309"/>
                </a:lnTo>
                <a:lnTo>
                  <a:pt x="684476" y="108489"/>
                </a:lnTo>
                <a:lnTo>
                  <a:pt x="684886" y="108895"/>
                </a:lnTo>
                <a:lnTo>
                  <a:pt x="685242" y="109671"/>
                </a:lnTo>
                <a:lnTo>
                  <a:pt x="685313" y="110160"/>
                </a:lnTo>
                <a:lnTo>
                  <a:pt x="685560" y="110421"/>
                </a:lnTo>
                <a:lnTo>
                  <a:pt x="685648" y="110845"/>
                </a:lnTo>
                <a:lnTo>
                  <a:pt x="685666" y="112554"/>
                </a:lnTo>
                <a:lnTo>
                  <a:pt x="685647" y="114450"/>
                </a:lnTo>
                <a:lnTo>
                  <a:pt x="685678" y="121852"/>
                </a:lnTo>
                <a:lnTo>
                  <a:pt x="685691" y="122363"/>
                </a:lnTo>
                <a:lnTo>
                  <a:pt x="685689" y="122578"/>
                </a:lnTo>
                <a:lnTo>
                  <a:pt x="685667" y="125610"/>
                </a:lnTo>
                <a:lnTo>
                  <a:pt x="685642" y="132340"/>
                </a:lnTo>
                <a:lnTo>
                  <a:pt x="685636" y="132512"/>
                </a:lnTo>
                <a:lnTo>
                  <a:pt x="685659" y="135913"/>
                </a:lnTo>
                <a:lnTo>
                  <a:pt x="685642" y="136074"/>
                </a:lnTo>
                <a:lnTo>
                  <a:pt x="685626" y="141291"/>
                </a:lnTo>
                <a:lnTo>
                  <a:pt x="685628" y="141466"/>
                </a:lnTo>
                <a:lnTo>
                  <a:pt x="685620" y="142434"/>
                </a:lnTo>
                <a:lnTo>
                  <a:pt x="685607" y="150447"/>
                </a:lnTo>
                <a:lnTo>
                  <a:pt x="685579" y="152268"/>
                </a:lnTo>
                <a:lnTo>
                  <a:pt x="685585" y="158697"/>
                </a:lnTo>
                <a:lnTo>
                  <a:pt x="685601" y="159194"/>
                </a:lnTo>
                <a:lnTo>
                  <a:pt x="685580" y="161243"/>
                </a:lnTo>
                <a:lnTo>
                  <a:pt x="685587" y="171697"/>
                </a:lnTo>
                <a:lnTo>
                  <a:pt x="685560" y="172658"/>
                </a:lnTo>
                <a:lnTo>
                  <a:pt x="685553" y="173324"/>
                </a:lnTo>
                <a:lnTo>
                  <a:pt x="685558" y="173550"/>
                </a:lnTo>
                <a:lnTo>
                  <a:pt x="685570" y="175314"/>
                </a:lnTo>
                <a:lnTo>
                  <a:pt x="685585" y="177094"/>
                </a:lnTo>
                <a:lnTo>
                  <a:pt x="685568" y="177251"/>
                </a:lnTo>
                <a:lnTo>
                  <a:pt x="685582" y="182458"/>
                </a:lnTo>
                <a:lnTo>
                  <a:pt x="685548" y="184340"/>
                </a:lnTo>
                <a:lnTo>
                  <a:pt x="685504" y="193290"/>
                </a:lnTo>
                <a:lnTo>
                  <a:pt x="685444" y="204062"/>
                </a:lnTo>
                <a:lnTo>
                  <a:pt x="685419" y="206121"/>
                </a:lnTo>
                <a:lnTo>
                  <a:pt x="685435" y="207350"/>
                </a:lnTo>
                <a:lnTo>
                  <a:pt x="685434" y="208595"/>
                </a:lnTo>
                <a:lnTo>
                  <a:pt x="685407" y="212773"/>
                </a:lnTo>
                <a:lnTo>
                  <a:pt x="685398" y="213041"/>
                </a:lnTo>
                <a:lnTo>
                  <a:pt x="685430" y="214335"/>
                </a:lnTo>
                <a:lnTo>
                  <a:pt x="685413" y="216665"/>
                </a:lnTo>
                <a:lnTo>
                  <a:pt x="685379" y="223074"/>
                </a:lnTo>
                <a:lnTo>
                  <a:pt x="685371" y="223817"/>
                </a:lnTo>
                <a:lnTo>
                  <a:pt x="685355" y="226725"/>
                </a:lnTo>
                <a:lnTo>
                  <a:pt x="685347" y="227379"/>
                </a:lnTo>
                <a:lnTo>
                  <a:pt x="685341" y="228556"/>
                </a:lnTo>
                <a:lnTo>
                  <a:pt x="685354" y="228941"/>
                </a:lnTo>
                <a:lnTo>
                  <a:pt x="685345" y="229136"/>
                </a:lnTo>
                <a:lnTo>
                  <a:pt x="685334" y="230687"/>
                </a:lnTo>
                <a:lnTo>
                  <a:pt x="685328" y="230947"/>
                </a:lnTo>
                <a:lnTo>
                  <a:pt x="685334" y="232508"/>
                </a:lnTo>
                <a:lnTo>
                  <a:pt x="685323" y="232667"/>
                </a:lnTo>
                <a:lnTo>
                  <a:pt x="685329" y="234326"/>
                </a:lnTo>
                <a:lnTo>
                  <a:pt x="685320" y="234529"/>
                </a:lnTo>
                <a:lnTo>
                  <a:pt x="685301" y="235928"/>
                </a:lnTo>
                <a:lnTo>
                  <a:pt x="685289" y="236297"/>
                </a:lnTo>
                <a:lnTo>
                  <a:pt x="685307" y="237624"/>
                </a:lnTo>
                <a:lnTo>
                  <a:pt x="685306" y="237995"/>
                </a:lnTo>
                <a:lnTo>
                  <a:pt x="685273" y="239772"/>
                </a:lnTo>
                <a:lnTo>
                  <a:pt x="685242" y="246917"/>
                </a:lnTo>
                <a:lnTo>
                  <a:pt x="685143" y="266501"/>
                </a:lnTo>
                <a:lnTo>
                  <a:pt x="685131" y="266739"/>
                </a:lnTo>
                <a:lnTo>
                  <a:pt x="685119" y="268101"/>
                </a:lnTo>
                <a:lnTo>
                  <a:pt x="685121" y="268307"/>
                </a:lnTo>
                <a:lnTo>
                  <a:pt x="685143" y="270144"/>
                </a:lnTo>
                <a:lnTo>
                  <a:pt x="685137" y="270392"/>
                </a:lnTo>
                <a:lnTo>
                  <a:pt x="685116" y="271895"/>
                </a:lnTo>
                <a:lnTo>
                  <a:pt x="685113" y="272124"/>
                </a:lnTo>
                <a:lnTo>
                  <a:pt x="685113" y="273680"/>
                </a:lnTo>
                <a:lnTo>
                  <a:pt x="685101" y="273955"/>
                </a:lnTo>
                <a:lnTo>
                  <a:pt x="685117" y="275379"/>
                </a:lnTo>
                <a:lnTo>
                  <a:pt x="685100" y="277323"/>
                </a:lnTo>
                <a:lnTo>
                  <a:pt x="685093" y="277532"/>
                </a:lnTo>
                <a:lnTo>
                  <a:pt x="685070" y="286253"/>
                </a:lnTo>
                <a:lnTo>
                  <a:pt x="685066" y="286445"/>
                </a:lnTo>
                <a:lnTo>
                  <a:pt x="685062" y="289848"/>
                </a:lnTo>
                <a:lnTo>
                  <a:pt x="685060" y="295335"/>
                </a:lnTo>
                <a:lnTo>
                  <a:pt x="685038" y="297027"/>
                </a:lnTo>
                <a:lnTo>
                  <a:pt x="684989" y="309614"/>
                </a:lnTo>
                <a:lnTo>
                  <a:pt x="684981" y="311422"/>
                </a:lnTo>
                <a:lnTo>
                  <a:pt x="684957" y="319467"/>
                </a:lnTo>
                <a:lnTo>
                  <a:pt x="684959" y="319764"/>
                </a:lnTo>
                <a:lnTo>
                  <a:pt x="684949" y="322158"/>
                </a:lnTo>
                <a:lnTo>
                  <a:pt x="684951" y="322300"/>
                </a:lnTo>
                <a:lnTo>
                  <a:pt x="684925" y="333014"/>
                </a:lnTo>
                <a:lnTo>
                  <a:pt x="672577" y="332950"/>
                </a:lnTo>
                <a:lnTo>
                  <a:pt x="671887" y="332955"/>
                </a:lnTo>
                <a:lnTo>
                  <a:pt x="671931" y="333619"/>
                </a:lnTo>
                <a:lnTo>
                  <a:pt x="672259" y="333838"/>
                </a:lnTo>
                <a:lnTo>
                  <a:pt x="672642" y="333719"/>
                </a:lnTo>
                <a:lnTo>
                  <a:pt x="673014" y="334116"/>
                </a:lnTo>
                <a:lnTo>
                  <a:pt x="673123" y="334266"/>
                </a:lnTo>
                <a:lnTo>
                  <a:pt x="673481" y="335319"/>
                </a:lnTo>
                <a:lnTo>
                  <a:pt x="672998" y="335705"/>
                </a:lnTo>
                <a:lnTo>
                  <a:pt x="673104" y="336584"/>
                </a:lnTo>
                <a:lnTo>
                  <a:pt x="673151" y="336774"/>
                </a:lnTo>
                <a:lnTo>
                  <a:pt x="672850" y="337358"/>
                </a:lnTo>
                <a:lnTo>
                  <a:pt x="671761" y="338317"/>
                </a:lnTo>
                <a:lnTo>
                  <a:pt x="671505" y="339079"/>
                </a:lnTo>
                <a:lnTo>
                  <a:pt x="671527" y="339234"/>
                </a:lnTo>
                <a:lnTo>
                  <a:pt x="672386" y="341276"/>
                </a:lnTo>
                <a:lnTo>
                  <a:pt x="672835" y="341462"/>
                </a:lnTo>
                <a:lnTo>
                  <a:pt x="673366" y="341400"/>
                </a:lnTo>
                <a:lnTo>
                  <a:pt x="673973" y="341459"/>
                </a:lnTo>
                <a:lnTo>
                  <a:pt x="674416" y="341851"/>
                </a:lnTo>
                <a:lnTo>
                  <a:pt x="674468" y="341984"/>
                </a:lnTo>
                <a:lnTo>
                  <a:pt x="674362" y="342450"/>
                </a:lnTo>
                <a:lnTo>
                  <a:pt x="674110" y="343009"/>
                </a:lnTo>
                <a:lnTo>
                  <a:pt x="674564" y="343259"/>
                </a:lnTo>
                <a:lnTo>
                  <a:pt x="675079" y="343810"/>
                </a:lnTo>
                <a:lnTo>
                  <a:pt x="675536" y="344553"/>
                </a:lnTo>
                <a:lnTo>
                  <a:pt x="675945" y="344885"/>
                </a:lnTo>
                <a:lnTo>
                  <a:pt x="677365" y="346011"/>
                </a:lnTo>
                <a:lnTo>
                  <a:pt x="677993" y="345847"/>
                </a:lnTo>
                <a:lnTo>
                  <a:pt x="678081" y="345684"/>
                </a:lnTo>
                <a:lnTo>
                  <a:pt x="678412" y="345860"/>
                </a:lnTo>
                <a:lnTo>
                  <a:pt x="678537" y="346053"/>
                </a:lnTo>
                <a:lnTo>
                  <a:pt x="678754" y="347182"/>
                </a:lnTo>
                <a:lnTo>
                  <a:pt x="678774" y="348381"/>
                </a:lnTo>
                <a:lnTo>
                  <a:pt x="678771" y="348547"/>
                </a:lnTo>
                <a:lnTo>
                  <a:pt x="678691" y="348875"/>
                </a:lnTo>
                <a:lnTo>
                  <a:pt x="678228" y="349348"/>
                </a:lnTo>
                <a:lnTo>
                  <a:pt x="678236" y="350072"/>
                </a:lnTo>
                <a:lnTo>
                  <a:pt x="678283" y="351361"/>
                </a:lnTo>
                <a:lnTo>
                  <a:pt x="678492" y="351933"/>
                </a:lnTo>
                <a:lnTo>
                  <a:pt x="677804" y="352984"/>
                </a:lnTo>
                <a:lnTo>
                  <a:pt x="677533" y="353257"/>
                </a:lnTo>
                <a:lnTo>
                  <a:pt x="677691" y="354233"/>
                </a:lnTo>
                <a:lnTo>
                  <a:pt x="678070" y="355722"/>
                </a:lnTo>
                <a:lnTo>
                  <a:pt x="678360" y="356229"/>
                </a:lnTo>
                <a:lnTo>
                  <a:pt x="678319" y="356534"/>
                </a:lnTo>
                <a:lnTo>
                  <a:pt x="677920" y="357765"/>
                </a:lnTo>
                <a:lnTo>
                  <a:pt x="676962" y="358315"/>
                </a:lnTo>
                <a:lnTo>
                  <a:pt x="675878" y="358644"/>
                </a:lnTo>
                <a:lnTo>
                  <a:pt x="675686" y="358403"/>
                </a:lnTo>
                <a:lnTo>
                  <a:pt x="674873" y="358399"/>
                </a:lnTo>
                <a:lnTo>
                  <a:pt x="674441" y="358307"/>
                </a:lnTo>
                <a:lnTo>
                  <a:pt x="674298" y="358162"/>
                </a:lnTo>
                <a:lnTo>
                  <a:pt x="674215" y="357978"/>
                </a:lnTo>
                <a:lnTo>
                  <a:pt x="674044" y="357855"/>
                </a:lnTo>
                <a:lnTo>
                  <a:pt x="673433" y="357972"/>
                </a:lnTo>
                <a:lnTo>
                  <a:pt x="673369" y="358106"/>
                </a:lnTo>
                <a:lnTo>
                  <a:pt x="673510" y="358355"/>
                </a:lnTo>
                <a:lnTo>
                  <a:pt x="673543" y="358517"/>
                </a:lnTo>
                <a:lnTo>
                  <a:pt x="673566" y="358852"/>
                </a:lnTo>
                <a:lnTo>
                  <a:pt x="673670" y="360373"/>
                </a:lnTo>
                <a:lnTo>
                  <a:pt x="673370" y="360866"/>
                </a:lnTo>
                <a:lnTo>
                  <a:pt x="673193" y="360891"/>
                </a:lnTo>
                <a:lnTo>
                  <a:pt x="673135" y="360608"/>
                </a:lnTo>
                <a:lnTo>
                  <a:pt x="672883" y="360923"/>
                </a:lnTo>
                <a:lnTo>
                  <a:pt x="672979" y="361597"/>
                </a:lnTo>
                <a:lnTo>
                  <a:pt x="673186" y="361744"/>
                </a:lnTo>
                <a:lnTo>
                  <a:pt x="673734" y="361671"/>
                </a:lnTo>
                <a:lnTo>
                  <a:pt x="674471" y="362372"/>
                </a:lnTo>
                <a:lnTo>
                  <a:pt x="674866" y="362674"/>
                </a:lnTo>
                <a:lnTo>
                  <a:pt x="675230" y="362794"/>
                </a:lnTo>
                <a:lnTo>
                  <a:pt x="675511" y="362818"/>
                </a:lnTo>
                <a:lnTo>
                  <a:pt x="675692" y="362707"/>
                </a:lnTo>
                <a:lnTo>
                  <a:pt x="675849" y="362814"/>
                </a:lnTo>
                <a:lnTo>
                  <a:pt x="675904" y="362984"/>
                </a:lnTo>
                <a:lnTo>
                  <a:pt x="675951" y="363806"/>
                </a:lnTo>
                <a:lnTo>
                  <a:pt x="675865" y="364280"/>
                </a:lnTo>
                <a:lnTo>
                  <a:pt x="675305" y="364541"/>
                </a:lnTo>
                <a:lnTo>
                  <a:pt x="674759" y="364652"/>
                </a:lnTo>
                <a:lnTo>
                  <a:pt x="674222" y="365302"/>
                </a:lnTo>
                <a:lnTo>
                  <a:pt x="674460" y="366219"/>
                </a:lnTo>
                <a:lnTo>
                  <a:pt x="675181" y="367130"/>
                </a:lnTo>
                <a:lnTo>
                  <a:pt x="675310" y="367142"/>
                </a:lnTo>
                <a:lnTo>
                  <a:pt x="675462" y="367062"/>
                </a:lnTo>
                <a:lnTo>
                  <a:pt x="675677" y="366816"/>
                </a:lnTo>
                <a:lnTo>
                  <a:pt x="676284" y="366801"/>
                </a:lnTo>
                <a:lnTo>
                  <a:pt x="676578" y="366924"/>
                </a:lnTo>
                <a:lnTo>
                  <a:pt x="677011" y="366955"/>
                </a:lnTo>
                <a:lnTo>
                  <a:pt x="677403" y="366716"/>
                </a:lnTo>
                <a:lnTo>
                  <a:pt x="678199" y="367161"/>
                </a:lnTo>
                <a:lnTo>
                  <a:pt x="678627" y="367547"/>
                </a:lnTo>
                <a:lnTo>
                  <a:pt x="678727" y="367884"/>
                </a:lnTo>
                <a:lnTo>
                  <a:pt x="678878" y="367953"/>
                </a:lnTo>
                <a:lnTo>
                  <a:pt x="679492" y="367848"/>
                </a:lnTo>
                <a:lnTo>
                  <a:pt x="680545" y="367578"/>
                </a:lnTo>
                <a:lnTo>
                  <a:pt x="680933" y="367223"/>
                </a:lnTo>
                <a:lnTo>
                  <a:pt x="681939" y="367161"/>
                </a:lnTo>
                <a:lnTo>
                  <a:pt x="682809" y="367551"/>
                </a:lnTo>
                <a:lnTo>
                  <a:pt x="682867" y="368009"/>
                </a:lnTo>
                <a:lnTo>
                  <a:pt x="683111" y="368977"/>
                </a:lnTo>
                <a:lnTo>
                  <a:pt x="683248" y="369263"/>
                </a:lnTo>
                <a:lnTo>
                  <a:pt x="683233" y="369526"/>
                </a:lnTo>
                <a:lnTo>
                  <a:pt x="682961" y="370308"/>
                </a:lnTo>
                <a:lnTo>
                  <a:pt x="682952" y="371416"/>
                </a:lnTo>
                <a:lnTo>
                  <a:pt x="683080" y="371931"/>
                </a:lnTo>
                <a:lnTo>
                  <a:pt x="683403" y="372071"/>
                </a:lnTo>
                <a:lnTo>
                  <a:pt x="683552" y="372074"/>
                </a:lnTo>
                <a:lnTo>
                  <a:pt x="683753" y="372380"/>
                </a:lnTo>
                <a:lnTo>
                  <a:pt x="683530" y="374601"/>
                </a:lnTo>
                <a:lnTo>
                  <a:pt x="683520" y="375153"/>
                </a:lnTo>
                <a:lnTo>
                  <a:pt x="683592" y="376306"/>
                </a:lnTo>
                <a:lnTo>
                  <a:pt x="683721" y="376649"/>
                </a:lnTo>
                <a:lnTo>
                  <a:pt x="684281" y="377165"/>
                </a:lnTo>
                <a:lnTo>
                  <a:pt x="684580" y="377067"/>
                </a:lnTo>
                <a:lnTo>
                  <a:pt x="685045" y="377306"/>
                </a:lnTo>
                <a:lnTo>
                  <a:pt x="685666" y="378348"/>
                </a:lnTo>
                <a:lnTo>
                  <a:pt x="685729" y="378965"/>
                </a:lnTo>
                <a:lnTo>
                  <a:pt x="685823" y="379479"/>
                </a:lnTo>
                <a:lnTo>
                  <a:pt x="685899" y="379672"/>
                </a:lnTo>
                <a:lnTo>
                  <a:pt x="686005" y="379816"/>
                </a:lnTo>
                <a:lnTo>
                  <a:pt x="686277" y="379956"/>
                </a:lnTo>
                <a:lnTo>
                  <a:pt x="686027" y="380812"/>
                </a:lnTo>
                <a:lnTo>
                  <a:pt x="685231" y="381980"/>
                </a:lnTo>
                <a:lnTo>
                  <a:pt x="684893" y="382470"/>
                </a:lnTo>
                <a:lnTo>
                  <a:pt x="684112" y="383152"/>
                </a:lnTo>
                <a:lnTo>
                  <a:pt x="683900" y="383587"/>
                </a:lnTo>
                <a:lnTo>
                  <a:pt x="683919" y="383810"/>
                </a:lnTo>
                <a:lnTo>
                  <a:pt x="684576" y="383996"/>
                </a:lnTo>
                <a:lnTo>
                  <a:pt x="684649" y="384158"/>
                </a:lnTo>
                <a:lnTo>
                  <a:pt x="684678" y="384584"/>
                </a:lnTo>
                <a:lnTo>
                  <a:pt x="684582" y="385613"/>
                </a:lnTo>
                <a:lnTo>
                  <a:pt x="684310" y="386540"/>
                </a:lnTo>
                <a:lnTo>
                  <a:pt x="684070" y="386975"/>
                </a:lnTo>
                <a:lnTo>
                  <a:pt x="683867" y="387104"/>
                </a:lnTo>
                <a:lnTo>
                  <a:pt x="683405" y="387241"/>
                </a:lnTo>
                <a:lnTo>
                  <a:pt x="683248" y="387213"/>
                </a:lnTo>
                <a:lnTo>
                  <a:pt x="682959" y="387031"/>
                </a:lnTo>
                <a:lnTo>
                  <a:pt x="682622" y="387174"/>
                </a:lnTo>
                <a:lnTo>
                  <a:pt x="681734" y="388022"/>
                </a:lnTo>
                <a:lnTo>
                  <a:pt x="681604" y="388206"/>
                </a:lnTo>
                <a:lnTo>
                  <a:pt x="681541" y="388519"/>
                </a:lnTo>
                <a:lnTo>
                  <a:pt x="681403" y="388604"/>
                </a:lnTo>
                <a:lnTo>
                  <a:pt x="680376" y="388867"/>
                </a:lnTo>
                <a:lnTo>
                  <a:pt x="680061" y="388854"/>
                </a:lnTo>
                <a:lnTo>
                  <a:pt x="679610" y="388705"/>
                </a:lnTo>
                <a:lnTo>
                  <a:pt x="678869" y="389673"/>
                </a:lnTo>
                <a:lnTo>
                  <a:pt x="678968" y="389898"/>
                </a:lnTo>
                <a:lnTo>
                  <a:pt x="679109" y="390005"/>
                </a:lnTo>
                <a:lnTo>
                  <a:pt x="679279" y="389953"/>
                </a:lnTo>
                <a:lnTo>
                  <a:pt x="679483" y="389940"/>
                </a:lnTo>
                <a:lnTo>
                  <a:pt x="679703" y="390342"/>
                </a:lnTo>
                <a:lnTo>
                  <a:pt x="679552" y="390933"/>
                </a:lnTo>
                <a:lnTo>
                  <a:pt x="679360" y="391172"/>
                </a:lnTo>
                <a:lnTo>
                  <a:pt x="679344" y="391360"/>
                </a:lnTo>
                <a:lnTo>
                  <a:pt x="679458" y="391687"/>
                </a:lnTo>
                <a:lnTo>
                  <a:pt x="679531" y="391823"/>
                </a:lnTo>
                <a:lnTo>
                  <a:pt x="680231" y="392431"/>
                </a:lnTo>
                <a:lnTo>
                  <a:pt x="680593" y="392506"/>
                </a:lnTo>
                <a:lnTo>
                  <a:pt x="681022" y="393084"/>
                </a:lnTo>
                <a:lnTo>
                  <a:pt x="681267" y="393684"/>
                </a:lnTo>
                <a:lnTo>
                  <a:pt x="681173" y="394255"/>
                </a:lnTo>
                <a:lnTo>
                  <a:pt x="681023" y="394659"/>
                </a:lnTo>
                <a:lnTo>
                  <a:pt x="680707" y="395112"/>
                </a:lnTo>
                <a:lnTo>
                  <a:pt x="680264" y="395244"/>
                </a:lnTo>
                <a:lnTo>
                  <a:pt x="679848" y="395310"/>
                </a:lnTo>
                <a:lnTo>
                  <a:pt x="679608" y="395481"/>
                </a:lnTo>
                <a:lnTo>
                  <a:pt x="679344" y="395938"/>
                </a:lnTo>
                <a:lnTo>
                  <a:pt x="679405" y="396261"/>
                </a:lnTo>
                <a:lnTo>
                  <a:pt x="679400" y="396617"/>
                </a:lnTo>
                <a:lnTo>
                  <a:pt x="678993" y="397169"/>
                </a:lnTo>
                <a:lnTo>
                  <a:pt x="678627" y="397301"/>
                </a:lnTo>
                <a:lnTo>
                  <a:pt x="678673" y="397640"/>
                </a:lnTo>
                <a:lnTo>
                  <a:pt x="679061" y="398230"/>
                </a:lnTo>
                <a:lnTo>
                  <a:pt x="679533" y="398433"/>
                </a:lnTo>
                <a:lnTo>
                  <a:pt x="680044" y="398486"/>
                </a:lnTo>
                <a:lnTo>
                  <a:pt x="680214" y="398815"/>
                </a:lnTo>
                <a:lnTo>
                  <a:pt x="680465" y="399904"/>
                </a:lnTo>
                <a:lnTo>
                  <a:pt x="680052" y="400488"/>
                </a:lnTo>
                <a:lnTo>
                  <a:pt x="679759" y="401244"/>
                </a:lnTo>
                <a:lnTo>
                  <a:pt x="679515" y="401755"/>
                </a:lnTo>
                <a:lnTo>
                  <a:pt x="679141" y="401844"/>
                </a:lnTo>
                <a:lnTo>
                  <a:pt x="678678" y="402325"/>
                </a:lnTo>
                <a:lnTo>
                  <a:pt x="678175" y="402849"/>
                </a:lnTo>
                <a:lnTo>
                  <a:pt x="676764" y="404205"/>
                </a:lnTo>
                <a:lnTo>
                  <a:pt x="676709" y="404443"/>
                </a:lnTo>
                <a:lnTo>
                  <a:pt x="676714" y="404677"/>
                </a:lnTo>
                <a:lnTo>
                  <a:pt x="676839" y="404927"/>
                </a:lnTo>
                <a:lnTo>
                  <a:pt x="677051" y="405912"/>
                </a:lnTo>
                <a:lnTo>
                  <a:pt x="677094" y="406149"/>
                </a:lnTo>
                <a:lnTo>
                  <a:pt x="677164" y="406537"/>
                </a:lnTo>
                <a:lnTo>
                  <a:pt x="677212" y="407126"/>
                </a:lnTo>
                <a:lnTo>
                  <a:pt x="677854" y="407493"/>
                </a:lnTo>
                <a:lnTo>
                  <a:pt x="678061" y="408013"/>
                </a:lnTo>
                <a:lnTo>
                  <a:pt x="678079" y="408248"/>
                </a:lnTo>
                <a:lnTo>
                  <a:pt x="677953" y="408404"/>
                </a:lnTo>
                <a:lnTo>
                  <a:pt x="677352" y="408393"/>
                </a:lnTo>
                <a:lnTo>
                  <a:pt x="676809" y="408611"/>
                </a:lnTo>
                <a:lnTo>
                  <a:pt x="676984" y="408954"/>
                </a:lnTo>
                <a:lnTo>
                  <a:pt x="677033" y="409899"/>
                </a:lnTo>
                <a:lnTo>
                  <a:pt x="676484" y="410374"/>
                </a:lnTo>
                <a:lnTo>
                  <a:pt x="676174" y="410484"/>
                </a:lnTo>
                <a:lnTo>
                  <a:pt x="675961" y="410908"/>
                </a:lnTo>
                <a:lnTo>
                  <a:pt x="675887" y="411787"/>
                </a:lnTo>
                <a:lnTo>
                  <a:pt x="676235" y="412518"/>
                </a:lnTo>
                <a:lnTo>
                  <a:pt x="676434" y="413259"/>
                </a:lnTo>
                <a:lnTo>
                  <a:pt x="676327" y="413423"/>
                </a:lnTo>
                <a:lnTo>
                  <a:pt x="675842" y="413706"/>
                </a:lnTo>
                <a:lnTo>
                  <a:pt x="675577" y="413723"/>
                </a:lnTo>
                <a:lnTo>
                  <a:pt x="675492" y="413891"/>
                </a:lnTo>
                <a:lnTo>
                  <a:pt x="675536" y="414200"/>
                </a:lnTo>
                <a:lnTo>
                  <a:pt x="675718" y="414421"/>
                </a:lnTo>
                <a:lnTo>
                  <a:pt x="675138" y="414713"/>
                </a:lnTo>
                <a:lnTo>
                  <a:pt x="674958" y="414726"/>
                </a:lnTo>
                <a:lnTo>
                  <a:pt x="674751" y="415104"/>
                </a:lnTo>
                <a:lnTo>
                  <a:pt x="673981" y="414996"/>
                </a:lnTo>
                <a:lnTo>
                  <a:pt x="673220" y="414876"/>
                </a:lnTo>
                <a:lnTo>
                  <a:pt x="673054" y="414946"/>
                </a:lnTo>
                <a:lnTo>
                  <a:pt x="672982" y="415424"/>
                </a:lnTo>
                <a:lnTo>
                  <a:pt x="673392" y="416037"/>
                </a:lnTo>
                <a:lnTo>
                  <a:pt x="673380" y="416169"/>
                </a:lnTo>
                <a:lnTo>
                  <a:pt x="672672" y="417354"/>
                </a:lnTo>
                <a:lnTo>
                  <a:pt x="672188" y="417683"/>
                </a:lnTo>
                <a:lnTo>
                  <a:pt x="671738" y="417720"/>
                </a:lnTo>
                <a:lnTo>
                  <a:pt x="671766" y="418292"/>
                </a:lnTo>
                <a:lnTo>
                  <a:pt x="672209" y="418562"/>
                </a:lnTo>
                <a:lnTo>
                  <a:pt x="672048" y="419444"/>
                </a:lnTo>
                <a:lnTo>
                  <a:pt x="671790" y="420449"/>
                </a:lnTo>
                <a:lnTo>
                  <a:pt x="671127" y="421091"/>
                </a:lnTo>
                <a:lnTo>
                  <a:pt x="670944" y="421676"/>
                </a:lnTo>
                <a:lnTo>
                  <a:pt x="669948" y="421428"/>
                </a:lnTo>
                <a:lnTo>
                  <a:pt x="669593" y="421545"/>
                </a:lnTo>
                <a:lnTo>
                  <a:pt x="669374" y="422135"/>
                </a:lnTo>
                <a:lnTo>
                  <a:pt x="668960" y="422843"/>
                </a:lnTo>
                <a:lnTo>
                  <a:pt x="668605" y="423166"/>
                </a:lnTo>
                <a:lnTo>
                  <a:pt x="668439" y="423168"/>
                </a:lnTo>
                <a:lnTo>
                  <a:pt x="668344" y="423482"/>
                </a:lnTo>
                <a:lnTo>
                  <a:pt x="668427" y="424325"/>
                </a:lnTo>
                <a:lnTo>
                  <a:pt x="668738" y="424819"/>
                </a:lnTo>
                <a:lnTo>
                  <a:pt x="668576" y="425703"/>
                </a:lnTo>
                <a:lnTo>
                  <a:pt x="668407" y="426288"/>
                </a:lnTo>
                <a:lnTo>
                  <a:pt x="668080" y="426860"/>
                </a:lnTo>
                <a:lnTo>
                  <a:pt x="667732" y="427344"/>
                </a:lnTo>
                <a:lnTo>
                  <a:pt x="667829" y="427611"/>
                </a:lnTo>
                <a:lnTo>
                  <a:pt x="668428" y="428830"/>
                </a:lnTo>
                <a:lnTo>
                  <a:pt x="668938" y="428726"/>
                </a:lnTo>
                <a:lnTo>
                  <a:pt x="669084" y="428783"/>
                </a:lnTo>
                <a:lnTo>
                  <a:pt x="669100" y="430169"/>
                </a:lnTo>
                <a:lnTo>
                  <a:pt x="668844" y="430705"/>
                </a:lnTo>
                <a:lnTo>
                  <a:pt x="668613" y="430839"/>
                </a:lnTo>
                <a:lnTo>
                  <a:pt x="668624" y="431303"/>
                </a:lnTo>
                <a:lnTo>
                  <a:pt x="669536" y="431915"/>
                </a:lnTo>
                <a:lnTo>
                  <a:pt x="670381" y="432615"/>
                </a:lnTo>
                <a:lnTo>
                  <a:pt x="671626" y="433370"/>
                </a:lnTo>
                <a:lnTo>
                  <a:pt x="672061" y="433426"/>
                </a:lnTo>
                <a:lnTo>
                  <a:pt x="672603" y="433553"/>
                </a:lnTo>
                <a:lnTo>
                  <a:pt x="673536" y="434102"/>
                </a:lnTo>
                <a:lnTo>
                  <a:pt x="674314" y="434938"/>
                </a:lnTo>
                <a:lnTo>
                  <a:pt x="674867" y="435774"/>
                </a:lnTo>
                <a:lnTo>
                  <a:pt x="676107" y="436733"/>
                </a:lnTo>
                <a:lnTo>
                  <a:pt x="676512" y="436828"/>
                </a:lnTo>
                <a:lnTo>
                  <a:pt x="676916" y="437486"/>
                </a:lnTo>
                <a:lnTo>
                  <a:pt x="676940" y="437890"/>
                </a:lnTo>
                <a:lnTo>
                  <a:pt x="676859" y="438393"/>
                </a:lnTo>
                <a:lnTo>
                  <a:pt x="676911" y="438597"/>
                </a:lnTo>
                <a:lnTo>
                  <a:pt x="677289" y="438958"/>
                </a:lnTo>
                <a:lnTo>
                  <a:pt x="677917" y="439252"/>
                </a:lnTo>
                <a:lnTo>
                  <a:pt x="678858" y="440585"/>
                </a:lnTo>
                <a:lnTo>
                  <a:pt x="678946" y="440931"/>
                </a:lnTo>
                <a:lnTo>
                  <a:pt x="678894" y="441259"/>
                </a:lnTo>
                <a:lnTo>
                  <a:pt x="679473" y="442778"/>
                </a:lnTo>
                <a:lnTo>
                  <a:pt x="679907" y="443735"/>
                </a:lnTo>
                <a:lnTo>
                  <a:pt x="680308" y="445085"/>
                </a:lnTo>
                <a:lnTo>
                  <a:pt x="680302" y="445255"/>
                </a:lnTo>
                <a:lnTo>
                  <a:pt x="680192" y="445517"/>
                </a:lnTo>
                <a:lnTo>
                  <a:pt x="680332" y="445773"/>
                </a:lnTo>
                <a:lnTo>
                  <a:pt x="680613" y="445884"/>
                </a:lnTo>
                <a:lnTo>
                  <a:pt x="680795" y="446121"/>
                </a:lnTo>
                <a:lnTo>
                  <a:pt x="680803" y="446333"/>
                </a:lnTo>
                <a:lnTo>
                  <a:pt x="680721" y="446494"/>
                </a:lnTo>
                <a:lnTo>
                  <a:pt x="680676" y="446723"/>
                </a:lnTo>
                <a:lnTo>
                  <a:pt x="680731" y="446896"/>
                </a:lnTo>
                <a:lnTo>
                  <a:pt x="681097" y="447201"/>
                </a:lnTo>
                <a:lnTo>
                  <a:pt x="681533" y="447321"/>
                </a:lnTo>
                <a:lnTo>
                  <a:pt x="681606" y="447452"/>
                </a:lnTo>
                <a:lnTo>
                  <a:pt x="681592" y="447635"/>
                </a:lnTo>
                <a:lnTo>
                  <a:pt x="681508" y="447799"/>
                </a:lnTo>
                <a:lnTo>
                  <a:pt x="681283" y="447971"/>
                </a:lnTo>
                <a:lnTo>
                  <a:pt x="680400" y="449201"/>
                </a:lnTo>
                <a:lnTo>
                  <a:pt x="680789" y="449708"/>
                </a:lnTo>
                <a:lnTo>
                  <a:pt x="682401" y="449796"/>
                </a:lnTo>
                <a:lnTo>
                  <a:pt x="682396" y="450989"/>
                </a:lnTo>
                <a:lnTo>
                  <a:pt x="682324" y="452329"/>
                </a:lnTo>
                <a:lnTo>
                  <a:pt x="682130" y="453071"/>
                </a:lnTo>
                <a:lnTo>
                  <a:pt x="682201" y="453467"/>
                </a:lnTo>
                <a:lnTo>
                  <a:pt x="682119" y="453739"/>
                </a:lnTo>
                <a:lnTo>
                  <a:pt x="681127" y="454213"/>
                </a:lnTo>
                <a:lnTo>
                  <a:pt x="680928" y="454589"/>
                </a:lnTo>
                <a:lnTo>
                  <a:pt x="681188" y="455189"/>
                </a:lnTo>
                <a:lnTo>
                  <a:pt x="681778" y="455450"/>
                </a:lnTo>
                <a:lnTo>
                  <a:pt x="682161" y="455354"/>
                </a:lnTo>
                <a:lnTo>
                  <a:pt x="682336" y="455546"/>
                </a:lnTo>
                <a:lnTo>
                  <a:pt x="682707" y="456296"/>
                </a:lnTo>
                <a:lnTo>
                  <a:pt x="684248" y="457669"/>
                </a:lnTo>
                <a:lnTo>
                  <a:pt x="685233" y="457901"/>
                </a:lnTo>
                <a:lnTo>
                  <a:pt x="683940" y="458465"/>
                </a:lnTo>
                <a:lnTo>
                  <a:pt x="683396" y="458822"/>
                </a:lnTo>
                <a:lnTo>
                  <a:pt x="682495" y="459202"/>
                </a:lnTo>
                <a:lnTo>
                  <a:pt x="682201" y="459251"/>
                </a:lnTo>
                <a:lnTo>
                  <a:pt x="681227" y="459188"/>
                </a:lnTo>
                <a:lnTo>
                  <a:pt x="680153" y="458858"/>
                </a:lnTo>
                <a:lnTo>
                  <a:pt x="679755" y="458612"/>
                </a:lnTo>
                <a:lnTo>
                  <a:pt x="679494" y="458368"/>
                </a:lnTo>
                <a:lnTo>
                  <a:pt x="678833" y="457428"/>
                </a:lnTo>
                <a:lnTo>
                  <a:pt x="678683" y="457102"/>
                </a:lnTo>
                <a:lnTo>
                  <a:pt x="678576" y="456614"/>
                </a:lnTo>
                <a:lnTo>
                  <a:pt x="678402" y="456129"/>
                </a:lnTo>
                <a:lnTo>
                  <a:pt x="677999" y="455450"/>
                </a:lnTo>
                <a:lnTo>
                  <a:pt x="677673" y="455073"/>
                </a:lnTo>
                <a:lnTo>
                  <a:pt x="677413" y="454837"/>
                </a:lnTo>
                <a:lnTo>
                  <a:pt x="676831" y="454468"/>
                </a:lnTo>
                <a:lnTo>
                  <a:pt x="675854" y="454165"/>
                </a:lnTo>
                <a:lnTo>
                  <a:pt x="675037" y="454183"/>
                </a:lnTo>
                <a:lnTo>
                  <a:pt x="674116" y="454488"/>
                </a:lnTo>
                <a:lnTo>
                  <a:pt x="673695" y="454751"/>
                </a:lnTo>
                <a:lnTo>
                  <a:pt x="672614" y="455723"/>
                </a:lnTo>
                <a:lnTo>
                  <a:pt x="671997" y="456020"/>
                </a:lnTo>
                <a:lnTo>
                  <a:pt x="671553" y="456116"/>
                </a:lnTo>
                <a:lnTo>
                  <a:pt x="670873" y="456132"/>
                </a:lnTo>
                <a:lnTo>
                  <a:pt x="670381" y="456036"/>
                </a:lnTo>
                <a:lnTo>
                  <a:pt x="670145" y="455927"/>
                </a:lnTo>
                <a:lnTo>
                  <a:pt x="668834" y="454994"/>
                </a:lnTo>
                <a:lnTo>
                  <a:pt x="668634" y="454574"/>
                </a:lnTo>
                <a:lnTo>
                  <a:pt x="668337" y="453663"/>
                </a:lnTo>
                <a:lnTo>
                  <a:pt x="668214" y="453085"/>
                </a:lnTo>
                <a:lnTo>
                  <a:pt x="668174" y="452714"/>
                </a:lnTo>
                <a:lnTo>
                  <a:pt x="668182" y="451696"/>
                </a:lnTo>
                <a:lnTo>
                  <a:pt x="668004" y="450777"/>
                </a:lnTo>
                <a:lnTo>
                  <a:pt x="667761" y="450241"/>
                </a:lnTo>
                <a:lnTo>
                  <a:pt x="667260" y="449540"/>
                </a:lnTo>
                <a:lnTo>
                  <a:pt x="666849" y="449133"/>
                </a:lnTo>
                <a:lnTo>
                  <a:pt x="665888" y="448441"/>
                </a:lnTo>
                <a:lnTo>
                  <a:pt x="664329" y="447793"/>
                </a:lnTo>
                <a:lnTo>
                  <a:pt x="663839" y="447433"/>
                </a:lnTo>
                <a:lnTo>
                  <a:pt x="663444" y="447003"/>
                </a:lnTo>
                <a:lnTo>
                  <a:pt x="662403" y="445454"/>
                </a:lnTo>
                <a:lnTo>
                  <a:pt x="661583" y="444336"/>
                </a:lnTo>
                <a:lnTo>
                  <a:pt x="661324" y="443797"/>
                </a:lnTo>
                <a:lnTo>
                  <a:pt x="661174" y="443255"/>
                </a:lnTo>
                <a:lnTo>
                  <a:pt x="661129" y="442435"/>
                </a:lnTo>
                <a:lnTo>
                  <a:pt x="661152" y="442111"/>
                </a:lnTo>
                <a:lnTo>
                  <a:pt x="661321" y="441549"/>
                </a:lnTo>
                <a:lnTo>
                  <a:pt x="661523" y="441131"/>
                </a:lnTo>
                <a:lnTo>
                  <a:pt x="662480" y="439618"/>
                </a:lnTo>
                <a:lnTo>
                  <a:pt x="662869" y="439071"/>
                </a:lnTo>
                <a:lnTo>
                  <a:pt x="663190" y="438820"/>
                </a:lnTo>
                <a:lnTo>
                  <a:pt x="663308" y="438585"/>
                </a:lnTo>
                <a:lnTo>
                  <a:pt x="663384" y="438116"/>
                </a:lnTo>
                <a:lnTo>
                  <a:pt x="663377" y="437831"/>
                </a:lnTo>
                <a:lnTo>
                  <a:pt x="663324" y="437702"/>
                </a:lnTo>
                <a:lnTo>
                  <a:pt x="663000" y="437320"/>
                </a:lnTo>
                <a:lnTo>
                  <a:pt x="662424" y="436953"/>
                </a:lnTo>
                <a:lnTo>
                  <a:pt x="659674" y="435979"/>
                </a:lnTo>
                <a:lnTo>
                  <a:pt x="659000" y="435939"/>
                </a:lnTo>
                <a:lnTo>
                  <a:pt x="657957" y="436049"/>
                </a:lnTo>
                <a:lnTo>
                  <a:pt x="657737" y="436108"/>
                </a:lnTo>
                <a:lnTo>
                  <a:pt x="657566" y="436277"/>
                </a:lnTo>
                <a:lnTo>
                  <a:pt x="656401" y="436563"/>
                </a:lnTo>
                <a:lnTo>
                  <a:pt x="655121" y="436429"/>
                </a:lnTo>
                <a:lnTo>
                  <a:pt x="653758" y="436045"/>
                </a:lnTo>
                <a:lnTo>
                  <a:pt x="653260" y="435767"/>
                </a:lnTo>
                <a:lnTo>
                  <a:pt x="653058" y="435578"/>
                </a:lnTo>
                <a:lnTo>
                  <a:pt x="652952" y="435270"/>
                </a:lnTo>
                <a:lnTo>
                  <a:pt x="653143" y="433774"/>
                </a:lnTo>
                <a:lnTo>
                  <a:pt x="653124" y="432769"/>
                </a:lnTo>
                <a:lnTo>
                  <a:pt x="653024" y="431988"/>
                </a:lnTo>
                <a:lnTo>
                  <a:pt x="652614" y="431320"/>
                </a:lnTo>
                <a:lnTo>
                  <a:pt x="651989" y="431038"/>
                </a:lnTo>
                <a:lnTo>
                  <a:pt x="651418" y="430863"/>
                </a:lnTo>
                <a:lnTo>
                  <a:pt x="650503" y="430774"/>
                </a:lnTo>
                <a:lnTo>
                  <a:pt x="649250" y="430321"/>
                </a:lnTo>
                <a:lnTo>
                  <a:pt x="648660" y="429944"/>
                </a:lnTo>
                <a:lnTo>
                  <a:pt x="647716" y="429224"/>
                </a:lnTo>
                <a:lnTo>
                  <a:pt x="646600" y="428807"/>
                </a:lnTo>
                <a:lnTo>
                  <a:pt x="645327" y="428658"/>
                </a:lnTo>
                <a:lnTo>
                  <a:pt x="643528" y="427581"/>
                </a:lnTo>
                <a:lnTo>
                  <a:pt x="642284" y="427864"/>
                </a:lnTo>
                <a:lnTo>
                  <a:pt x="641951" y="427998"/>
                </a:lnTo>
                <a:lnTo>
                  <a:pt x="641395" y="428473"/>
                </a:lnTo>
                <a:lnTo>
                  <a:pt x="640801" y="428841"/>
                </a:lnTo>
                <a:lnTo>
                  <a:pt x="640405" y="429067"/>
                </a:lnTo>
                <a:lnTo>
                  <a:pt x="639697" y="429321"/>
                </a:lnTo>
                <a:lnTo>
                  <a:pt x="639066" y="429351"/>
                </a:lnTo>
                <a:lnTo>
                  <a:pt x="638549" y="429264"/>
                </a:lnTo>
                <a:lnTo>
                  <a:pt x="638372" y="429164"/>
                </a:lnTo>
                <a:lnTo>
                  <a:pt x="638262" y="428938"/>
                </a:lnTo>
                <a:lnTo>
                  <a:pt x="638182" y="428681"/>
                </a:lnTo>
                <a:lnTo>
                  <a:pt x="638171" y="428364"/>
                </a:lnTo>
                <a:lnTo>
                  <a:pt x="638593" y="427196"/>
                </a:lnTo>
                <a:lnTo>
                  <a:pt x="638635" y="426884"/>
                </a:lnTo>
                <a:lnTo>
                  <a:pt x="638603" y="426694"/>
                </a:lnTo>
                <a:lnTo>
                  <a:pt x="637926" y="424999"/>
                </a:lnTo>
                <a:lnTo>
                  <a:pt x="637345" y="424494"/>
                </a:lnTo>
                <a:lnTo>
                  <a:pt x="637005" y="424272"/>
                </a:lnTo>
                <a:lnTo>
                  <a:pt x="636727" y="424212"/>
                </a:lnTo>
                <a:lnTo>
                  <a:pt x="635764" y="424335"/>
                </a:lnTo>
                <a:lnTo>
                  <a:pt x="633682" y="424053"/>
                </a:lnTo>
                <a:lnTo>
                  <a:pt x="632866" y="423943"/>
                </a:lnTo>
                <a:lnTo>
                  <a:pt x="632384" y="423779"/>
                </a:lnTo>
                <a:lnTo>
                  <a:pt x="632111" y="423505"/>
                </a:lnTo>
                <a:lnTo>
                  <a:pt x="630401" y="422958"/>
                </a:lnTo>
                <a:lnTo>
                  <a:pt x="629189" y="422698"/>
                </a:lnTo>
                <a:lnTo>
                  <a:pt x="628622" y="422678"/>
                </a:lnTo>
                <a:lnTo>
                  <a:pt x="627941" y="422782"/>
                </a:lnTo>
                <a:lnTo>
                  <a:pt x="627386" y="422943"/>
                </a:lnTo>
                <a:lnTo>
                  <a:pt x="626420" y="423022"/>
                </a:lnTo>
                <a:lnTo>
                  <a:pt x="625955" y="422973"/>
                </a:lnTo>
                <a:lnTo>
                  <a:pt x="625017" y="423000"/>
                </a:lnTo>
                <a:lnTo>
                  <a:pt x="623235" y="422667"/>
                </a:lnTo>
                <a:lnTo>
                  <a:pt x="622955" y="422346"/>
                </a:lnTo>
                <a:lnTo>
                  <a:pt x="622723" y="421795"/>
                </a:lnTo>
                <a:lnTo>
                  <a:pt x="622732" y="421544"/>
                </a:lnTo>
                <a:lnTo>
                  <a:pt x="622628" y="421238"/>
                </a:lnTo>
                <a:lnTo>
                  <a:pt x="622060" y="420404"/>
                </a:lnTo>
                <a:lnTo>
                  <a:pt x="621509" y="419724"/>
                </a:lnTo>
                <a:lnTo>
                  <a:pt x="620647" y="419198"/>
                </a:lnTo>
                <a:lnTo>
                  <a:pt x="620332" y="419006"/>
                </a:lnTo>
                <a:lnTo>
                  <a:pt x="620050" y="418900"/>
                </a:lnTo>
                <a:lnTo>
                  <a:pt x="619590" y="418792"/>
                </a:lnTo>
                <a:lnTo>
                  <a:pt x="619010" y="418747"/>
                </a:lnTo>
                <a:lnTo>
                  <a:pt x="618188" y="418539"/>
                </a:lnTo>
                <a:lnTo>
                  <a:pt x="617028" y="418445"/>
                </a:lnTo>
                <a:lnTo>
                  <a:pt x="616640" y="418314"/>
                </a:lnTo>
                <a:lnTo>
                  <a:pt x="616156" y="417963"/>
                </a:lnTo>
                <a:lnTo>
                  <a:pt x="616020" y="417790"/>
                </a:lnTo>
                <a:lnTo>
                  <a:pt x="615894" y="417501"/>
                </a:lnTo>
                <a:lnTo>
                  <a:pt x="615825" y="416617"/>
                </a:lnTo>
                <a:lnTo>
                  <a:pt x="615730" y="416266"/>
                </a:lnTo>
                <a:lnTo>
                  <a:pt x="615486" y="415670"/>
                </a:lnTo>
                <a:lnTo>
                  <a:pt x="615449" y="415448"/>
                </a:lnTo>
                <a:lnTo>
                  <a:pt x="615548" y="413722"/>
                </a:lnTo>
                <a:lnTo>
                  <a:pt x="615423" y="413433"/>
                </a:lnTo>
                <a:lnTo>
                  <a:pt x="614246" y="412740"/>
                </a:lnTo>
                <a:lnTo>
                  <a:pt x="613712" y="412510"/>
                </a:lnTo>
                <a:lnTo>
                  <a:pt x="612749" y="412220"/>
                </a:lnTo>
                <a:lnTo>
                  <a:pt x="612459" y="412211"/>
                </a:lnTo>
                <a:lnTo>
                  <a:pt x="612005" y="412393"/>
                </a:lnTo>
                <a:lnTo>
                  <a:pt x="610991" y="412545"/>
                </a:lnTo>
                <a:lnTo>
                  <a:pt x="609014" y="412159"/>
                </a:lnTo>
                <a:lnTo>
                  <a:pt x="607926" y="410888"/>
                </a:lnTo>
                <a:lnTo>
                  <a:pt x="607513" y="410642"/>
                </a:lnTo>
                <a:lnTo>
                  <a:pt x="607316" y="410676"/>
                </a:lnTo>
                <a:lnTo>
                  <a:pt x="607111" y="410857"/>
                </a:lnTo>
                <a:lnTo>
                  <a:pt x="606476" y="411167"/>
                </a:lnTo>
                <a:lnTo>
                  <a:pt x="605896" y="411314"/>
                </a:lnTo>
                <a:lnTo>
                  <a:pt x="605724" y="411399"/>
                </a:lnTo>
                <a:lnTo>
                  <a:pt x="605525" y="411618"/>
                </a:lnTo>
                <a:lnTo>
                  <a:pt x="605321" y="411751"/>
                </a:lnTo>
                <a:lnTo>
                  <a:pt x="604830" y="411942"/>
                </a:lnTo>
                <a:lnTo>
                  <a:pt x="604374" y="412050"/>
                </a:lnTo>
                <a:lnTo>
                  <a:pt x="602709" y="412159"/>
                </a:lnTo>
                <a:lnTo>
                  <a:pt x="602509" y="412119"/>
                </a:lnTo>
                <a:lnTo>
                  <a:pt x="601895" y="411702"/>
                </a:lnTo>
                <a:lnTo>
                  <a:pt x="601297" y="411128"/>
                </a:lnTo>
                <a:lnTo>
                  <a:pt x="601178" y="410854"/>
                </a:lnTo>
                <a:lnTo>
                  <a:pt x="599615" y="410949"/>
                </a:lnTo>
                <a:lnTo>
                  <a:pt x="599133" y="410870"/>
                </a:lnTo>
                <a:lnTo>
                  <a:pt x="598674" y="410503"/>
                </a:lnTo>
                <a:lnTo>
                  <a:pt x="598325" y="410426"/>
                </a:lnTo>
                <a:lnTo>
                  <a:pt x="597861" y="410541"/>
                </a:lnTo>
                <a:lnTo>
                  <a:pt x="597529" y="410713"/>
                </a:lnTo>
                <a:lnTo>
                  <a:pt x="596967" y="411292"/>
                </a:lnTo>
                <a:lnTo>
                  <a:pt x="596790" y="411654"/>
                </a:lnTo>
                <a:lnTo>
                  <a:pt x="596746" y="411847"/>
                </a:lnTo>
                <a:lnTo>
                  <a:pt x="596158" y="412471"/>
                </a:lnTo>
                <a:lnTo>
                  <a:pt x="595502" y="413010"/>
                </a:lnTo>
                <a:lnTo>
                  <a:pt x="595214" y="413115"/>
                </a:lnTo>
                <a:lnTo>
                  <a:pt x="594318" y="413124"/>
                </a:lnTo>
                <a:lnTo>
                  <a:pt x="593940" y="413008"/>
                </a:lnTo>
                <a:lnTo>
                  <a:pt x="593726" y="412834"/>
                </a:lnTo>
                <a:lnTo>
                  <a:pt x="593466" y="412724"/>
                </a:lnTo>
                <a:lnTo>
                  <a:pt x="592667" y="412554"/>
                </a:lnTo>
                <a:lnTo>
                  <a:pt x="591365" y="412545"/>
                </a:lnTo>
                <a:lnTo>
                  <a:pt x="590773" y="412381"/>
                </a:lnTo>
                <a:lnTo>
                  <a:pt x="590348" y="412175"/>
                </a:lnTo>
                <a:lnTo>
                  <a:pt x="590093" y="411928"/>
                </a:lnTo>
                <a:lnTo>
                  <a:pt x="589984" y="411676"/>
                </a:lnTo>
                <a:lnTo>
                  <a:pt x="589579" y="411515"/>
                </a:lnTo>
                <a:lnTo>
                  <a:pt x="588566" y="412084"/>
                </a:lnTo>
                <a:lnTo>
                  <a:pt x="587119" y="412512"/>
                </a:lnTo>
                <a:lnTo>
                  <a:pt x="585704" y="412746"/>
                </a:lnTo>
                <a:lnTo>
                  <a:pt x="584395" y="412784"/>
                </a:lnTo>
                <a:lnTo>
                  <a:pt x="583258" y="412506"/>
                </a:lnTo>
                <a:lnTo>
                  <a:pt x="581696" y="411963"/>
                </a:lnTo>
                <a:lnTo>
                  <a:pt x="581037" y="411656"/>
                </a:lnTo>
                <a:lnTo>
                  <a:pt x="580634" y="411390"/>
                </a:lnTo>
                <a:lnTo>
                  <a:pt x="579906" y="411373"/>
                </a:lnTo>
                <a:lnTo>
                  <a:pt x="579137" y="411579"/>
                </a:lnTo>
                <a:lnTo>
                  <a:pt x="577758" y="412193"/>
                </a:lnTo>
                <a:lnTo>
                  <a:pt x="576727" y="412651"/>
                </a:lnTo>
                <a:lnTo>
                  <a:pt x="575715" y="413002"/>
                </a:lnTo>
                <a:lnTo>
                  <a:pt x="574766" y="413183"/>
                </a:lnTo>
                <a:lnTo>
                  <a:pt x="573118" y="413228"/>
                </a:lnTo>
                <a:lnTo>
                  <a:pt x="571807" y="413036"/>
                </a:lnTo>
                <a:lnTo>
                  <a:pt x="570059" y="412554"/>
                </a:lnTo>
                <a:lnTo>
                  <a:pt x="567360" y="412251"/>
                </a:lnTo>
                <a:lnTo>
                  <a:pt x="567047" y="412305"/>
                </a:lnTo>
                <a:lnTo>
                  <a:pt x="566058" y="412276"/>
                </a:lnTo>
                <a:lnTo>
                  <a:pt x="565180" y="412176"/>
                </a:lnTo>
                <a:lnTo>
                  <a:pt x="563922" y="411707"/>
                </a:lnTo>
                <a:lnTo>
                  <a:pt x="562768" y="411113"/>
                </a:lnTo>
                <a:lnTo>
                  <a:pt x="561355" y="410619"/>
                </a:lnTo>
                <a:lnTo>
                  <a:pt x="560579" y="409892"/>
                </a:lnTo>
                <a:lnTo>
                  <a:pt x="560339" y="409731"/>
                </a:lnTo>
                <a:lnTo>
                  <a:pt x="559826" y="409722"/>
                </a:lnTo>
                <a:lnTo>
                  <a:pt x="558820" y="409834"/>
                </a:lnTo>
                <a:lnTo>
                  <a:pt x="557666" y="410138"/>
                </a:lnTo>
                <a:lnTo>
                  <a:pt x="556961" y="410400"/>
                </a:lnTo>
                <a:lnTo>
                  <a:pt x="556079" y="410894"/>
                </a:lnTo>
                <a:lnTo>
                  <a:pt x="555918" y="411427"/>
                </a:lnTo>
                <a:lnTo>
                  <a:pt x="555925" y="411641"/>
                </a:lnTo>
                <a:lnTo>
                  <a:pt x="556031" y="411935"/>
                </a:lnTo>
                <a:lnTo>
                  <a:pt x="556006" y="412254"/>
                </a:lnTo>
                <a:lnTo>
                  <a:pt x="555714" y="412749"/>
                </a:lnTo>
                <a:lnTo>
                  <a:pt x="555612" y="413771"/>
                </a:lnTo>
                <a:lnTo>
                  <a:pt x="555138" y="414895"/>
                </a:lnTo>
                <a:lnTo>
                  <a:pt x="554782" y="415999"/>
                </a:lnTo>
                <a:lnTo>
                  <a:pt x="554625" y="416261"/>
                </a:lnTo>
                <a:lnTo>
                  <a:pt x="554241" y="416677"/>
                </a:lnTo>
                <a:lnTo>
                  <a:pt x="553249" y="418242"/>
                </a:lnTo>
                <a:lnTo>
                  <a:pt x="552878" y="418725"/>
                </a:lnTo>
                <a:lnTo>
                  <a:pt x="552236" y="419332"/>
                </a:lnTo>
                <a:lnTo>
                  <a:pt x="551735" y="419513"/>
                </a:lnTo>
                <a:lnTo>
                  <a:pt x="550666" y="420747"/>
                </a:lnTo>
                <a:lnTo>
                  <a:pt x="550320" y="421043"/>
                </a:lnTo>
                <a:lnTo>
                  <a:pt x="549088" y="421776"/>
                </a:lnTo>
                <a:lnTo>
                  <a:pt x="548784" y="421842"/>
                </a:lnTo>
                <a:lnTo>
                  <a:pt x="548009" y="421867"/>
                </a:lnTo>
                <a:lnTo>
                  <a:pt x="546604" y="421687"/>
                </a:lnTo>
                <a:lnTo>
                  <a:pt x="545241" y="422254"/>
                </a:lnTo>
                <a:lnTo>
                  <a:pt x="544526" y="422468"/>
                </a:lnTo>
                <a:lnTo>
                  <a:pt x="544329" y="422463"/>
                </a:lnTo>
                <a:lnTo>
                  <a:pt x="544041" y="422345"/>
                </a:lnTo>
                <a:lnTo>
                  <a:pt x="543374" y="422562"/>
                </a:lnTo>
                <a:lnTo>
                  <a:pt x="542996" y="422540"/>
                </a:lnTo>
                <a:lnTo>
                  <a:pt x="541388" y="422283"/>
                </a:lnTo>
                <a:lnTo>
                  <a:pt x="541204" y="422092"/>
                </a:lnTo>
                <a:lnTo>
                  <a:pt x="540765" y="421885"/>
                </a:lnTo>
                <a:lnTo>
                  <a:pt x="540524" y="421792"/>
                </a:lnTo>
                <a:lnTo>
                  <a:pt x="539898" y="421686"/>
                </a:lnTo>
                <a:lnTo>
                  <a:pt x="539451" y="421428"/>
                </a:lnTo>
                <a:lnTo>
                  <a:pt x="539165" y="421175"/>
                </a:lnTo>
                <a:lnTo>
                  <a:pt x="539051" y="420532"/>
                </a:lnTo>
                <a:lnTo>
                  <a:pt x="538910" y="420137"/>
                </a:lnTo>
                <a:lnTo>
                  <a:pt x="538514" y="419678"/>
                </a:lnTo>
                <a:lnTo>
                  <a:pt x="537147" y="418462"/>
                </a:lnTo>
                <a:lnTo>
                  <a:pt x="536695" y="418273"/>
                </a:lnTo>
                <a:lnTo>
                  <a:pt x="536094" y="417824"/>
                </a:lnTo>
                <a:lnTo>
                  <a:pt x="535203" y="416670"/>
                </a:lnTo>
                <a:lnTo>
                  <a:pt x="534938" y="416397"/>
                </a:lnTo>
                <a:lnTo>
                  <a:pt x="533173" y="415183"/>
                </a:lnTo>
                <a:lnTo>
                  <a:pt x="533036" y="415044"/>
                </a:lnTo>
                <a:lnTo>
                  <a:pt x="532266" y="413603"/>
                </a:lnTo>
                <a:lnTo>
                  <a:pt x="531369" y="412682"/>
                </a:lnTo>
                <a:lnTo>
                  <a:pt x="530912" y="412788"/>
                </a:lnTo>
                <a:lnTo>
                  <a:pt x="529986" y="413005"/>
                </a:lnTo>
                <a:lnTo>
                  <a:pt x="529600" y="413023"/>
                </a:lnTo>
                <a:lnTo>
                  <a:pt x="529276" y="412992"/>
                </a:lnTo>
                <a:lnTo>
                  <a:pt x="527602" y="412394"/>
                </a:lnTo>
                <a:lnTo>
                  <a:pt x="526284" y="411718"/>
                </a:lnTo>
                <a:lnTo>
                  <a:pt x="524917" y="410905"/>
                </a:lnTo>
                <a:lnTo>
                  <a:pt x="524526" y="410603"/>
                </a:lnTo>
                <a:lnTo>
                  <a:pt x="524326" y="410323"/>
                </a:lnTo>
                <a:lnTo>
                  <a:pt x="523847" y="409891"/>
                </a:lnTo>
                <a:lnTo>
                  <a:pt x="522521" y="408962"/>
                </a:lnTo>
                <a:lnTo>
                  <a:pt x="522261" y="408529"/>
                </a:lnTo>
                <a:lnTo>
                  <a:pt x="522084" y="408404"/>
                </a:lnTo>
                <a:lnTo>
                  <a:pt x="521505" y="408196"/>
                </a:lnTo>
                <a:lnTo>
                  <a:pt x="520592" y="408203"/>
                </a:lnTo>
                <a:lnTo>
                  <a:pt x="519542" y="408073"/>
                </a:lnTo>
                <a:lnTo>
                  <a:pt x="517980" y="407408"/>
                </a:lnTo>
                <a:lnTo>
                  <a:pt x="516875" y="407071"/>
                </a:lnTo>
                <a:lnTo>
                  <a:pt x="516001" y="406805"/>
                </a:lnTo>
                <a:lnTo>
                  <a:pt x="515433" y="406548"/>
                </a:lnTo>
                <a:lnTo>
                  <a:pt x="515096" y="406299"/>
                </a:lnTo>
                <a:lnTo>
                  <a:pt x="514853" y="406038"/>
                </a:lnTo>
                <a:lnTo>
                  <a:pt x="514759" y="405908"/>
                </a:lnTo>
                <a:lnTo>
                  <a:pt x="514560" y="405393"/>
                </a:lnTo>
                <a:lnTo>
                  <a:pt x="514372" y="405128"/>
                </a:lnTo>
                <a:lnTo>
                  <a:pt x="513983" y="404736"/>
                </a:lnTo>
                <a:lnTo>
                  <a:pt x="513644" y="404493"/>
                </a:lnTo>
                <a:lnTo>
                  <a:pt x="512591" y="403876"/>
                </a:lnTo>
                <a:lnTo>
                  <a:pt x="511045" y="403142"/>
                </a:lnTo>
                <a:lnTo>
                  <a:pt x="510060" y="402464"/>
                </a:lnTo>
                <a:lnTo>
                  <a:pt x="508912" y="401932"/>
                </a:lnTo>
                <a:lnTo>
                  <a:pt x="508153" y="401506"/>
                </a:lnTo>
                <a:lnTo>
                  <a:pt x="507007" y="400712"/>
                </a:lnTo>
                <a:lnTo>
                  <a:pt x="506506" y="400678"/>
                </a:lnTo>
                <a:lnTo>
                  <a:pt x="506085" y="400740"/>
                </a:lnTo>
                <a:lnTo>
                  <a:pt x="505755" y="401013"/>
                </a:lnTo>
                <a:lnTo>
                  <a:pt x="505501" y="401110"/>
                </a:lnTo>
                <a:lnTo>
                  <a:pt x="505278" y="401128"/>
                </a:lnTo>
                <a:lnTo>
                  <a:pt x="504884" y="400989"/>
                </a:lnTo>
                <a:lnTo>
                  <a:pt x="504734" y="400814"/>
                </a:lnTo>
                <a:lnTo>
                  <a:pt x="504642" y="400255"/>
                </a:lnTo>
                <a:lnTo>
                  <a:pt x="504532" y="400090"/>
                </a:lnTo>
                <a:lnTo>
                  <a:pt x="504185" y="399838"/>
                </a:lnTo>
                <a:lnTo>
                  <a:pt x="503633" y="399207"/>
                </a:lnTo>
                <a:lnTo>
                  <a:pt x="503352" y="399069"/>
                </a:lnTo>
                <a:lnTo>
                  <a:pt x="502849" y="398669"/>
                </a:lnTo>
                <a:lnTo>
                  <a:pt x="501858" y="396665"/>
                </a:lnTo>
                <a:lnTo>
                  <a:pt x="500862" y="394855"/>
                </a:lnTo>
                <a:lnTo>
                  <a:pt x="500421" y="393596"/>
                </a:lnTo>
                <a:lnTo>
                  <a:pt x="500203" y="392287"/>
                </a:lnTo>
                <a:lnTo>
                  <a:pt x="494203" y="392142"/>
                </a:lnTo>
                <a:lnTo>
                  <a:pt x="493855" y="392116"/>
                </a:lnTo>
                <a:lnTo>
                  <a:pt x="485306" y="391884"/>
                </a:lnTo>
                <a:lnTo>
                  <a:pt x="485135" y="391868"/>
                </a:lnTo>
                <a:lnTo>
                  <a:pt x="478209" y="391688"/>
                </a:lnTo>
                <a:lnTo>
                  <a:pt x="476226" y="391631"/>
                </a:lnTo>
                <a:lnTo>
                  <a:pt x="472895" y="391540"/>
                </a:lnTo>
                <a:lnTo>
                  <a:pt x="470850" y="391469"/>
                </a:lnTo>
                <a:lnTo>
                  <a:pt x="463999" y="391278"/>
                </a:lnTo>
                <a:lnTo>
                  <a:pt x="463710" y="391246"/>
                </a:lnTo>
                <a:lnTo>
                  <a:pt x="462260" y="391208"/>
                </a:lnTo>
                <a:lnTo>
                  <a:pt x="458396" y="391078"/>
                </a:lnTo>
                <a:lnTo>
                  <a:pt x="454943" y="390966"/>
                </a:lnTo>
                <a:lnTo>
                  <a:pt x="452965" y="390905"/>
                </a:lnTo>
                <a:lnTo>
                  <a:pt x="447761" y="390716"/>
                </a:lnTo>
                <a:lnTo>
                  <a:pt x="447592" y="390719"/>
                </a:lnTo>
                <a:lnTo>
                  <a:pt x="442715" y="390551"/>
                </a:lnTo>
                <a:lnTo>
                  <a:pt x="442438" y="390516"/>
                </a:lnTo>
                <a:lnTo>
                  <a:pt x="441346" y="390498"/>
                </a:lnTo>
                <a:lnTo>
                  <a:pt x="440423" y="390451"/>
                </a:lnTo>
                <a:lnTo>
                  <a:pt x="437372" y="390389"/>
                </a:lnTo>
                <a:lnTo>
                  <a:pt x="433832" y="390242"/>
                </a:lnTo>
                <a:lnTo>
                  <a:pt x="432029" y="390195"/>
                </a:lnTo>
                <a:lnTo>
                  <a:pt x="431285" y="390157"/>
                </a:lnTo>
                <a:lnTo>
                  <a:pt x="429000" y="390084"/>
                </a:lnTo>
                <a:lnTo>
                  <a:pt x="423659" y="389881"/>
                </a:lnTo>
                <a:lnTo>
                  <a:pt x="421734" y="389819"/>
                </a:lnTo>
                <a:lnTo>
                  <a:pt x="421509" y="389816"/>
                </a:lnTo>
                <a:lnTo>
                  <a:pt x="421225" y="389812"/>
                </a:lnTo>
                <a:lnTo>
                  <a:pt x="419305" y="389725"/>
                </a:lnTo>
                <a:lnTo>
                  <a:pt x="412470" y="389490"/>
                </a:lnTo>
                <a:lnTo>
                  <a:pt x="412184" y="389465"/>
                </a:lnTo>
                <a:lnTo>
                  <a:pt x="410718" y="389401"/>
                </a:lnTo>
                <a:lnTo>
                  <a:pt x="410403" y="389392"/>
                </a:lnTo>
                <a:lnTo>
                  <a:pt x="406698" y="389258"/>
                </a:lnTo>
                <a:lnTo>
                  <a:pt x="403641" y="389143"/>
                </a:lnTo>
                <a:lnTo>
                  <a:pt x="391924" y="388685"/>
                </a:lnTo>
                <a:lnTo>
                  <a:pt x="391725" y="388663"/>
                </a:lnTo>
                <a:lnTo>
                  <a:pt x="390126" y="388608"/>
                </a:lnTo>
                <a:lnTo>
                  <a:pt x="389440" y="388581"/>
                </a:lnTo>
                <a:lnTo>
                  <a:pt x="387966" y="388517"/>
                </a:lnTo>
                <a:lnTo>
                  <a:pt x="385678" y="388396"/>
                </a:lnTo>
                <a:lnTo>
                  <a:pt x="383900" y="388334"/>
                </a:lnTo>
                <a:lnTo>
                  <a:pt x="382812" y="388294"/>
                </a:lnTo>
                <a:lnTo>
                  <a:pt x="382540" y="388271"/>
                </a:lnTo>
                <a:lnTo>
                  <a:pt x="381996" y="388234"/>
                </a:lnTo>
                <a:lnTo>
                  <a:pt x="380868" y="388209"/>
                </a:lnTo>
                <a:lnTo>
                  <a:pt x="378330" y="388079"/>
                </a:lnTo>
                <a:lnTo>
                  <a:pt x="377436" y="388066"/>
                </a:lnTo>
                <a:lnTo>
                  <a:pt x="376540" y="388011"/>
                </a:lnTo>
                <a:lnTo>
                  <a:pt x="375836" y="387981"/>
                </a:lnTo>
                <a:lnTo>
                  <a:pt x="372166" y="387826"/>
                </a:lnTo>
                <a:lnTo>
                  <a:pt x="371333" y="387783"/>
                </a:lnTo>
                <a:lnTo>
                  <a:pt x="369236" y="387669"/>
                </a:lnTo>
                <a:lnTo>
                  <a:pt x="368309" y="387623"/>
                </a:lnTo>
                <a:lnTo>
                  <a:pt x="364384" y="387442"/>
                </a:lnTo>
                <a:lnTo>
                  <a:pt x="362305" y="387345"/>
                </a:lnTo>
                <a:lnTo>
                  <a:pt x="361713" y="387318"/>
                </a:lnTo>
                <a:lnTo>
                  <a:pt x="354061" y="386937"/>
                </a:lnTo>
                <a:lnTo>
                  <a:pt x="353376" y="386903"/>
                </a:lnTo>
                <a:lnTo>
                  <a:pt x="346927" y="386624"/>
                </a:lnTo>
                <a:lnTo>
                  <a:pt x="339775" y="386269"/>
                </a:lnTo>
                <a:lnTo>
                  <a:pt x="339242" y="386232"/>
                </a:lnTo>
                <a:lnTo>
                  <a:pt x="333308" y="385949"/>
                </a:lnTo>
                <a:lnTo>
                  <a:pt x="332781" y="385921"/>
                </a:lnTo>
                <a:lnTo>
                  <a:pt x="322209" y="385333"/>
                </a:lnTo>
                <a:lnTo>
                  <a:pt x="316657" y="385087"/>
                </a:lnTo>
                <a:lnTo>
                  <a:pt x="315783" y="385070"/>
                </a:lnTo>
                <a:lnTo>
                  <a:pt x="314962" y="385037"/>
                </a:lnTo>
                <a:lnTo>
                  <a:pt x="308447" y="384719"/>
                </a:lnTo>
                <a:lnTo>
                  <a:pt x="307875" y="384750"/>
                </a:lnTo>
                <a:lnTo>
                  <a:pt x="286635" y="383595"/>
                </a:lnTo>
                <a:lnTo>
                  <a:pt x="284792" y="383542"/>
                </a:lnTo>
                <a:lnTo>
                  <a:pt x="283097" y="383445"/>
                </a:lnTo>
                <a:lnTo>
                  <a:pt x="278442" y="383201"/>
                </a:lnTo>
                <a:lnTo>
                  <a:pt x="277918" y="383161"/>
                </a:lnTo>
                <a:lnTo>
                  <a:pt x="274651" y="383022"/>
                </a:lnTo>
                <a:lnTo>
                  <a:pt x="270806" y="382751"/>
                </a:lnTo>
                <a:lnTo>
                  <a:pt x="253944" y="381783"/>
                </a:lnTo>
                <a:lnTo>
                  <a:pt x="229611" y="380407"/>
                </a:lnTo>
                <a:lnTo>
                  <a:pt x="218347" y="379808"/>
                </a:lnTo>
                <a:lnTo>
                  <a:pt x="210412" y="379252"/>
                </a:lnTo>
                <a:lnTo>
                  <a:pt x="198151" y="378114"/>
                </a:lnTo>
                <a:lnTo>
                  <a:pt x="177215" y="376696"/>
                </a:lnTo>
                <a:lnTo>
                  <a:pt x="144996" y="374376"/>
                </a:lnTo>
                <a:lnTo>
                  <a:pt x="140786" y="374073"/>
                </a:lnTo>
                <a:lnTo>
                  <a:pt x="113367" y="371951"/>
                </a:lnTo>
                <a:lnTo>
                  <a:pt x="94591" y="370417"/>
                </a:lnTo>
                <a:lnTo>
                  <a:pt x="82717" y="369422"/>
                </a:lnTo>
                <a:lnTo>
                  <a:pt x="64025" y="367869"/>
                </a:lnTo>
                <a:lnTo>
                  <a:pt x="58292" y="367404"/>
                </a:lnTo>
                <a:lnTo>
                  <a:pt x="49124" y="366621"/>
                </a:lnTo>
                <a:lnTo>
                  <a:pt x="42794" y="366079"/>
                </a:lnTo>
                <a:lnTo>
                  <a:pt x="39075" y="365765"/>
                </a:lnTo>
                <a:lnTo>
                  <a:pt x="35974" y="365404"/>
                </a:lnTo>
                <a:lnTo>
                  <a:pt x="30382" y="364966"/>
                </a:lnTo>
                <a:lnTo>
                  <a:pt x="21502" y="364130"/>
                </a:lnTo>
                <a:lnTo>
                  <a:pt x="21354" y="364129"/>
                </a:lnTo>
                <a:lnTo>
                  <a:pt x="11523" y="363290"/>
                </a:lnTo>
                <a:lnTo>
                  <a:pt x="7816" y="362855"/>
                </a:lnTo>
                <a:lnTo>
                  <a:pt x="5587" y="362654"/>
                </a:lnTo>
                <a:lnTo>
                  <a:pt x="0" y="362279"/>
                </a:lnTo>
                <a:lnTo>
                  <a:pt x="3212" y="326655"/>
                </a:lnTo>
                <a:lnTo>
                  <a:pt x="3293" y="325762"/>
                </a:lnTo>
                <a:lnTo>
                  <a:pt x="3346" y="324858"/>
                </a:lnTo>
                <a:lnTo>
                  <a:pt x="3574" y="322203"/>
                </a:lnTo>
                <a:lnTo>
                  <a:pt x="4293" y="314193"/>
                </a:lnTo>
                <a:lnTo>
                  <a:pt x="4710" y="309517"/>
                </a:lnTo>
                <a:lnTo>
                  <a:pt x="5263" y="303495"/>
                </a:lnTo>
                <a:lnTo>
                  <a:pt x="5552" y="300353"/>
                </a:lnTo>
                <a:lnTo>
                  <a:pt x="6157" y="293545"/>
                </a:lnTo>
                <a:lnTo>
                  <a:pt x="6409" y="290990"/>
                </a:lnTo>
                <a:lnTo>
                  <a:pt x="6455" y="290437"/>
                </a:lnTo>
                <a:lnTo>
                  <a:pt x="8285" y="270335"/>
                </a:lnTo>
                <a:lnTo>
                  <a:pt x="8322" y="269926"/>
                </a:lnTo>
                <a:lnTo>
                  <a:pt x="9460" y="257236"/>
                </a:lnTo>
                <a:lnTo>
                  <a:pt x="10438" y="247014"/>
                </a:lnTo>
                <a:lnTo>
                  <a:pt x="10467" y="246823"/>
                </a:lnTo>
                <a:lnTo>
                  <a:pt x="12802" y="221838"/>
                </a:lnTo>
                <a:lnTo>
                  <a:pt x="13254" y="217002"/>
                </a:lnTo>
                <a:lnTo>
                  <a:pt x="13964" y="208427"/>
                </a:lnTo>
                <a:lnTo>
                  <a:pt x="16951" y="175471"/>
                </a:lnTo>
                <a:lnTo>
                  <a:pt x="17245" y="172320"/>
                </a:lnTo>
                <a:lnTo>
                  <a:pt x="17560" y="168915"/>
                </a:lnTo>
                <a:lnTo>
                  <a:pt x="18929" y="154109"/>
                </a:lnTo>
                <a:lnTo>
                  <a:pt x="18947" y="153796"/>
                </a:lnTo>
                <a:lnTo>
                  <a:pt x="19035" y="152987"/>
                </a:lnTo>
                <a:lnTo>
                  <a:pt x="19285" y="150125"/>
                </a:lnTo>
                <a:lnTo>
                  <a:pt x="19787" y="144647"/>
                </a:lnTo>
                <a:lnTo>
                  <a:pt x="20860" y="132488"/>
                </a:lnTo>
                <a:lnTo>
                  <a:pt x="21001" y="131515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9" name="pg279"/>
          <p:cNvSpPr/>
          <p:nvPr/>
        </p:nvSpPr>
        <p:spPr>
          <a:xfrm>
            <a:off x="5168795" y="3887173"/>
            <a:ext cx="841454" cy="300563"/>
          </a:xfrm>
          <a:custGeom>
            <a:avLst/>
            <a:gdLst/>
            <a:ahLst/>
            <a:cxnLst/>
            <a:rect l="0" t="0" r="0" b="0"/>
            <a:pathLst>
              <a:path w="841454" h="300563">
                <a:moveTo>
                  <a:pt x="0" y="298844"/>
                </a:moveTo>
                <a:lnTo>
                  <a:pt x="231" y="297789"/>
                </a:lnTo>
                <a:lnTo>
                  <a:pt x="771" y="296446"/>
                </a:lnTo>
                <a:lnTo>
                  <a:pt x="1039" y="295307"/>
                </a:lnTo>
                <a:lnTo>
                  <a:pt x="1193" y="295026"/>
                </a:lnTo>
                <a:lnTo>
                  <a:pt x="1544" y="294792"/>
                </a:lnTo>
                <a:lnTo>
                  <a:pt x="4265" y="294789"/>
                </a:lnTo>
                <a:lnTo>
                  <a:pt x="4424" y="294865"/>
                </a:lnTo>
                <a:lnTo>
                  <a:pt x="4482" y="295119"/>
                </a:lnTo>
                <a:lnTo>
                  <a:pt x="4593" y="295247"/>
                </a:lnTo>
                <a:lnTo>
                  <a:pt x="5207" y="295439"/>
                </a:lnTo>
                <a:lnTo>
                  <a:pt x="7861" y="295645"/>
                </a:lnTo>
                <a:lnTo>
                  <a:pt x="8463" y="295771"/>
                </a:lnTo>
                <a:lnTo>
                  <a:pt x="9362" y="296190"/>
                </a:lnTo>
                <a:lnTo>
                  <a:pt x="9554" y="296208"/>
                </a:lnTo>
                <a:lnTo>
                  <a:pt x="10054" y="296081"/>
                </a:lnTo>
                <a:lnTo>
                  <a:pt x="10941" y="295247"/>
                </a:lnTo>
                <a:lnTo>
                  <a:pt x="11310" y="294656"/>
                </a:lnTo>
                <a:lnTo>
                  <a:pt x="11179" y="293893"/>
                </a:lnTo>
                <a:lnTo>
                  <a:pt x="11089" y="293030"/>
                </a:lnTo>
                <a:lnTo>
                  <a:pt x="11100" y="292363"/>
                </a:lnTo>
                <a:lnTo>
                  <a:pt x="11199" y="291660"/>
                </a:lnTo>
                <a:lnTo>
                  <a:pt x="12338" y="287933"/>
                </a:lnTo>
                <a:lnTo>
                  <a:pt x="12621" y="285365"/>
                </a:lnTo>
                <a:lnTo>
                  <a:pt x="12898" y="284609"/>
                </a:lnTo>
                <a:lnTo>
                  <a:pt x="13675" y="283673"/>
                </a:lnTo>
                <a:lnTo>
                  <a:pt x="14178" y="283194"/>
                </a:lnTo>
                <a:lnTo>
                  <a:pt x="14571" y="282900"/>
                </a:lnTo>
                <a:lnTo>
                  <a:pt x="15682" y="282330"/>
                </a:lnTo>
                <a:lnTo>
                  <a:pt x="15873" y="282303"/>
                </a:lnTo>
                <a:lnTo>
                  <a:pt x="16264" y="282411"/>
                </a:lnTo>
                <a:lnTo>
                  <a:pt x="19397" y="284050"/>
                </a:lnTo>
                <a:lnTo>
                  <a:pt x="20308" y="284256"/>
                </a:lnTo>
                <a:lnTo>
                  <a:pt x="21305" y="283988"/>
                </a:lnTo>
                <a:lnTo>
                  <a:pt x="21688" y="283777"/>
                </a:lnTo>
                <a:lnTo>
                  <a:pt x="22004" y="283522"/>
                </a:lnTo>
                <a:lnTo>
                  <a:pt x="23157" y="282218"/>
                </a:lnTo>
                <a:lnTo>
                  <a:pt x="23584" y="281645"/>
                </a:lnTo>
                <a:lnTo>
                  <a:pt x="23691" y="281428"/>
                </a:lnTo>
                <a:lnTo>
                  <a:pt x="23744" y="281063"/>
                </a:lnTo>
                <a:lnTo>
                  <a:pt x="23408" y="279705"/>
                </a:lnTo>
                <a:lnTo>
                  <a:pt x="23145" y="279501"/>
                </a:lnTo>
                <a:lnTo>
                  <a:pt x="20998" y="279331"/>
                </a:lnTo>
                <a:lnTo>
                  <a:pt x="20730" y="279232"/>
                </a:lnTo>
                <a:lnTo>
                  <a:pt x="20332" y="278799"/>
                </a:lnTo>
                <a:lnTo>
                  <a:pt x="19975" y="278393"/>
                </a:lnTo>
                <a:lnTo>
                  <a:pt x="19596" y="277988"/>
                </a:lnTo>
                <a:lnTo>
                  <a:pt x="19338" y="277672"/>
                </a:lnTo>
                <a:lnTo>
                  <a:pt x="19046" y="277215"/>
                </a:lnTo>
                <a:lnTo>
                  <a:pt x="18901" y="276748"/>
                </a:lnTo>
                <a:lnTo>
                  <a:pt x="18706" y="276738"/>
                </a:lnTo>
                <a:lnTo>
                  <a:pt x="18363" y="276387"/>
                </a:lnTo>
                <a:lnTo>
                  <a:pt x="17987" y="275649"/>
                </a:lnTo>
                <a:lnTo>
                  <a:pt x="17949" y="275322"/>
                </a:lnTo>
                <a:lnTo>
                  <a:pt x="18018" y="274340"/>
                </a:lnTo>
                <a:lnTo>
                  <a:pt x="18732" y="274215"/>
                </a:lnTo>
                <a:lnTo>
                  <a:pt x="20045" y="274646"/>
                </a:lnTo>
                <a:lnTo>
                  <a:pt x="20294" y="273589"/>
                </a:lnTo>
                <a:lnTo>
                  <a:pt x="20689" y="272441"/>
                </a:lnTo>
                <a:lnTo>
                  <a:pt x="21159" y="272648"/>
                </a:lnTo>
                <a:lnTo>
                  <a:pt x="21477" y="272905"/>
                </a:lnTo>
                <a:lnTo>
                  <a:pt x="21911" y="272792"/>
                </a:lnTo>
                <a:lnTo>
                  <a:pt x="22146" y="272445"/>
                </a:lnTo>
                <a:lnTo>
                  <a:pt x="22109" y="271761"/>
                </a:lnTo>
                <a:lnTo>
                  <a:pt x="22002" y="271352"/>
                </a:lnTo>
                <a:lnTo>
                  <a:pt x="21769" y="270882"/>
                </a:lnTo>
                <a:lnTo>
                  <a:pt x="21550" y="270478"/>
                </a:lnTo>
                <a:lnTo>
                  <a:pt x="21091" y="270016"/>
                </a:lnTo>
                <a:lnTo>
                  <a:pt x="20715" y="269563"/>
                </a:lnTo>
                <a:lnTo>
                  <a:pt x="20196" y="268803"/>
                </a:lnTo>
                <a:lnTo>
                  <a:pt x="19415" y="267898"/>
                </a:lnTo>
                <a:lnTo>
                  <a:pt x="19247" y="267736"/>
                </a:lnTo>
                <a:lnTo>
                  <a:pt x="18655" y="267422"/>
                </a:lnTo>
                <a:lnTo>
                  <a:pt x="18138" y="267314"/>
                </a:lnTo>
                <a:lnTo>
                  <a:pt x="17489" y="267319"/>
                </a:lnTo>
                <a:lnTo>
                  <a:pt x="16778" y="267468"/>
                </a:lnTo>
                <a:lnTo>
                  <a:pt x="15932" y="267751"/>
                </a:lnTo>
                <a:lnTo>
                  <a:pt x="15102" y="267919"/>
                </a:lnTo>
                <a:lnTo>
                  <a:pt x="13887" y="267549"/>
                </a:lnTo>
                <a:lnTo>
                  <a:pt x="13145" y="266790"/>
                </a:lnTo>
                <a:lnTo>
                  <a:pt x="12260" y="265372"/>
                </a:lnTo>
                <a:lnTo>
                  <a:pt x="11999" y="264836"/>
                </a:lnTo>
                <a:lnTo>
                  <a:pt x="11966" y="264480"/>
                </a:lnTo>
                <a:lnTo>
                  <a:pt x="12242" y="263081"/>
                </a:lnTo>
                <a:lnTo>
                  <a:pt x="12356" y="262713"/>
                </a:lnTo>
                <a:lnTo>
                  <a:pt x="12593" y="262347"/>
                </a:lnTo>
                <a:lnTo>
                  <a:pt x="12812" y="262123"/>
                </a:lnTo>
                <a:lnTo>
                  <a:pt x="13353" y="261845"/>
                </a:lnTo>
                <a:lnTo>
                  <a:pt x="13711" y="261734"/>
                </a:lnTo>
                <a:lnTo>
                  <a:pt x="14789" y="262207"/>
                </a:lnTo>
                <a:lnTo>
                  <a:pt x="15494" y="261953"/>
                </a:lnTo>
                <a:lnTo>
                  <a:pt x="16337" y="261395"/>
                </a:lnTo>
                <a:lnTo>
                  <a:pt x="16523" y="261381"/>
                </a:lnTo>
                <a:lnTo>
                  <a:pt x="17002" y="261489"/>
                </a:lnTo>
                <a:lnTo>
                  <a:pt x="17809" y="261234"/>
                </a:lnTo>
                <a:lnTo>
                  <a:pt x="17868" y="258811"/>
                </a:lnTo>
                <a:lnTo>
                  <a:pt x="18099" y="257835"/>
                </a:lnTo>
                <a:lnTo>
                  <a:pt x="17359" y="256608"/>
                </a:lnTo>
                <a:lnTo>
                  <a:pt x="17510" y="256622"/>
                </a:lnTo>
                <a:lnTo>
                  <a:pt x="17657" y="256543"/>
                </a:lnTo>
                <a:lnTo>
                  <a:pt x="18292" y="255454"/>
                </a:lnTo>
                <a:lnTo>
                  <a:pt x="18594" y="254743"/>
                </a:lnTo>
                <a:lnTo>
                  <a:pt x="18902" y="254318"/>
                </a:lnTo>
                <a:lnTo>
                  <a:pt x="19201" y="254247"/>
                </a:lnTo>
                <a:lnTo>
                  <a:pt x="19442" y="253936"/>
                </a:lnTo>
                <a:lnTo>
                  <a:pt x="19806" y="253229"/>
                </a:lnTo>
                <a:lnTo>
                  <a:pt x="20563" y="251283"/>
                </a:lnTo>
                <a:lnTo>
                  <a:pt x="20259" y="251261"/>
                </a:lnTo>
                <a:lnTo>
                  <a:pt x="20055" y="251181"/>
                </a:lnTo>
                <a:lnTo>
                  <a:pt x="19218" y="250555"/>
                </a:lnTo>
                <a:lnTo>
                  <a:pt x="18606" y="250291"/>
                </a:lnTo>
                <a:lnTo>
                  <a:pt x="18280" y="250077"/>
                </a:lnTo>
                <a:lnTo>
                  <a:pt x="17399" y="249371"/>
                </a:lnTo>
                <a:lnTo>
                  <a:pt x="17188" y="249158"/>
                </a:lnTo>
                <a:lnTo>
                  <a:pt x="16762" y="248541"/>
                </a:lnTo>
                <a:lnTo>
                  <a:pt x="16551" y="248364"/>
                </a:lnTo>
                <a:lnTo>
                  <a:pt x="16093" y="248206"/>
                </a:lnTo>
                <a:lnTo>
                  <a:pt x="14706" y="248051"/>
                </a:lnTo>
                <a:lnTo>
                  <a:pt x="14243" y="248179"/>
                </a:lnTo>
                <a:lnTo>
                  <a:pt x="13978" y="248378"/>
                </a:lnTo>
                <a:lnTo>
                  <a:pt x="13622" y="248767"/>
                </a:lnTo>
                <a:lnTo>
                  <a:pt x="13458" y="249011"/>
                </a:lnTo>
                <a:lnTo>
                  <a:pt x="13318" y="249380"/>
                </a:lnTo>
                <a:lnTo>
                  <a:pt x="13244" y="249914"/>
                </a:lnTo>
                <a:lnTo>
                  <a:pt x="13314" y="250450"/>
                </a:lnTo>
                <a:lnTo>
                  <a:pt x="13620" y="251350"/>
                </a:lnTo>
                <a:lnTo>
                  <a:pt x="14519" y="252634"/>
                </a:lnTo>
                <a:lnTo>
                  <a:pt x="13586" y="252951"/>
                </a:lnTo>
                <a:lnTo>
                  <a:pt x="11433" y="253088"/>
                </a:lnTo>
                <a:lnTo>
                  <a:pt x="10787" y="252772"/>
                </a:lnTo>
                <a:lnTo>
                  <a:pt x="10148" y="252273"/>
                </a:lnTo>
                <a:lnTo>
                  <a:pt x="10028" y="251899"/>
                </a:lnTo>
                <a:lnTo>
                  <a:pt x="10679" y="248789"/>
                </a:lnTo>
                <a:lnTo>
                  <a:pt x="10618" y="247772"/>
                </a:lnTo>
                <a:lnTo>
                  <a:pt x="10749" y="247331"/>
                </a:lnTo>
                <a:lnTo>
                  <a:pt x="13530" y="245332"/>
                </a:lnTo>
                <a:lnTo>
                  <a:pt x="14565" y="244588"/>
                </a:lnTo>
                <a:lnTo>
                  <a:pt x="15046" y="242345"/>
                </a:lnTo>
                <a:lnTo>
                  <a:pt x="15249" y="241604"/>
                </a:lnTo>
                <a:lnTo>
                  <a:pt x="15447" y="241214"/>
                </a:lnTo>
                <a:lnTo>
                  <a:pt x="15816" y="240735"/>
                </a:lnTo>
                <a:lnTo>
                  <a:pt x="16452" y="240139"/>
                </a:lnTo>
                <a:lnTo>
                  <a:pt x="17054" y="240102"/>
                </a:lnTo>
                <a:lnTo>
                  <a:pt x="17345" y="239871"/>
                </a:lnTo>
                <a:lnTo>
                  <a:pt x="18725" y="239744"/>
                </a:lnTo>
                <a:lnTo>
                  <a:pt x="19235" y="239953"/>
                </a:lnTo>
                <a:lnTo>
                  <a:pt x="20092" y="240643"/>
                </a:lnTo>
                <a:lnTo>
                  <a:pt x="20570" y="241167"/>
                </a:lnTo>
                <a:lnTo>
                  <a:pt x="20649" y="241332"/>
                </a:lnTo>
                <a:lnTo>
                  <a:pt x="20676" y="241808"/>
                </a:lnTo>
                <a:lnTo>
                  <a:pt x="20354" y="243140"/>
                </a:lnTo>
                <a:lnTo>
                  <a:pt x="20172" y="244475"/>
                </a:lnTo>
                <a:lnTo>
                  <a:pt x="20219" y="245166"/>
                </a:lnTo>
                <a:lnTo>
                  <a:pt x="20669" y="246451"/>
                </a:lnTo>
                <a:lnTo>
                  <a:pt x="21601" y="247385"/>
                </a:lnTo>
                <a:lnTo>
                  <a:pt x="20928" y="248280"/>
                </a:lnTo>
                <a:lnTo>
                  <a:pt x="22243" y="248743"/>
                </a:lnTo>
                <a:lnTo>
                  <a:pt x="22675" y="248188"/>
                </a:lnTo>
                <a:lnTo>
                  <a:pt x="23176" y="247545"/>
                </a:lnTo>
                <a:lnTo>
                  <a:pt x="23285" y="247233"/>
                </a:lnTo>
                <a:lnTo>
                  <a:pt x="23361" y="246759"/>
                </a:lnTo>
                <a:lnTo>
                  <a:pt x="23503" y="246502"/>
                </a:lnTo>
                <a:lnTo>
                  <a:pt x="23697" y="246280"/>
                </a:lnTo>
                <a:lnTo>
                  <a:pt x="24561" y="245634"/>
                </a:lnTo>
                <a:lnTo>
                  <a:pt x="24559" y="245152"/>
                </a:lnTo>
                <a:lnTo>
                  <a:pt x="24724" y="244688"/>
                </a:lnTo>
                <a:lnTo>
                  <a:pt x="24896" y="244349"/>
                </a:lnTo>
                <a:lnTo>
                  <a:pt x="24956" y="244072"/>
                </a:lnTo>
                <a:lnTo>
                  <a:pt x="24882" y="243490"/>
                </a:lnTo>
                <a:lnTo>
                  <a:pt x="24886" y="243130"/>
                </a:lnTo>
                <a:lnTo>
                  <a:pt x="25067" y="242319"/>
                </a:lnTo>
                <a:lnTo>
                  <a:pt x="25259" y="241921"/>
                </a:lnTo>
                <a:lnTo>
                  <a:pt x="25519" y="240985"/>
                </a:lnTo>
                <a:lnTo>
                  <a:pt x="25477" y="240620"/>
                </a:lnTo>
                <a:lnTo>
                  <a:pt x="25315" y="240329"/>
                </a:lnTo>
                <a:lnTo>
                  <a:pt x="23752" y="239154"/>
                </a:lnTo>
                <a:lnTo>
                  <a:pt x="22789" y="237794"/>
                </a:lnTo>
                <a:lnTo>
                  <a:pt x="22521" y="237291"/>
                </a:lnTo>
                <a:lnTo>
                  <a:pt x="22179" y="236351"/>
                </a:lnTo>
                <a:lnTo>
                  <a:pt x="21906" y="235025"/>
                </a:lnTo>
                <a:lnTo>
                  <a:pt x="21964" y="234160"/>
                </a:lnTo>
                <a:lnTo>
                  <a:pt x="22188" y="233239"/>
                </a:lnTo>
                <a:lnTo>
                  <a:pt x="22319" y="232975"/>
                </a:lnTo>
                <a:lnTo>
                  <a:pt x="22549" y="232243"/>
                </a:lnTo>
                <a:lnTo>
                  <a:pt x="22679" y="230930"/>
                </a:lnTo>
                <a:lnTo>
                  <a:pt x="22873" y="230634"/>
                </a:lnTo>
                <a:lnTo>
                  <a:pt x="23317" y="230218"/>
                </a:lnTo>
                <a:lnTo>
                  <a:pt x="23736" y="229965"/>
                </a:lnTo>
                <a:lnTo>
                  <a:pt x="24201" y="229798"/>
                </a:lnTo>
                <a:lnTo>
                  <a:pt x="24868" y="229792"/>
                </a:lnTo>
                <a:lnTo>
                  <a:pt x="25449" y="229366"/>
                </a:lnTo>
                <a:lnTo>
                  <a:pt x="25740" y="229227"/>
                </a:lnTo>
                <a:lnTo>
                  <a:pt x="26666" y="229025"/>
                </a:lnTo>
                <a:lnTo>
                  <a:pt x="27276" y="229029"/>
                </a:lnTo>
                <a:lnTo>
                  <a:pt x="27646" y="229092"/>
                </a:lnTo>
                <a:lnTo>
                  <a:pt x="29015" y="229754"/>
                </a:lnTo>
                <a:lnTo>
                  <a:pt x="30917" y="231116"/>
                </a:lnTo>
                <a:lnTo>
                  <a:pt x="31118" y="231389"/>
                </a:lnTo>
                <a:lnTo>
                  <a:pt x="31269" y="231976"/>
                </a:lnTo>
                <a:lnTo>
                  <a:pt x="31266" y="232137"/>
                </a:lnTo>
                <a:lnTo>
                  <a:pt x="31097" y="232531"/>
                </a:lnTo>
                <a:lnTo>
                  <a:pt x="31125" y="232890"/>
                </a:lnTo>
                <a:lnTo>
                  <a:pt x="31277" y="233076"/>
                </a:lnTo>
                <a:lnTo>
                  <a:pt x="31824" y="233496"/>
                </a:lnTo>
                <a:lnTo>
                  <a:pt x="32166" y="233690"/>
                </a:lnTo>
                <a:lnTo>
                  <a:pt x="32473" y="233754"/>
                </a:lnTo>
                <a:lnTo>
                  <a:pt x="33630" y="233775"/>
                </a:lnTo>
                <a:lnTo>
                  <a:pt x="34720" y="234202"/>
                </a:lnTo>
                <a:lnTo>
                  <a:pt x="35111" y="234242"/>
                </a:lnTo>
                <a:lnTo>
                  <a:pt x="35496" y="234060"/>
                </a:lnTo>
                <a:lnTo>
                  <a:pt x="35824" y="233753"/>
                </a:lnTo>
                <a:lnTo>
                  <a:pt x="36089" y="233347"/>
                </a:lnTo>
                <a:lnTo>
                  <a:pt x="36205" y="233043"/>
                </a:lnTo>
                <a:lnTo>
                  <a:pt x="36485" y="231638"/>
                </a:lnTo>
                <a:lnTo>
                  <a:pt x="36419" y="231454"/>
                </a:lnTo>
                <a:lnTo>
                  <a:pt x="36290" y="231332"/>
                </a:lnTo>
                <a:lnTo>
                  <a:pt x="35912" y="231188"/>
                </a:lnTo>
                <a:lnTo>
                  <a:pt x="35748" y="231132"/>
                </a:lnTo>
                <a:lnTo>
                  <a:pt x="35717" y="230844"/>
                </a:lnTo>
                <a:lnTo>
                  <a:pt x="35788" y="230473"/>
                </a:lnTo>
                <a:lnTo>
                  <a:pt x="35669" y="230053"/>
                </a:lnTo>
                <a:lnTo>
                  <a:pt x="35308" y="229808"/>
                </a:lnTo>
                <a:lnTo>
                  <a:pt x="34976" y="229759"/>
                </a:lnTo>
                <a:lnTo>
                  <a:pt x="34297" y="229778"/>
                </a:lnTo>
                <a:lnTo>
                  <a:pt x="33789" y="229693"/>
                </a:lnTo>
                <a:lnTo>
                  <a:pt x="32507" y="229169"/>
                </a:lnTo>
                <a:lnTo>
                  <a:pt x="32135" y="228734"/>
                </a:lnTo>
                <a:lnTo>
                  <a:pt x="31888" y="228348"/>
                </a:lnTo>
                <a:lnTo>
                  <a:pt x="31044" y="226872"/>
                </a:lnTo>
                <a:lnTo>
                  <a:pt x="30745" y="226231"/>
                </a:lnTo>
                <a:lnTo>
                  <a:pt x="30584" y="225741"/>
                </a:lnTo>
                <a:lnTo>
                  <a:pt x="30571" y="225524"/>
                </a:lnTo>
                <a:lnTo>
                  <a:pt x="30658" y="225117"/>
                </a:lnTo>
                <a:lnTo>
                  <a:pt x="30886" y="224638"/>
                </a:lnTo>
                <a:lnTo>
                  <a:pt x="31159" y="224220"/>
                </a:lnTo>
                <a:lnTo>
                  <a:pt x="31700" y="223673"/>
                </a:lnTo>
                <a:lnTo>
                  <a:pt x="32943" y="222811"/>
                </a:lnTo>
                <a:lnTo>
                  <a:pt x="34199" y="222180"/>
                </a:lnTo>
                <a:lnTo>
                  <a:pt x="34905" y="221534"/>
                </a:lnTo>
                <a:lnTo>
                  <a:pt x="35050" y="221464"/>
                </a:lnTo>
                <a:lnTo>
                  <a:pt x="35531" y="221601"/>
                </a:lnTo>
                <a:lnTo>
                  <a:pt x="36169" y="221687"/>
                </a:lnTo>
                <a:lnTo>
                  <a:pt x="36451" y="221689"/>
                </a:lnTo>
                <a:lnTo>
                  <a:pt x="36712" y="221589"/>
                </a:lnTo>
                <a:lnTo>
                  <a:pt x="38402" y="220094"/>
                </a:lnTo>
                <a:lnTo>
                  <a:pt x="39639" y="219493"/>
                </a:lnTo>
                <a:lnTo>
                  <a:pt x="40336" y="218990"/>
                </a:lnTo>
                <a:lnTo>
                  <a:pt x="40575" y="218502"/>
                </a:lnTo>
                <a:lnTo>
                  <a:pt x="40729" y="217750"/>
                </a:lnTo>
                <a:lnTo>
                  <a:pt x="40772" y="217014"/>
                </a:lnTo>
                <a:lnTo>
                  <a:pt x="40675" y="216130"/>
                </a:lnTo>
                <a:lnTo>
                  <a:pt x="40389" y="215461"/>
                </a:lnTo>
                <a:lnTo>
                  <a:pt x="39789" y="214762"/>
                </a:lnTo>
                <a:lnTo>
                  <a:pt x="39545" y="214656"/>
                </a:lnTo>
                <a:lnTo>
                  <a:pt x="39189" y="214643"/>
                </a:lnTo>
                <a:lnTo>
                  <a:pt x="38473" y="214929"/>
                </a:lnTo>
                <a:lnTo>
                  <a:pt x="37984" y="215255"/>
                </a:lnTo>
                <a:lnTo>
                  <a:pt x="37857" y="215427"/>
                </a:lnTo>
                <a:lnTo>
                  <a:pt x="37486" y="216362"/>
                </a:lnTo>
                <a:lnTo>
                  <a:pt x="37302" y="216666"/>
                </a:lnTo>
                <a:lnTo>
                  <a:pt x="37109" y="216861"/>
                </a:lnTo>
                <a:lnTo>
                  <a:pt x="36766" y="217038"/>
                </a:lnTo>
                <a:lnTo>
                  <a:pt x="35934" y="217285"/>
                </a:lnTo>
                <a:lnTo>
                  <a:pt x="35205" y="217308"/>
                </a:lnTo>
                <a:lnTo>
                  <a:pt x="34257" y="217176"/>
                </a:lnTo>
                <a:lnTo>
                  <a:pt x="33498" y="216922"/>
                </a:lnTo>
                <a:lnTo>
                  <a:pt x="32623" y="216400"/>
                </a:lnTo>
                <a:lnTo>
                  <a:pt x="31934" y="215751"/>
                </a:lnTo>
                <a:lnTo>
                  <a:pt x="31315" y="214636"/>
                </a:lnTo>
                <a:lnTo>
                  <a:pt x="30500" y="213794"/>
                </a:lnTo>
                <a:lnTo>
                  <a:pt x="30149" y="213328"/>
                </a:lnTo>
                <a:lnTo>
                  <a:pt x="29865" y="212830"/>
                </a:lnTo>
                <a:lnTo>
                  <a:pt x="29737" y="212239"/>
                </a:lnTo>
                <a:lnTo>
                  <a:pt x="29558" y="210256"/>
                </a:lnTo>
                <a:lnTo>
                  <a:pt x="29254" y="208778"/>
                </a:lnTo>
                <a:lnTo>
                  <a:pt x="29239" y="208302"/>
                </a:lnTo>
                <a:lnTo>
                  <a:pt x="29433" y="207587"/>
                </a:lnTo>
                <a:lnTo>
                  <a:pt x="29636" y="207230"/>
                </a:lnTo>
                <a:lnTo>
                  <a:pt x="29988" y="206917"/>
                </a:lnTo>
                <a:lnTo>
                  <a:pt x="33333" y="204647"/>
                </a:lnTo>
                <a:lnTo>
                  <a:pt x="33549" y="204337"/>
                </a:lnTo>
                <a:lnTo>
                  <a:pt x="33845" y="204057"/>
                </a:lnTo>
                <a:lnTo>
                  <a:pt x="34295" y="204065"/>
                </a:lnTo>
                <a:lnTo>
                  <a:pt x="36121" y="205040"/>
                </a:lnTo>
                <a:lnTo>
                  <a:pt x="36631" y="205630"/>
                </a:lnTo>
                <a:lnTo>
                  <a:pt x="37294" y="206027"/>
                </a:lnTo>
                <a:lnTo>
                  <a:pt x="37738" y="206003"/>
                </a:lnTo>
                <a:lnTo>
                  <a:pt x="38582" y="205165"/>
                </a:lnTo>
                <a:lnTo>
                  <a:pt x="39178" y="204814"/>
                </a:lnTo>
                <a:lnTo>
                  <a:pt x="40268" y="204036"/>
                </a:lnTo>
                <a:lnTo>
                  <a:pt x="41625" y="204038"/>
                </a:lnTo>
                <a:lnTo>
                  <a:pt x="42418" y="203879"/>
                </a:lnTo>
                <a:lnTo>
                  <a:pt x="42781" y="203729"/>
                </a:lnTo>
                <a:lnTo>
                  <a:pt x="43431" y="203282"/>
                </a:lnTo>
                <a:lnTo>
                  <a:pt x="43577" y="203122"/>
                </a:lnTo>
                <a:lnTo>
                  <a:pt x="43910" y="202699"/>
                </a:lnTo>
                <a:lnTo>
                  <a:pt x="44815" y="201268"/>
                </a:lnTo>
                <a:lnTo>
                  <a:pt x="44975" y="200679"/>
                </a:lnTo>
                <a:lnTo>
                  <a:pt x="44970" y="200367"/>
                </a:lnTo>
                <a:lnTo>
                  <a:pt x="44688" y="199666"/>
                </a:lnTo>
                <a:lnTo>
                  <a:pt x="44950" y="199115"/>
                </a:lnTo>
                <a:lnTo>
                  <a:pt x="46295" y="197500"/>
                </a:lnTo>
                <a:lnTo>
                  <a:pt x="47893" y="196834"/>
                </a:lnTo>
                <a:lnTo>
                  <a:pt x="47879" y="196625"/>
                </a:lnTo>
                <a:lnTo>
                  <a:pt x="48645" y="196666"/>
                </a:lnTo>
                <a:lnTo>
                  <a:pt x="50177" y="197119"/>
                </a:lnTo>
                <a:lnTo>
                  <a:pt x="51075" y="197007"/>
                </a:lnTo>
                <a:lnTo>
                  <a:pt x="52110" y="196533"/>
                </a:lnTo>
                <a:lnTo>
                  <a:pt x="52442" y="196240"/>
                </a:lnTo>
                <a:lnTo>
                  <a:pt x="53767" y="195313"/>
                </a:lnTo>
                <a:lnTo>
                  <a:pt x="53970" y="195048"/>
                </a:lnTo>
                <a:lnTo>
                  <a:pt x="54146" y="194546"/>
                </a:lnTo>
                <a:lnTo>
                  <a:pt x="54180" y="194052"/>
                </a:lnTo>
                <a:lnTo>
                  <a:pt x="54118" y="193716"/>
                </a:lnTo>
                <a:lnTo>
                  <a:pt x="53941" y="193339"/>
                </a:lnTo>
                <a:lnTo>
                  <a:pt x="53779" y="193157"/>
                </a:lnTo>
                <a:lnTo>
                  <a:pt x="53257" y="192803"/>
                </a:lnTo>
                <a:lnTo>
                  <a:pt x="51146" y="191887"/>
                </a:lnTo>
                <a:lnTo>
                  <a:pt x="49101" y="191384"/>
                </a:lnTo>
                <a:lnTo>
                  <a:pt x="47556" y="190839"/>
                </a:lnTo>
                <a:lnTo>
                  <a:pt x="47018" y="190479"/>
                </a:lnTo>
                <a:lnTo>
                  <a:pt x="46679" y="190067"/>
                </a:lnTo>
                <a:lnTo>
                  <a:pt x="46575" y="189788"/>
                </a:lnTo>
                <a:lnTo>
                  <a:pt x="46509" y="189266"/>
                </a:lnTo>
                <a:lnTo>
                  <a:pt x="46538" y="188703"/>
                </a:lnTo>
                <a:lnTo>
                  <a:pt x="46619" y="188267"/>
                </a:lnTo>
                <a:lnTo>
                  <a:pt x="46854" y="187393"/>
                </a:lnTo>
                <a:lnTo>
                  <a:pt x="47118" y="186802"/>
                </a:lnTo>
                <a:lnTo>
                  <a:pt x="47995" y="185902"/>
                </a:lnTo>
                <a:lnTo>
                  <a:pt x="49424" y="184722"/>
                </a:lnTo>
                <a:lnTo>
                  <a:pt x="52064" y="184585"/>
                </a:lnTo>
                <a:lnTo>
                  <a:pt x="54834" y="185523"/>
                </a:lnTo>
                <a:lnTo>
                  <a:pt x="55532" y="186328"/>
                </a:lnTo>
                <a:lnTo>
                  <a:pt x="56054" y="186816"/>
                </a:lnTo>
                <a:lnTo>
                  <a:pt x="56824" y="187058"/>
                </a:lnTo>
                <a:lnTo>
                  <a:pt x="57212" y="187026"/>
                </a:lnTo>
                <a:lnTo>
                  <a:pt x="57981" y="186665"/>
                </a:lnTo>
                <a:lnTo>
                  <a:pt x="58203" y="186505"/>
                </a:lnTo>
                <a:lnTo>
                  <a:pt x="58644" y="185982"/>
                </a:lnTo>
                <a:lnTo>
                  <a:pt x="58947" y="185460"/>
                </a:lnTo>
                <a:lnTo>
                  <a:pt x="59103" y="184284"/>
                </a:lnTo>
                <a:lnTo>
                  <a:pt x="58881" y="183850"/>
                </a:lnTo>
                <a:lnTo>
                  <a:pt x="58426" y="182677"/>
                </a:lnTo>
                <a:lnTo>
                  <a:pt x="58197" y="182242"/>
                </a:lnTo>
                <a:lnTo>
                  <a:pt x="57769" y="181738"/>
                </a:lnTo>
                <a:lnTo>
                  <a:pt x="56177" y="180627"/>
                </a:lnTo>
                <a:lnTo>
                  <a:pt x="55582" y="180087"/>
                </a:lnTo>
                <a:lnTo>
                  <a:pt x="54484" y="179285"/>
                </a:lnTo>
                <a:lnTo>
                  <a:pt x="53129" y="178604"/>
                </a:lnTo>
                <a:lnTo>
                  <a:pt x="52039" y="177975"/>
                </a:lnTo>
                <a:lnTo>
                  <a:pt x="51575" y="177615"/>
                </a:lnTo>
                <a:lnTo>
                  <a:pt x="51103" y="177003"/>
                </a:lnTo>
                <a:lnTo>
                  <a:pt x="50990" y="176683"/>
                </a:lnTo>
                <a:lnTo>
                  <a:pt x="50926" y="176234"/>
                </a:lnTo>
                <a:lnTo>
                  <a:pt x="50901" y="174834"/>
                </a:lnTo>
                <a:lnTo>
                  <a:pt x="49903" y="173973"/>
                </a:lnTo>
                <a:lnTo>
                  <a:pt x="49595" y="173587"/>
                </a:lnTo>
                <a:lnTo>
                  <a:pt x="49373" y="173144"/>
                </a:lnTo>
                <a:lnTo>
                  <a:pt x="51986" y="172901"/>
                </a:lnTo>
                <a:lnTo>
                  <a:pt x="52074" y="172396"/>
                </a:lnTo>
                <a:lnTo>
                  <a:pt x="52257" y="172009"/>
                </a:lnTo>
                <a:lnTo>
                  <a:pt x="53254" y="170395"/>
                </a:lnTo>
                <a:lnTo>
                  <a:pt x="53559" y="169294"/>
                </a:lnTo>
                <a:lnTo>
                  <a:pt x="53647" y="168694"/>
                </a:lnTo>
                <a:lnTo>
                  <a:pt x="53764" y="166504"/>
                </a:lnTo>
                <a:lnTo>
                  <a:pt x="53821" y="163955"/>
                </a:lnTo>
                <a:lnTo>
                  <a:pt x="53917" y="162694"/>
                </a:lnTo>
                <a:lnTo>
                  <a:pt x="54018" y="162422"/>
                </a:lnTo>
                <a:lnTo>
                  <a:pt x="54586" y="161490"/>
                </a:lnTo>
                <a:lnTo>
                  <a:pt x="55135" y="160958"/>
                </a:lnTo>
                <a:lnTo>
                  <a:pt x="55992" y="160483"/>
                </a:lnTo>
                <a:lnTo>
                  <a:pt x="57417" y="159819"/>
                </a:lnTo>
                <a:lnTo>
                  <a:pt x="58856" y="159310"/>
                </a:lnTo>
                <a:lnTo>
                  <a:pt x="59166" y="159129"/>
                </a:lnTo>
                <a:lnTo>
                  <a:pt x="60106" y="158355"/>
                </a:lnTo>
                <a:lnTo>
                  <a:pt x="61370" y="157560"/>
                </a:lnTo>
                <a:lnTo>
                  <a:pt x="61647" y="157254"/>
                </a:lnTo>
                <a:lnTo>
                  <a:pt x="62090" y="156551"/>
                </a:lnTo>
                <a:lnTo>
                  <a:pt x="62159" y="156236"/>
                </a:lnTo>
                <a:lnTo>
                  <a:pt x="62199" y="155500"/>
                </a:lnTo>
                <a:lnTo>
                  <a:pt x="62169" y="154458"/>
                </a:lnTo>
                <a:lnTo>
                  <a:pt x="62052" y="153723"/>
                </a:lnTo>
                <a:lnTo>
                  <a:pt x="61783" y="153085"/>
                </a:lnTo>
                <a:lnTo>
                  <a:pt x="61051" y="152018"/>
                </a:lnTo>
                <a:lnTo>
                  <a:pt x="60377" y="151252"/>
                </a:lnTo>
                <a:lnTo>
                  <a:pt x="59174" y="150260"/>
                </a:lnTo>
                <a:lnTo>
                  <a:pt x="58588" y="149914"/>
                </a:lnTo>
                <a:lnTo>
                  <a:pt x="58004" y="149681"/>
                </a:lnTo>
                <a:lnTo>
                  <a:pt x="57228" y="149300"/>
                </a:lnTo>
                <a:lnTo>
                  <a:pt x="56392" y="148728"/>
                </a:lnTo>
                <a:lnTo>
                  <a:pt x="55316" y="147893"/>
                </a:lnTo>
                <a:lnTo>
                  <a:pt x="54345" y="147351"/>
                </a:lnTo>
                <a:lnTo>
                  <a:pt x="52721" y="146315"/>
                </a:lnTo>
                <a:lnTo>
                  <a:pt x="51333" y="145303"/>
                </a:lnTo>
                <a:lnTo>
                  <a:pt x="50576" y="144637"/>
                </a:lnTo>
                <a:lnTo>
                  <a:pt x="50056" y="144102"/>
                </a:lnTo>
                <a:lnTo>
                  <a:pt x="49967" y="143973"/>
                </a:lnTo>
                <a:lnTo>
                  <a:pt x="49923" y="143783"/>
                </a:lnTo>
                <a:lnTo>
                  <a:pt x="49928" y="143565"/>
                </a:lnTo>
                <a:lnTo>
                  <a:pt x="50076" y="143120"/>
                </a:lnTo>
                <a:lnTo>
                  <a:pt x="50398" y="142482"/>
                </a:lnTo>
                <a:lnTo>
                  <a:pt x="50502" y="142201"/>
                </a:lnTo>
                <a:lnTo>
                  <a:pt x="50814" y="141909"/>
                </a:lnTo>
                <a:lnTo>
                  <a:pt x="51212" y="141964"/>
                </a:lnTo>
                <a:lnTo>
                  <a:pt x="51742" y="142241"/>
                </a:lnTo>
                <a:lnTo>
                  <a:pt x="52569" y="142329"/>
                </a:lnTo>
                <a:lnTo>
                  <a:pt x="55091" y="141840"/>
                </a:lnTo>
                <a:lnTo>
                  <a:pt x="56133" y="141910"/>
                </a:lnTo>
                <a:lnTo>
                  <a:pt x="56683" y="142041"/>
                </a:lnTo>
                <a:lnTo>
                  <a:pt x="57961" y="142533"/>
                </a:lnTo>
                <a:lnTo>
                  <a:pt x="59322" y="142927"/>
                </a:lnTo>
                <a:lnTo>
                  <a:pt x="59793" y="143007"/>
                </a:lnTo>
                <a:lnTo>
                  <a:pt x="60207" y="143002"/>
                </a:lnTo>
                <a:lnTo>
                  <a:pt x="61694" y="142718"/>
                </a:lnTo>
                <a:lnTo>
                  <a:pt x="62643" y="142302"/>
                </a:lnTo>
                <a:lnTo>
                  <a:pt x="62988" y="142080"/>
                </a:lnTo>
                <a:lnTo>
                  <a:pt x="63819" y="141247"/>
                </a:lnTo>
                <a:lnTo>
                  <a:pt x="64089" y="141122"/>
                </a:lnTo>
                <a:lnTo>
                  <a:pt x="64508" y="141074"/>
                </a:lnTo>
                <a:lnTo>
                  <a:pt x="64956" y="141125"/>
                </a:lnTo>
                <a:lnTo>
                  <a:pt x="65436" y="141352"/>
                </a:lnTo>
                <a:lnTo>
                  <a:pt x="65862" y="141408"/>
                </a:lnTo>
                <a:lnTo>
                  <a:pt x="66170" y="141334"/>
                </a:lnTo>
                <a:lnTo>
                  <a:pt x="66399" y="141201"/>
                </a:lnTo>
                <a:lnTo>
                  <a:pt x="66810" y="140705"/>
                </a:lnTo>
                <a:lnTo>
                  <a:pt x="66746" y="139571"/>
                </a:lnTo>
                <a:lnTo>
                  <a:pt x="66561" y="138506"/>
                </a:lnTo>
                <a:lnTo>
                  <a:pt x="66302" y="137941"/>
                </a:lnTo>
                <a:lnTo>
                  <a:pt x="66101" y="137699"/>
                </a:lnTo>
                <a:lnTo>
                  <a:pt x="65543" y="137361"/>
                </a:lnTo>
                <a:lnTo>
                  <a:pt x="65366" y="137377"/>
                </a:lnTo>
                <a:lnTo>
                  <a:pt x="65119" y="137605"/>
                </a:lnTo>
                <a:lnTo>
                  <a:pt x="64623" y="137766"/>
                </a:lnTo>
                <a:lnTo>
                  <a:pt x="62112" y="136656"/>
                </a:lnTo>
                <a:lnTo>
                  <a:pt x="61482" y="136084"/>
                </a:lnTo>
                <a:lnTo>
                  <a:pt x="60904" y="135700"/>
                </a:lnTo>
                <a:lnTo>
                  <a:pt x="58597" y="134361"/>
                </a:lnTo>
                <a:lnTo>
                  <a:pt x="57748" y="132989"/>
                </a:lnTo>
                <a:lnTo>
                  <a:pt x="57626" y="132717"/>
                </a:lnTo>
                <a:lnTo>
                  <a:pt x="57610" y="131911"/>
                </a:lnTo>
                <a:lnTo>
                  <a:pt x="57942" y="131078"/>
                </a:lnTo>
                <a:lnTo>
                  <a:pt x="58414" y="130504"/>
                </a:lnTo>
                <a:lnTo>
                  <a:pt x="58897" y="130245"/>
                </a:lnTo>
                <a:lnTo>
                  <a:pt x="59400" y="130114"/>
                </a:lnTo>
                <a:lnTo>
                  <a:pt x="61287" y="130046"/>
                </a:lnTo>
                <a:lnTo>
                  <a:pt x="63441" y="130449"/>
                </a:lnTo>
                <a:lnTo>
                  <a:pt x="64986" y="130445"/>
                </a:lnTo>
                <a:lnTo>
                  <a:pt x="65669" y="130307"/>
                </a:lnTo>
                <a:lnTo>
                  <a:pt x="66275" y="130044"/>
                </a:lnTo>
                <a:lnTo>
                  <a:pt x="66729" y="129708"/>
                </a:lnTo>
                <a:lnTo>
                  <a:pt x="67130" y="129293"/>
                </a:lnTo>
                <a:lnTo>
                  <a:pt x="67461" y="128797"/>
                </a:lnTo>
                <a:lnTo>
                  <a:pt x="67933" y="127365"/>
                </a:lnTo>
                <a:lnTo>
                  <a:pt x="68145" y="125653"/>
                </a:lnTo>
                <a:lnTo>
                  <a:pt x="68148" y="125475"/>
                </a:lnTo>
                <a:lnTo>
                  <a:pt x="68035" y="125077"/>
                </a:lnTo>
                <a:lnTo>
                  <a:pt x="67616" y="124302"/>
                </a:lnTo>
                <a:lnTo>
                  <a:pt x="66340" y="122481"/>
                </a:lnTo>
                <a:lnTo>
                  <a:pt x="64458" y="120199"/>
                </a:lnTo>
                <a:lnTo>
                  <a:pt x="64237" y="119774"/>
                </a:lnTo>
                <a:lnTo>
                  <a:pt x="64102" y="119365"/>
                </a:lnTo>
                <a:lnTo>
                  <a:pt x="64043" y="118922"/>
                </a:lnTo>
                <a:lnTo>
                  <a:pt x="64046" y="118401"/>
                </a:lnTo>
                <a:lnTo>
                  <a:pt x="64174" y="117915"/>
                </a:lnTo>
                <a:lnTo>
                  <a:pt x="64400" y="117553"/>
                </a:lnTo>
                <a:lnTo>
                  <a:pt x="65655" y="116222"/>
                </a:lnTo>
                <a:lnTo>
                  <a:pt x="65839" y="115906"/>
                </a:lnTo>
                <a:lnTo>
                  <a:pt x="65990" y="115575"/>
                </a:lnTo>
                <a:lnTo>
                  <a:pt x="66178" y="114898"/>
                </a:lnTo>
                <a:lnTo>
                  <a:pt x="66258" y="114266"/>
                </a:lnTo>
                <a:lnTo>
                  <a:pt x="66200" y="113231"/>
                </a:lnTo>
                <a:lnTo>
                  <a:pt x="66055" y="112841"/>
                </a:lnTo>
                <a:lnTo>
                  <a:pt x="65828" y="112533"/>
                </a:lnTo>
                <a:lnTo>
                  <a:pt x="64555" y="111381"/>
                </a:lnTo>
                <a:lnTo>
                  <a:pt x="64025" y="110619"/>
                </a:lnTo>
                <a:lnTo>
                  <a:pt x="68116" y="110306"/>
                </a:lnTo>
                <a:lnTo>
                  <a:pt x="68663" y="110277"/>
                </a:lnTo>
                <a:lnTo>
                  <a:pt x="69372" y="110257"/>
                </a:lnTo>
                <a:lnTo>
                  <a:pt x="69269" y="110578"/>
                </a:lnTo>
                <a:lnTo>
                  <a:pt x="68751" y="112627"/>
                </a:lnTo>
                <a:lnTo>
                  <a:pt x="68703" y="112967"/>
                </a:lnTo>
                <a:lnTo>
                  <a:pt x="68746" y="113303"/>
                </a:lnTo>
                <a:lnTo>
                  <a:pt x="68863" y="113677"/>
                </a:lnTo>
                <a:lnTo>
                  <a:pt x="69158" y="114222"/>
                </a:lnTo>
                <a:lnTo>
                  <a:pt x="69638" y="114667"/>
                </a:lnTo>
                <a:lnTo>
                  <a:pt x="70637" y="115055"/>
                </a:lnTo>
                <a:lnTo>
                  <a:pt x="71123" y="115121"/>
                </a:lnTo>
                <a:lnTo>
                  <a:pt x="71873" y="115039"/>
                </a:lnTo>
                <a:lnTo>
                  <a:pt x="72233" y="114894"/>
                </a:lnTo>
                <a:lnTo>
                  <a:pt x="72933" y="114450"/>
                </a:lnTo>
                <a:lnTo>
                  <a:pt x="73361" y="114029"/>
                </a:lnTo>
                <a:lnTo>
                  <a:pt x="74427" y="112708"/>
                </a:lnTo>
                <a:lnTo>
                  <a:pt x="75095" y="111736"/>
                </a:lnTo>
                <a:lnTo>
                  <a:pt x="75655" y="110765"/>
                </a:lnTo>
                <a:lnTo>
                  <a:pt x="75926" y="110186"/>
                </a:lnTo>
                <a:lnTo>
                  <a:pt x="76122" y="109535"/>
                </a:lnTo>
                <a:lnTo>
                  <a:pt x="77450" y="109417"/>
                </a:lnTo>
                <a:lnTo>
                  <a:pt x="78728" y="109323"/>
                </a:lnTo>
                <a:lnTo>
                  <a:pt x="79637" y="109130"/>
                </a:lnTo>
                <a:lnTo>
                  <a:pt x="79803" y="109073"/>
                </a:lnTo>
                <a:lnTo>
                  <a:pt x="82118" y="108669"/>
                </a:lnTo>
                <a:lnTo>
                  <a:pt x="83154" y="108461"/>
                </a:lnTo>
                <a:lnTo>
                  <a:pt x="87659" y="107613"/>
                </a:lnTo>
                <a:lnTo>
                  <a:pt x="89448" y="107514"/>
                </a:lnTo>
                <a:lnTo>
                  <a:pt x="89769" y="107522"/>
                </a:lnTo>
                <a:lnTo>
                  <a:pt x="96496" y="107085"/>
                </a:lnTo>
                <a:lnTo>
                  <a:pt x="101290" y="106830"/>
                </a:lnTo>
                <a:lnTo>
                  <a:pt x="105608" y="106583"/>
                </a:lnTo>
                <a:lnTo>
                  <a:pt x="105833" y="106570"/>
                </a:lnTo>
                <a:lnTo>
                  <a:pt x="108554" y="106371"/>
                </a:lnTo>
                <a:lnTo>
                  <a:pt x="110345" y="106240"/>
                </a:lnTo>
                <a:lnTo>
                  <a:pt x="111661" y="106142"/>
                </a:lnTo>
                <a:lnTo>
                  <a:pt x="114066" y="105965"/>
                </a:lnTo>
                <a:lnTo>
                  <a:pt x="116472" y="105795"/>
                </a:lnTo>
                <a:lnTo>
                  <a:pt x="116831" y="105769"/>
                </a:lnTo>
                <a:lnTo>
                  <a:pt x="117502" y="105719"/>
                </a:lnTo>
                <a:lnTo>
                  <a:pt x="121039" y="105476"/>
                </a:lnTo>
                <a:lnTo>
                  <a:pt x="127485" y="104926"/>
                </a:lnTo>
                <a:lnTo>
                  <a:pt x="128974" y="104863"/>
                </a:lnTo>
                <a:lnTo>
                  <a:pt x="129942" y="104688"/>
                </a:lnTo>
                <a:lnTo>
                  <a:pt x="133916" y="104290"/>
                </a:lnTo>
                <a:lnTo>
                  <a:pt x="134672" y="104233"/>
                </a:lnTo>
                <a:lnTo>
                  <a:pt x="135690" y="104150"/>
                </a:lnTo>
                <a:lnTo>
                  <a:pt x="137394" y="104010"/>
                </a:lnTo>
                <a:lnTo>
                  <a:pt x="142560" y="103553"/>
                </a:lnTo>
                <a:lnTo>
                  <a:pt x="145763" y="103295"/>
                </a:lnTo>
                <a:lnTo>
                  <a:pt x="151137" y="102876"/>
                </a:lnTo>
                <a:lnTo>
                  <a:pt x="159458" y="102178"/>
                </a:lnTo>
                <a:lnTo>
                  <a:pt x="162643" y="101910"/>
                </a:lnTo>
                <a:lnTo>
                  <a:pt x="165509" y="101701"/>
                </a:lnTo>
                <a:lnTo>
                  <a:pt x="165948" y="101658"/>
                </a:lnTo>
                <a:lnTo>
                  <a:pt x="168218" y="101503"/>
                </a:lnTo>
                <a:lnTo>
                  <a:pt x="169856" y="101360"/>
                </a:lnTo>
                <a:lnTo>
                  <a:pt x="171844" y="101200"/>
                </a:lnTo>
                <a:lnTo>
                  <a:pt x="172077" y="101150"/>
                </a:lnTo>
                <a:lnTo>
                  <a:pt x="175434" y="100889"/>
                </a:lnTo>
                <a:lnTo>
                  <a:pt x="183922" y="100142"/>
                </a:lnTo>
                <a:lnTo>
                  <a:pt x="184409" y="100103"/>
                </a:lnTo>
                <a:lnTo>
                  <a:pt x="184916" y="100063"/>
                </a:lnTo>
                <a:lnTo>
                  <a:pt x="204118" y="98510"/>
                </a:lnTo>
                <a:lnTo>
                  <a:pt x="211489" y="97987"/>
                </a:lnTo>
                <a:lnTo>
                  <a:pt x="211726" y="97603"/>
                </a:lnTo>
                <a:lnTo>
                  <a:pt x="212191" y="97060"/>
                </a:lnTo>
                <a:lnTo>
                  <a:pt x="212695" y="96229"/>
                </a:lnTo>
                <a:lnTo>
                  <a:pt x="212819" y="95792"/>
                </a:lnTo>
                <a:lnTo>
                  <a:pt x="212821" y="95299"/>
                </a:lnTo>
                <a:lnTo>
                  <a:pt x="212734" y="94913"/>
                </a:lnTo>
                <a:lnTo>
                  <a:pt x="212758" y="94569"/>
                </a:lnTo>
                <a:lnTo>
                  <a:pt x="212873" y="94294"/>
                </a:lnTo>
                <a:lnTo>
                  <a:pt x="212983" y="93639"/>
                </a:lnTo>
                <a:lnTo>
                  <a:pt x="213034" y="92454"/>
                </a:lnTo>
                <a:lnTo>
                  <a:pt x="212775" y="91109"/>
                </a:lnTo>
                <a:lnTo>
                  <a:pt x="212477" y="89900"/>
                </a:lnTo>
                <a:lnTo>
                  <a:pt x="211952" y="88583"/>
                </a:lnTo>
                <a:lnTo>
                  <a:pt x="211664" y="87207"/>
                </a:lnTo>
                <a:lnTo>
                  <a:pt x="211055" y="84937"/>
                </a:lnTo>
                <a:lnTo>
                  <a:pt x="209684" y="81660"/>
                </a:lnTo>
                <a:lnTo>
                  <a:pt x="209636" y="81017"/>
                </a:lnTo>
                <a:lnTo>
                  <a:pt x="209437" y="80438"/>
                </a:lnTo>
                <a:lnTo>
                  <a:pt x="209253" y="80112"/>
                </a:lnTo>
                <a:lnTo>
                  <a:pt x="208589" y="79243"/>
                </a:lnTo>
                <a:lnTo>
                  <a:pt x="208109" y="78188"/>
                </a:lnTo>
                <a:lnTo>
                  <a:pt x="207665" y="75957"/>
                </a:lnTo>
                <a:lnTo>
                  <a:pt x="210214" y="75731"/>
                </a:lnTo>
                <a:lnTo>
                  <a:pt x="213487" y="75537"/>
                </a:lnTo>
                <a:lnTo>
                  <a:pt x="227446" y="75669"/>
                </a:lnTo>
                <a:lnTo>
                  <a:pt x="229687" y="75623"/>
                </a:lnTo>
                <a:lnTo>
                  <a:pt x="229691" y="79392"/>
                </a:lnTo>
                <a:lnTo>
                  <a:pt x="240384" y="77984"/>
                </a:lnTo>
                <a:lnTo>
                  <a:pt x="245375" y="77376"/>
                </a:lnTo>
                <a:lnTo>
                  <a:pt x="250610" y="76735"/>
                </a:lnTo>
                <a:lnTo>
                  <a:pt x="258135" y="75846"/>
                </a:lnTo>
                <a:lnTo>
                  <a:pt x="258320" y="75828"/>
                </a:lnTo>
                <a:lnTo>
                  <a:pt x="270813" y="74356"/>
                </a:lnTo>
                <a:lnTo>
                  <a:pt x="271946" y="74203"/>
                </a:lnTo>
                <a:lnTo>
                  <a:pt x="273004" y="74094"/>
                </a:lnTo>
                <a:lnTo>
                  <a:pt x="279575" y="73369"/>
                </a:lnTo>
                <a:lnTo>
                  <a:pt x="279937" y="73323"/>
                </a:lnTo>
                <a:lnTo>
                  <a:pt x="280742" y="73236"/>
                </a:lnTo>
                <a:lnTo>
                  <a:pt x="286125" y="72650"/>
                </a:lnTo>
                <a:lnTo>
                  <a:pt x="286432" y="72623"/>
                </a:lnTo>
                <a:lnTo>
                  <a:pt x="289470" y="72291"/>
                </a:lnTo>
                <a:lnTo>
                  <a:pt x="291162" y="72107"/>
                </a:lnTo>
                <a:lnTo>
                  <a:pt x="302577" y="70839"/>
                </a:lnTo>
                <a:lnTo>
                  <a:pt x="307916" y="70171"/>
                </a:lnTo>
                <a:lnTo>
                  <a:pt x="312781" y="69560"/>
                </a:lnTo>
                <a:lnTo>
                  <a:pt x="323175" y="68146"/>
                </a:lnTo>
                <a:lnTo>
                  <a:pt x="328280" y="67518"/>
                </a:lnTo>
                <a:lnTo>
                  <a:pt x="330362" y="67250"/>
                </a:lnTo>
                <a:lnTo>
                  <a:pt x="331813" y="67038"/>
                </a:lnTo>
                <a:lnTo>
                  <a:pt x="332031" y="67003"/>
                </a:lnTo>
                <a:lnTo>
                  <a:pt x="332343" y="66978"/>
                </a:lnTo>
                <a:lnTo>
                  <a:pt x="337240" y="66284"/>
                </a:lnTo>
                <a:lnTo>
                  <a:pt x="337671" y="66223"/>
                </a:lnTo>
                <a:lnTo>
                  <a:pt x="342125" y="65690"/>
                </a:lnTo>
                <a:lnTo>
                  <a:pt x="352694" y="64169"/>
                </a:lnTo>
                <a:lnTo>
                  <a:pt x="352827" y="64152"/>
                </a:lnTo>
                <a:lnTo>
                  <a:pt x="354317" y="63940"/>
                </a:lnTo>
                <a:lnTo>
                  <a:pt x="357144" y="65969"/>
                </a:lnTo>
                <a:lnTo>
                  <a:pt x="358330" y="65285"/>
                </a:lnTo>
                <a:lnTo>
                  <a:pt x="358358" y="64435"/>
                </a:lnTo>
                <a:lnTo>
                  <a:pt x="359029" y="64475"/>
                </a:lnTo>
                <a:lnTo>
                  <a:pt x="359037" y="64889"/>
                </a:lnTo>
                <a:lnTo>
                  <a:pt x="362428" y="63030"/>
                </a:lnTo>
                <a:lnTo>
                  <a:pt x="365951" y="62714"/>
                </a:lnTo>
                <a:lnTo>
                  <a:pt x="366314" y="62663"/>
                </a:lnTo>
                <a:lnTo>
                  <a:pt x="371971" y="62172"/>
                </a:lnTo>
                <a:lnTo>
                  <a:pt x="375690" y="61804"/>
                </a:lnTo>
                <a:lnTo>
                  <a:pt x="377146" y="61672"/>
                </a:lnTo>
                <a:lnTo>
                  <a:pt x="379730" y="61506"/>
                </a:lnTo>
                <a:lnTo>
                  <a:pt x="383698" y="61472"/>
                </a:lnTo>
                <a:lnTo>
                  <a:pt x="390791" y="61201"/>
                </a:lnTo>
                <a:lnTo>
                  <a:pt x="391095" y="61174"/>
                </a:lnTo>
                <a:lnTo>
                  <a:pt x="391385" y="61177"/>
                </a:lnTo>
                <a:lnTo>
                  <a:pt x="392514" y="61142"/>
                </a:lnTo>
                <a:lnTo>
                  <a:pt x="393239" y="61105"/>
                </a:lnTo>
                <a:lnTo>
                  <a:pt x="404858" y="60410"/>
                </a:lnTo>
                <a:lnTo>
                  <a:pt x="409079" y="60299"/>
                </a:lnTo>
                <a:lnTo>
                  <a:pt x="409638" y="60287"/>
                </a:lnTo>
                <a:lnTo>
                  <a:pt x="415282" y="59831"/>
                </a:lnTo>
                <a:lnTo>
                  <a:pt x="416855" y="59704"/>
                </a:lnTo>
                <a:lnTo>
                  <a:pt x="425422" y="59229"/>
                </a:lnTo>
                <a:lnTo>
                  <a:pt x="429560" y="58926"/>
                </a:lnTo>
                <a:lnTo>
                  <a:pt x="432582" y="58513"/>
                </a:lnTo>
                <a:lnTo>
                  <a:pt x="433862" y="58428"/>
                </a:lnTo>
                <a:lnTo>
                  <a:pt x="439483" y="57918"/>
                </a:lnTo>
                <a:lnTo>
                  <a:pt x="444854" y="57540"/>
                </a:lnTo>
                <a:lnTo>
                  <a:pt x="457353" y="56294"/>
                </a:lnTo>
                <a:lnTo>
                  <a:pt x="463593" y="55605"/>
                </a:lnTo>
                <a:lnTo>
                  <a:pt x="468661" y="54530"/>
                </a:lnTo>
                <a:lnTo>
                  <a:pt x="469277" y="54399"/>
                </a:lnTo>
                <a:lnTo>
                  <a:pt x="478683" y="52711"/>
                </a:lnTo>
                <a:lnTo>
                  <a:pt x="479592" y="52397"/>
                </a:lnTo>
                <a:lnTo>
                  <a:pt x="481986" y="52106"/>
                </a:lnTo>
                <a:lnTo>
                  <a:pt x="482403" y="51879"/>
                </a:lnTo>
                <a:lnTo>
                  <a:pt x="482919" y="51737"/>
                </a:lnTo>
                <a:lnTo>
                  <a:pt x="484332" y="51549"/>
                </a:lnTo>
                <a:lnTo>
                  <a:pt x="492326" y="50649"/>
                </a:lnTo>
                <a:lnTo>
                  <a:pt x="502159" y="49751"/>
                </a:lnTo>
                <a:lnTo>
                  <a:pt x="503125" y="49696"/>
                </a:lnTo>
                <a:lnTo>
                  <a:pt x="509258" y="49214"/>
                </a:lnTo>
                <a:lnTo>
                  <a:pt x="513064" y="49048"/>
                </a:lnTo>
                <a:lnTo>
                  <a:pt x="514223" y="49035"/>
                </a:lnTo>
                <a:lnTo>
                  <a:pt x="517320" y="48998"/>
                </a:lnTo>
                <a:lnTo>
                  <a:pt x="525718" y="48650"/>
                </a:lnTo>
                <a:lnTo>
                  <a:pt x="527382" y="48590"/>
                </a:lnTo>
                <a:lnTo>
                  <a:pt x="531275" y="48179"/>
                </a:lnTo>
                <a:lnTo>
                  <a:pt x="533104" y="48045"/>
                </a:lnTo>
                <a:lnTo>
                  <a:pt x="533785" y="47975"/>
                </a:lnTo>
                <a:lnTo>
                  <a:pt x="548975" y="46380"/>
                </a:lnTo>
                <a:lnTo>
                  <a:pt x="557091" y="45686"/>
                </a:lnTo>
                <a:lnTo>
                  <a:pt x="561341" y="45055"/>
                </a:lnTo>
                <a:lnTo>
                  <a:pt x="566977" y="44355"/>
                </a:lnTo>
                <a:lnTo>
                  <a:pt x="583960" y="42520"/>
                </a:lnTo>
                <a:lnTo>
                  <a:pt x="584928" y="42372"/>
                </a:lnTo>
                <a:lnTo>
                  <a:pt x="588287" y="41877"/>
                </a:lnTo>
                <a:lnTo>
                  <a:pt x="598119" y="40587"/>
                </a:lnTo>
                <a:lnTo>
                  <a:pt x="611926" y="38848"/>
                </a:lnTo>
                <a:lnTo>
                  <a:pt x="617556" y="38276"/>
                </a:lnTo>
                <a:lnTo>
                  <a:pt x="621155" y="37909"/>
                </a:lnTo>
                <a:lnTo>
                  <a:pt x="631578" y="36722"/>
                </a:lnTo>
                <a:lnTo>
                  <a:pt x="641277" y="35467"/>
                </a:lnTo>
                <a:lnTo>
                  <a:pt x="641432" y="35220"/>
                </a:lnTo>
                <a:lnTo>
                  <a:pt x="641509" y="34860"/>
                </a:lnTo>
                <a:lnTo>
                  <a:pt x="641863" y="34185"/>
                </a:lnTo>
                <a:lnTo>
                  <a:pt x="642173" y="33903"/>
                </a:lnTo>
                <a:lnTo>
                  <a:pt x="642365" y="33564"/>
                </a:lnTo>
                <a:lnTo>
                  <a:pt x="642476" y="33298"/>
                </a:lnTo>
                <a:lnTo>
                  <a:pt x="642456" y="33023"/>
                </a:lnTo>
                <a:lnTo>
                  <a:pt x="642977" y="32953"/>
                </a:lnTo>
                <a:lnTo>
                  <a:pt x="645406" y="32691"/>
                </a:lnTo>
                <a:lnTo>
                  <a:pt x="647700" y="32594"/>
                </a:lnTo>
                <a:lnTo>
                  <a:pt x="654187" y="31719"/>
                </a:lnTo>
                <a:lnTo>
                  <a:pt x="662521" y="30491"/>
                </a:lnTo>
                <a:lnTo>
                  <a:pt x="672080" y="29046"/>
                </a:lnTo>
                <a:lnTo>
                  <a:pt x="681762" y="27484"/>
                </a:lnTo>
                <a:lnTo>
                  <a:pt x="683336" y="27781"/>
                </a:lnTo>
                <a:lnTo>
                  <a:pt x="684533" y="27606"/>
                </a:lnTo>
                <a:lnTo>
                  <a:pt x="706327" y="24263"/>
                </a:lnTo>
                <a:lnTo>
                  <a:pt x="710469" y="23636"/>
                </a:lnTo>
                <a:lnTo>
                  <a:pt x="720018" y="22183"/>
                </a:lnTo>
                <a:lnTo>
                  <a:pt x="725670" y="21260"/>
                </a:lnTo>
                <a:lnTo>
                  <a:pt x="738901" y="19180"/>
                </a:lnTo>
                <a:lnTo>
                  <a:pt x="740463" y="18933"/>
                </a:lnTo>
                <a:lnTo>
                  <a:pt x="747399" y="17778"/>
                </a:lnTo>
                <a:lnTo>
                  <a:pt x="752110" y="16938"/>
                </a:lnTo>
                <a:lnTo>
                  <a:pt x="752238" y="16917"/>
                </a:lnTo>
                <a:lnTo>
                  <a:pt x="752774" y="16822"/>
                </a:lnTo>
                <a:lnTo>
                  <a:pt x="759341" y="15649"/>
                </a:lnTo>
                <a:lnTo>
                  <a:pt x="760187" y="15542"/>
                </a:lnTo>
                <a:lnTo>
                  <a:pt x="761392" y="15485"/>
                </a:lnTo>
                <a:lnTo>
                  <a:pt x="778020" y="12633"/>
                </a:lnTo>
                <a:lnTo>
                  <a:pt x="778300" y="12587"/>
                </a:lnTo>
                <a:lnTo>
                  <a:pt x="783300" y="11765"/>
                </a:lnTo>
                <a:lnTo>
                  <a:pt x="785015" y="11483"/>
                </a:lnTo>
                <a:lnTo>
                  <a:pt x="785238" y="11449"/>
                </a:lnTo>
                <a:lnTo>
                  <a:pt x="785406" y="11410"/>
                </a:lnTo>
                <a:lnTo>
                  <a:pt x="786508" y="11234"/>
                </a:lnTo>
                <a:lnTo>
                  <a:pt x="788680" y="10951"/>
                </a:lnTo>
                <a:lnTo>
                  <a:pt x="789445" y="10856"/>
                </a:lnTo>
                <a:lnTo>
                  <a:pt x="789791" y="10819"/>
                </a:lnTo>
                <a:lnTo>
                  <a:pt x="790115" y="10786"/>
                </a:lnTo>
                <a:lnTo>
                  <a:pt x="792396" y="10401"/>
                </a:lnTo>
                <a:lnTo>
                  <a:pt x="792606" y="10361"/>
                </a:lnTo>
                <a:lnTo>
                  <a:pt x="792852" y="10321"/>
                </a:lnTo>
                <a:lnTo>
                  <a:pt x="813654" y="6921"/>
                </a:lnTo>
                <a:lnTo>
                  <a:pt x="814333" y="4060"/>
                </a:lnTo>
                <a:lnTo>
                  <a:pt x="823777" y="2719"/>
                </a:lnTo>
                <a:lnTo>
                  <a:pt x="832619" y="1449"/>
                </a:lnTo>
                <a:lnTo>
                  <a:pt x="841454" y="0"/>
                </a:lnTo>
                <a:lnTo>
                  <a:pt x="838945" y="3403"/>
                </a:lnTo>
                <a:lnTo>
                  <a:pt x="838743" y="3762"/>
                </a:lnTo>
                <a:lnTo>
                  <a:pt x="838988" y="4545"/>
                </a:lnTo>
                <a:lnTo>
                  <a:pt x="839258" y="5062"/>
                </a:lnTo>
                <a:lnTo>
                  <a:pt x="839354" y="5507"/>
                </a:lnTo>
                <a:lnTo>
                  <a:pt x="839113" y="5810"/>
                </a:lnTo>
                <a:lnTo>
                  <a:pt x="838490" y="6004"/>
                </a:lnTo>
                <a:lnTo>
                  <a:pt x="838101" y="5971"/>
                </a:lnTo>
                <a:lnTo>
                  <a:pt x="837940" y="6369"/>
                </a:lnTo>
                <a:lnTo>
                  <a:pt x="838036" y="6734"/>
                </a:lnTo>
                <a:lnTo>
                  <a:pt x="838299" y="7071"/>
                </a:lnTo>
                <a:lnTo>
                  <a:pt x="838476" y="7507"/>
                </a:lnTo>
                <a:lnTo>
                  <a:pt x="838464" y="7978"/>
                </a:lnTo>
                <a:lnTo>
                  <a:pt x="838154" y="8415"/>
                </a:lnTo>
                <a:lnTo>
                  <a:pt x="837889" y="9050"/>
                </a:lnTo>
                <a:lnTo>
                  <a:pt x="837748" y="9655"/>
                </a:lnTo>
                <a:lnTo>
                  <a:pt x="837807" y="10005"/>
                </a:lnTo>
                <a:lnTo>
                  <a:pt x="837035" y="10214"/>
                </a:lnTo>
                <a:lnTo>
                  <a:pt x="837091" y="10717"/>
                </a:lnTo>
                <a:lnTo>
                  <a:pt x="837283" y="11435"/>
                </a:lnTo>
                <a:lnTo>
                  <a:pt x="837896" y="12053"/>
                </a:lnTo>
                <a:lnTo>
                  <a:pt x="838264" y="12760"/>
                </a:lnTo>
                <a:lnTo>
                  <a:pt x="838339" y="12906"/>
                </a:lnTo>
                <a:lnTo>
                  <a:pt x="838382" y="13071"/>
                </a:lnTo>
                <a:lnTo>
                  <a:pt x="838623" y="13525"/>
                </a:lnTo>
                <a:lnTo>
                  <a:pt x="838681" y="13950"/>
                </a:lnTo>
                <a:lnTo>
                  <a:pt x="838533" y="14423"/>
                </a:lnTo>
                <a:lnTo>
                  <a:pt x="838614" y="14717"/>
                </a:lnTo>
                <a:lnTo>
                  <a:pt x="838915" y="14900"/>
                </a:lnTo>
                <a:lnTo>
                  <a:pt x="839014" y="15226"/>
                </a:lnTo>
                <a:lnTo>
                  <a:pt x="839142" y="15431"/>
                </a:lnTo>
                <a:lnTo>
                  <a:pt x="839148" y="16285"/>
                </a:lnTo>
                <a:lnTo>
                  <a:pt x="839438" y="17389"/>
                </a:lnTo>
                <a:lnTo>
                  <a:pt x="839603" y="17491"/>
                </a:lnTo>
                <a:lnTo>
                  <a:pt x="839656" y="17629"/>
                </a:lnTo>
                <a:lnTo>
                  <a:pt x="839691" y="18294"/>
                </a:lnTo>
                <a:lnTo>
                  <a:pt x="839388" y="18840"/>
                </a:lnTo>
                <a:lnTo>
                  <a:pt x="839201" y="18840"/>
                </a:lnTo>
                <a:lnTo>
                  <a:pt x="838538" y="19202"/>
                </a:lnTo>
                <a:lnTo>
                  <a:pt x="837989" y="19920"/>
                </a:lnTo>
                <a:lnTo>
                  <a:pt x="838050" y="20391"/>
                </a:lnTo>
                <a:lnTo>
                  <a:pt x="838178" y="20668"/>
                </a:lnTo>
                <a:lnTo>
                  <a:pt x="838266" y="21144"/>
                </a:lnTo>
                <a:lnTo>
                  <a:pt x="838222" y="21490"/>
                </a:lnTo>
                <a:lnTo>
                  <a:pt x="838252" y="21866"/>
                </a:lnTo>
                <a:lnTo>
                  <a:pt x="838341" y="22190"/>
                </a:lnTo>
                <a:lnTo>
                  <a:pt x="838383" y="22437"/>
                </a:lnTo>
                <a:lnTo>
                  <a:pt x="838287" y="22877"/>
                </a:lnTo>
                <a:lnTo>
                  <a:pt x="838278" y="23426"/>
                </a:lnTo>
                <a:lnTo>
                  <a:pt x="838132" y="24228"/>
                </a:lnTo>
                <a:lnTo>
                  <a:pt x="837375" y="25246"/>
                </a:lnTo>
                <a:lnTo>
                  <a:pt x="836987" y="25572"/>
                </a:lnTo>
                <a:lnTo>
                  <a:pt x="836649" y="25952"/>
                </a:lnTo>
                <a:lnTo>
                  <a:pt x="836600" y="26469"/>
                </a:lnTo>
                <a:lnTo>
                  <a:pt x="836705" y="27086"/>
                </a:lnTo>
                <a:lnTo>
                  <a:pt x="836962" y="27593"/>
                </a:lnTo>
                <a:lnTo>
                  <a:pt x="837417" y="27843"/>
                </a:lnTo>
                <a:lnTo>
                  <a:pt x="837701" y="28103"/>
                </a:lnTo>
                <a:lnTo>
                  <a:pt x="837836" y="28292"/>
                </a:lnTo>
                <a:lnTo>
                  <a:pt x="837952" y="28569"/>
                </a:lnTo>
                <a:lnTo>
                  <a:pt x="837966" y="29202"/>
                </a:lnTo>
                <a:lnTo>
                  <a:pt x="837886" y="29597"/>
                </a:lnTo>
                <a:lnTo>
                  <a:pt x="837890" y="30020"/>
                </a:lnTo>
                <a:lnTo>
                  <a:pt x="838106" y="30288"/>
                </a:lnTo>
                <a:lnTo>
                  <a:pt x="838714" y="30830"/>
                </a:lnTo>
                <a:lnTo>
                  <a:pt x="839009" y="31354"/>
                </a:lnTo>
                <a:lnTo>
                  <a:pt x="839079" y="31766"/>
                </a:lnTo>
                <a:lnTo>
                  <a:pt x="839162" y="32048"/>
                </a:lnTo>
                <a:lnTo>
                  <a:pt x="839339" y="32484"/>
                </a:lnTo>
                <a:lnTo>
                  <a:pt x="839508" y="32667"/>
                </a:lnTo>
                <a:lnTo>
                  <a:pt x="839864" y="32945"/>
                </a:lnTo>
                <a:lnTo>
                  <a:pt x="840319" y="32995"/>
                </a:lnTo>
                <a:lnTo>
                  <a:pt x="840987" y="33301"/>
                </a:lnTo>
                <a:lnTo>
                  <a:pt x="841318" y="33764"/>
                </a:lnTo>
                <a:lnTo>
                  <a:pt x="841322" y="34182"/>
                </a:lnTo>
                <a:lnTo>
                  <a:pt x="841246" y="34611"/>
                </a:lnTo>
                <a:lnTo>
                  <a:pt x="840701" y="34836"/>
                </a:lnTo>
                <a:lnTo>
                  <a:pt x="840266" y="34653"/>
                </a:lnTo>
                <a:lnTo>
                  <a:pt x="839838" y="34417"/>
                </a:lnTo>
                <a:lnTo>
                  <a:pt x="839318" y="34290"/>
                </a:lnTo>
                <a:lnTo>
                  <a:pt x="838805" y="34275"/>
                </a:lnTo>
                <a:lnTo>
                  <a:pt x="838425" y="34376"/>
                </a:lnTo>
                <a:lnTo>
                  <a:pt x="837996" y="34591"/>
                </a:lnTo>
                <a:lnTo>
                  <a:pt x="837548" y="34914"/>
                </a:lnTo>
                <a:lnTo>
                  <a:pt x="837224" y="35022"/>
                </a:lnTo>
                <a:lnTo>
                  <a:pt x="836583" y="35170"/>
                </a:lnTo>
                <a:lnTo>
                  <a:pt x="836225" y="35174"/>
                </a:lnTo>
                <a:lnTo>
                  <a:pt x="835944" y="35137"/>
                </a:lnTo>
                <a:lnTo>
                  <a:pt x="835763" y="35083"/>
                </a:lnTo>
                <a:lnTo>
                  <a:pt x="835403" y="35186"/>
                </a:lnTo>
                <a:lnTo>
                  <a:pt x="835068" y="34928"/>
                </a:lnTo>
                <a:lnTo>
                  <a:pt x="834074" y="34437"/>
                </a:lnTo>
                <a:lnTo>
                  <a:pt x="833717" y="34331"/>
                </a:lnTo>
                <a:lnTo>
                  <a:pt x="833446" y="34375"/>
                </a:lnTo>
                <a:lnTo>
                  <a:pt x="833091" y="34308"/>
                </a:lnTo>
                <a:lnTo>
                  <a:pt x="832761" y="33982"/>
                </a:lnTo>
                <a:lnTo>
                  <a:pt x="832531" y="33640"/>
                </a:lnTo>
                <a:lnTo>
                  <a:pt x="832135" y="33326"/>
                </a:lnTo>
                <a:lnTo>
                  <a:pt x="831585" y="33391"/>
                </a:lnTo>
                <a:lnTo>
                  <a:pt x="830934" y="33995"/>
                </a:lnTo>
                <a:lnTo>
                  <a:pt x="830539" y="34443"/>
                </a:lnTo>
                <a:lnTo>
                  <a:pt x="829641" y="34876"/>
                </a:lnTo>
                <a:lnTo>
                  <a:pt x="828618" y="35233"/>
                </a:lnTo>
                <a:lnTo>
                  <a:pt x="827906" y="35855"/>
                </a:lnTo>
                <a:lnTo>
                  <a:pt x="827537" y="36287"/>
                </a:lnTo>
                <a:lnTo>
                  <a:pt x="827079" y="36722"/>
                </a:lnTo>
                <a:lnTo>
                  <a:pt x="826500" y="37158"/>
                </a:lnTo>
                <a:lnTo>
                  <a:pt x="826021" y="37811"/>
                </a:lnTo>
                <a:lnTo>
                  <a:pt x="825145" y="39334"/>
                </a:lnTo>
                <a:lnTo>
                  <a:pt x="825027" y="39743"/>
                </a:lnTo>
                <a:lnTo>
                  <a:pt x="824759" y="40076"/>
                </a:lnTo>
                <a:lnTo>
                  <a:pt x="824078" y="40762"/>
                </a:lnTo>
                <a:lnTo>
                  <a:pt x="823398" y="41127"/>
                </a:lnTo>
                <a:lnTo>
                  <a:pt x="823084" y="41147"/>
                </a:lnTo>
                <a:lnTo>
                  <a:pt x="822167" y="41980"/>
                </a:lnTo>
                <a:lnTo>
                  <a:pt x="821488" y="43954"/>
                </a:lnTo>
                <a:lnTo>
                  <a:pt x="820473" y="46904"/>
                </a:lnTo>
                <a:lnTo>
                  <a:pt x="820072" y="48067"/>
                </a:lnTo>
                <a:lnTo>
                  <a:pt x="818550" y="51809"/>
                </a:lnTo>
                <a:lnTo>
                  <a:pt x="814018" y="64910"/>
                </a:lnTo>
                <a:lnTo>
                  <a:pt x="813880" y="65544"/>
                </a:lnTo>
                <a:lnTo>
                  <a:pt x="813524" y="66090"/>
                </a:lnTo>
                <a:lnTo>
                  <a:pt x="813036" y="66084"/>
                </a:lnTo>
                <a:lnTo>
                  <a:pt x="812357" y="65661"/>
                </a:lnTo>
                <a:lnTo>
                  <a:pt x="811321" y="65658"/>
                </a:lnTo>
                <a:lnTo>
                  <a:pt x="811192" y="66042"/>
                </a:lnTo>
                <a:lnTo>
                  <a:pt x="811256" y="66430"/>
                </a:lnTo>
                <a:lnTo>
                  <a:pt x="810886" y="67440"/>
                </a:lnTo>
                <a:lnTo>
                  <a:pt x="810335" y="67669"/>
                </a:lnTo>
                <a:lnTo>
                  <a:pt x="809097" y="68655"/>
                </a:lnTo>
                <a:lnTo>
                  <a:pt x="808598" y="68706"/>
                </a:lnTo>
                <a:lnTo>
                  <a:pt x="807359" y="68949"/>
                </a:lnTo>
                <a:lnTo>
                  <a:pt x="807043" y="68939"/>
                </a:lnTo>
                <a:lnTo>
                  <a:pt x="806629" y="68770"/>
                </a:lnTo>
                <a:lnTo>
                  <a:pt x="806282" y="68940"/>
                </a:lnTo>
                <a:lnTo>
                  <a:pt x="805731" y="69356"/>
                </a:lnTo>
                <a:lnTo>
                  <a:pt x="804559" y="69575"/>
                </a:lnTo>
                <a:lnTo>
                  <a:pt x="804173" y="69389"/>
                </a:lnTo>
                <a:lnTo>
                  <a:pt x="803185" y="67911"/>
                </a:lnTo>
                <a:lnTo>
                  <a:pt x="803243" y="67384"/>
                </a:lnTo>
                <a:lnTo>
                  <a:pt x="803140" y="66765"/>
                </a:lnTo>
                <a:lnTo>
                  <a:pt x="802567" y="65937"/>
                </a:lnTo>
                <a:lnTo>
                  <a:pt x="802081" y="65019"/>
                </a:lnTo>
                <a:lnTo>
                  <a:pt x="801599" y="64437"/>
                </a:lnTo>
                <a:lnTo>
                  <a:pt x="800837" y="64738"/>
                </a:lnTo>
                <a:lnTo>
                  <a:pt x="800381" y="65009"/>
                </a:lnTo>
                <a:lnTo>
                  <a:pt x="799553" y="65137"/>
                </a:lnTo>
                <a:lnTo>
                  <a:pt x="799271" y="65209"/>
                </a:lnTo>
                <a:lnTo>
                  <a:pt x="799125" y="65370"/>
                </a:lnTo>
                <a:lnTo>
                  <a:pt x="798980" y="65574"/>
                </a:lnTo>
                <a:lnTo>
                  <a:pt x="798670" y="65696"/>
                </a:lnTo>
                <a:lnTo>
                  <a:pt x="798175" y="65639"/>
                </a:lnTo>
                <a:lnTo>
                  <a:pt x="798046" y="65535"/>
                </a:lnTo>
                <a:lnTo>
                  <a:pt x="797691" y="65285"/>
                </a:lnTo>
                <a:lnTo>
                  <a:pt x="797267" y="65239"/>
                </a:lnTo>
                <a:lnTo>
                  <a:pt x="796907" y="65149"/>
                </a:lnTo>
                <a:lnTo>
                  <a:pt x="796468" y="64884"/>
                </a:lnTo>
                <a:lnTo>
                  <a:pt x="796170" y="64653"/>
                </a:lnTo>
                <a:lnTo>
                  <a:pt x="795826" y="64447"/>
                </a:lnTo>
                <a:lnTo>
                  <a:pt x="795157" y="64314"/>
                </a:lnTo>
                <a:lnTo>
                  <a:pt x="794898" y="64344"/>
                </a:lnTo>
                <a:lnTo>
                  <a:pt x="794470" y="64574"/>
                </a:lnTo>
                <a:lnTo>
                  <a:pt x="794132" y="64745"/>
                </a:lnTo>
                <a:lnTo>
                  <a:pt x="794059" y="65024"/>
                </a:lnTo>
                <a:lnTo>
                  <a:pt x="793994" y="65628"/>
                </a:lnTo>
                <a:lnTo>
                  <a:pt x="793722" y="66096"/>
                </a:lnTo>
                <a:lnTo>
                  <a:pt x="793176" y="66797"/>
                </a:lnTo>
                <a:lnTo>
                  <a:pt x="792936" y="67152"/>
                </a:lnTo>
                <a:lnTo>
                  <a:pt x="792601" y="67466"/>
                </a:lnTo>
                <a:lnTo>
                  <a:pt x="792479" y="67835"/>
                </a:lnTo>
                <a:lnTo>
                  <a:pt x="792400" y="68039"/>
                </a:lnTo>
                <a:lnTo>
                  <a:pt x="792136" y="68321"/>
                </a:lnTo>
                <a:lnTo>
                  <a:pt x="791681" y="68228"/>
                </a:lnTo>
                <a:lnTo>
                  <a:pt x="791513" y="68068"/>
                </a:lnTo>
                <a:lnTo>
                  <a:pt x="791205" y="68092"/>
                </a:lnTo>
                <a:lnTo>
                  <a:pt x="790811" y="68183"/>
                </a:lnTo>
                <a:lnTo>
                  <a:pt x="790586" y="68669"/>
                </a:lnTo>
                <a:lnTo>
                  <a:pt x="790405" y="69010"/>
                </a:lnTo>
                <a:lnTo>
                  <a:pt x="790114" y="69129"/>
                </a:lnTo>
                <a:lnTo>
                  <a:pt x="789885" y="69096"/>
                </a:lnTo>
                <a:lnTo>
                  <a:pt x="789543" y="68927"/>
                </a:lnTo>
                <a:lnTo>
                  <a:pt x="789106" y="69111"/>
                </a:lnTo>
                <a:lnTo>
                  <a:pt x="788932" y="69102"/>
                </a:lnTo>
                <a:lnTo>
                  <a:pt x="787896" y="68411"/>
                </a:lnTo>
                <a:lnTo>
                  <a:pt x="787129" y="68810"/>
                </a:lnTo>
                <a:lnTo>
                  <a:pt x="786659" y="69162"/>
                </a:lnTo>
                <a:lnTo>
                  <a:pt x="786280" y="69573"/>
                </a:lnTo>
                <a:lnTo>
                  <a:pt x="786181" y="69838"/>
                </a:lnTo>
                <a:lnTo>
                  <a:pt x="785353" y="70672"/>
                </a:lnTo>
                <a:lnTo>
                  <a:pt x="785055" y="70890"/>
                </a:lnTo>
                <a:lnTo>
                  <a:pt x="784691" y="70973"/>
                </a:lnTo>
                <a:lnTo>
                  <a:pt x="784333" y="71273"/>
                </a:lnTo>
                <a:lnTo>
                  <a:pt x="784035" y="71382"/>
                </a:lnTo>
                <a:lnTo>
                  <a:pt x="783634" y="71700"/>
                </a:lnTo>
                <a:lnTo>
                  <a:pt x="782629" y="71827"/>
                </a:lnTo>
                <a:lnTo>
                  <a:pt x="782460" y="71764"/>
                </a:lnTo>
                <a:lnTo>
                  <a:pt x="782285" y="71646"/>
                </a:lnTo>
                <a:lnTo>
                  <a:pt x="781801" y="71911"/>
                </a:lnTo>
                <a:lnTo>
                  <a:pt x="781366" y="72481"/>
                </a:lnTo>
                <a:lnTo>
                  <a:pt x="781330" y="72611"/>
                </a:lnTo>
                <a:lnTo>
                  <a:pt x="780830" y="73062"/>
                </a:lnTo>
                <a:lnTo>
                  <a:pt x="780379" y="73292"/>
                </a:lnTo>
                <a:lnTo>
                  <a:pt x="779982" y="73454"/>
                </a:lnTo>
                <a:lnTo>
                  <a:pt x="779721" y="73846"/>
                </a:lnTo>
                <a:lnTo>
                  <a:pt x="779621" y="74298"/>
                </a:lnTo>
                <a:lnTo>
                  <a:pt x="778729" y="74742"/>
                </a:lnTo>
                <a:lnTo>
                  <a:pt x="777479" y="76105"/>
                </a:lnTo>
                <a:lnTo>
                  <a:pt x="777067" y="76695"/>
                </a:lnTo>
                <a:lnTo>
                  <a:pt x="776564" y="78103"/>
                </a:lnTo>
                <a:lnTo>
                  <a:pt x="773485" y="86699"/>
                </a:lnTo>
                <a:lnTo>
                  <a:pt x="773125" y="86919"/>
                </a:lnTo>
                <a:lnTo>
                  <a:pt x="772296" y="87851"/>
                </a:lnTo>
                <a:lnTo>
                  <a:pt x="771539" y="88258"/>
                </a:lnTo>
                <a:lnTo>
                  <a:pt x="771449" y="88464"/>
                </a:lnTo>
                <a:lnTo>
                  <a:pt x="771480" y="88760"/>
                </a:lnTo>
                <a:lnTo>
                  <a:pt x="771400" y="88900"/>
                </a:lnTo>
                <a:lnTo>
                  <a:pt x="771150" y="89101"/>
                </a:lnTo>
                <a:lnTo>
                  <a:pt x="770063" y="90398"/>
                </a:lnTo>
                <a:lnTo>
                  <a:pt x="769638" y="91075"/>
                </a:lnTo>
                <a:lnTo>
                  <a:pt x="769482" y="91125"/>
                </a:lnTo>
                <a:lnTo>
                  <a:pt x="768970" y="91433"/>
                </a:lnTo>
                <a:lnTo>
                  <a:pt x="768583" y="91459"/>
                </a:lnTo>
                <a:lnTo>
                  <a:pt x="768191" y="91687"/>
                </a:lnTo>
                <a:lnTo>
                  <a:pt x="768012" y="91865"/>
                </a:lnTo>
                <a:lnTo>
                  <a:pt x="767186" y="92153"/>
                </a:lnTo>
                <a:lnTo>
                  <a:pt x="766886" y="92488"/>
                </a:lnTo>
                <a:lnTo>
                  <a:pt x="766455" y="92653"/>
                </a:lnTo>
                <a:lnTo>
                  <a:pt x="766160" y="92840"/>
                </a:lnTo>
                <a:lnTo>
                  <a:pt x="765517" y="93407"/>
                </a:lnTo>
                <a:lnTo>
                  <a:pt x="765241" y="93906"/>
                </a:lnTo>
                <a:lnTo>
                  <a:pt x="764908" y="94797"/>
                </a:lnTo>
                <a:lnTo>
                  <a:pt x="763921" y="94750"/>
                </a:lnTo>
                <a:lnTo>
                  <a:pt x="763106" y="94527"/>
                </a:lnTo>
                <a:lnTo>
                  <a:pt x="762940" y="94445"/>
                </a:lnTo>
                <a:lnTo>
                  <a:pt x="762741" y="93861"/>
                </a:lnTo>
                <a:lnTo>
                  <a:pt x="762389" y="93748"/>
                </a:lnTo>
                <a:lnTo>
                  <a:pt x="761285" y="93821"/>
                </a:lnTo>
                <a:lnTo>
                  <a:pt x="761019" y="93993"/>
                </a:lnTo>
                <a:lnTo>
                  <a:pt x="760487" y="94168"/>
                </a:lnTo>
                <a:lnTo>
                  <a:pt x="759728" y="94115"/>
                </a:lnTo>
                <a:lnTo>
                  <a:pt x="759391" y="93996"/>
                </a:lnTo>
                <a:lnTo>
                  <a:pt x="759242" y="93520"/>
                </a:lnTo>
                <a:lnTo>
                  <a:pt x="759255" y="93142"/>
                </a:lnTo>
                <a:lnTo>
                  <a:pt x="759472" y="91860"/>
                </a:lnTo>
                <a:lnTo>
                  <a:pt x="759664" y="91472"/>
                </a:lnTo>
                <a:lnTo>
                  <a:pt x="759301" y="90925"/>
                </a:lnTo>
                <a:lnTo>
                  <a:pt x="758663" y="90799"/>
                </a:lnTo>
                <a:lnTo>
                  <a:pt x="758339" y="90065"/>
                </a:lnTo>
                <a:lnTo>
                  <a:pt x="758347" y="89665"/>
                </a:lnTo>
                <a:lnTo>
                  <a:pt x="758373" y="89511"/>
                </a:lnTo>
                <a:lnTo>
                  <a:pt x="758542" y="89297"/>
                </a:lnTo>
                <a:lnTo>
                  <a:pt x="759056" y="87722"/>
                </a:lnTo>
                <a:lnTo>
                  <a:pt x="759406" y="87219"/>
                </a:lnTo>
                <a:lnTo>
                  <a:pt x="759776" y="86632"/>
                </a:lnTo>
                <a:lnTo>
                  <a:pt x="759771" y="86186"/>
                </a:lnTo>
                <a:lnTo>
                  <a:pt x="759597" y="85929"/>
                </a:lnTo>
                <a:lnTo>
                  <a:pt x="759295" y="85693"/>
                </a:lnTo>
                <a:lnTo>
                  <a:pt x="759038" y="85328"/>
                </a:lnTo>
                <a:lnTo>
                  <a:pt x="758779" y="85068"/>
                </a:lnTo>
                <a:lnTo>
                  <a:pt x="758431" y="84978"/>
                </a:lnTo>
                <a:lnTo>
                  <a:pt x="758009" y="84559"/>
                </a:lnTo>
                <a:lnTo>
                  <a:pt x="757594" y="84439"/>
                </a:lnTo>
                <a:lnTo>
                  <a:pt x="757127" y="84438"/>
                </a:lnTo>
                <a:lnTo>
                  <a:pt x="757055" y="83926"/>
                </a:lnTo>
                <a:lnTo>
                  <a:pt x="757076" y="83549"/>
                </a:lnTo>
                <a:lnTo>
                  <a:pt x="756901" y="83340"/>
                </a:lnTo>
                <a:lnTo>
                  <a:pt x="755825" y="82764"/>
                </a:lnTo>
                <a:lnTo>
                  <a:pt x="755369" y="82388"/>
                </a:lnTo>
                <a:lnTo>
                  <a:pt x="754882" y="82453"/>
                </a:lnTo>
                <a:lnTo>
                  <a:pt x="754307" y="82919"/>
                </a:lnTo>
                <a:lnTo>
                  <a:pt x="753750" y="83630"/>
                </a:lnTo>
                <a:lnTo>
                  <a:pt x="753320" y="83896"/>
                </a:lnTo>
                <a:lnTo>
                  <a:pt x="753071" y="83884"/>
                </a:lnTo>
                <a:lnTo>
                  <a:pt x="752567" y="84168"/>
                </a:lnTo>
                <a:lnTo>
                  <a:pt x="752043" y="84512"/>
                </a:lnTo>
                <a:lnTo>
                  <a:pt x="751636" y="84889"/>
                </a:lnTo>
                <a:lnTo>
                  <a:pt x="750670" y="85578"/>
                </a:lnTo>
                <a:lnTo>
                  <a:pt x="750572" y="85731"/>
                </a:lnTo>
                <a:lnTo>
                  <a:pt x="750551" y="86108"/>
                </a:lnTo>
                <a:lnTo>
                  <a:pt x="750290" y="86573"/>
                </a:lnTo>
                <a:lnTo>
                  <a:pt x="749162" y="87275"/>
                </a:lnTo>
                <a:lnTo>
                  <a:pt x="748993" y="87551"/>
                </a:lnTo>
                <a:lnTo>
                  <a:pt x="748611" y="87898"/>
                </a:lnTo>
                <a:lnTo>
                  <a:pt x="747878" y="88201"/>
                </a:lnTo>
                <a:lnTo>
                  <a:pt x="747871" y="88414"/>
                </a:lnTo>
                <a:lnTo>
                  <a:pt x="747942" y="88733"/>
                </a:lnTo>
                <a:lnTo>
                  <a:pt x="747910" y="88919"/>
                </a:lnTo>
                <a:lnTo>
                  <a:pt x="747097" y="89621"/>
                </a:lnTo>
                <a:lnTo>
                  <a:pt x="746814" y="89628"/>
                </a:lnTo>
                <a:lnTo>
                  <a:pt x="746435" y="89800"/>
                </a:lnTo>
                <a:lnTo>
                  <a:pt x="744855" y="91495"/>
                </a:lnTo>
                <a:lnTo>
                  <a:pt x="744452" y="91771"/>
                </a:lnTo>
                <a:lnTo>
                  <a:pt x="743988" y="91856"/>
                </a:lnTo>
                <a:lnTo>
                  <a:pt x="743397" y="92099"/>
                </a:lnTo>
                <a:lnTo>
                  <a:pt x="742399" y="92618"/>
                </a:lnTo>
                <a:lnTo>
                  <a:pt x="742296" y="92795"/>
                </a:lnTo>
                <a:lnTo>
                  <a:pt x="742201" y="93035"/>
                </a:lnTo>
                <a:lnTo>
                  <a:pt x="742207" y="93594"/>
                </a:lnTo>
                <a:lnTo>
                  <a:pt x="741713" y="94243"/>
                </a:lnTo>
                <a:lnTo>
                  <a:pt x="741879" y="95479"/>
                </a:lnTo>
                <a:lnTo>
                  <a:pt x="742312" y="95813"/>
                </a:lnTo>
                <a:lnTo>
                  <a:pt x="742464" y="95814"/>
                </a:lnTo>
                <a:lnTo>
                  <a:pt x="742623" y="95736"/>
                </a:lnTo>
                <a:lnTo>
                  <a:pt x="742858" y="95812"/>
                </a:lnTo>
                <a:lnTo>
                  <a:pt x="743046" y="96020"/>
                </a:lnTo>
                <a:lnTo>
                  <a:pt x="742861" y="96680"/>
                </a:lnTo>
                <a:lnTo>
                  <a:pt x="742369" y="96998"/>
                </a:lnTo>
                <a:lnTo>
                  <a:pt x="742246" y="97151"/>
                </a:lnTo>
                <a:lnTo>
                  <a:pt x="742191" y="97331"/>
                </a:lnTo>
                <a:lnTo>
                  <a:pt x="742270" y="97730"/>
                </a:lnTo>
                <a:lnTo>
                  <a:pt x="742180" y="98624"/>
                </a:lnTo>
                <a:lnTo>
                  <a:pt x="741048" y="99800"/>
                </a:lnTo>
                <a:lnTo>
                  <a:pt x="740629" y="100640"/>
                </a:lnTo>
                <a:lnTo>
                  <a:pt x="740617" y="100771"/>
                </a:lnTo>
                <a:lnTo>
                  <a:pt x="740687" y="100958"/>
                </a:lnTo>
                <a:lnTo>
                  <a:pt x="741084" y="101542"/>
                </a:lnTo>
                <a:lnTo>
                  <a:pt x="741093" y="101679"/>
                </a:lnTo>
                <a:lnTo>
                  <a:pt x="740920" y="101936"/>
                </a:lnTo>
                <a:lnTo>
                  <a:pt x="740517" y="101990"/>
                </a:lnTo>
                <a:lnTo>
                  <a:pt x="740325" y="102076"/>
                </a:lnTo>
                <a:lnTo>
                  <a:pt x="739876" y="102497"/>
                </a:lnTo>
                <a:lnTo>
                  <a:pt x="739265" y="102774"/>
                </a:lnTo>
                <a:lnTo>
                  <a:pt x="738783" y="101954"/>
                </a:lnTo>
                <a:lnTo>
                  <a:pt x="738317" y="101622"/>
                </a:lnTo>
                <a:lnTo>
                  <a:pt x="737966" y="101426"/>
                </a:lnTo>
                <a:lnTo>
                  <a:pt x="737200" y="100901"/>
                </a:lnTo>
                <a:lnTo>
                  <a:pt x="737045" y="100732"/>
                </a:lnTo>
                <a:lnTo>
                  <a:pt x="736078" y="100130"/>
                </a:lnTo>
                <a:lnTo>
                  <a:pt x="735784" y="100012"/>
                </a:lnTo>
                <a:lnTo>
                  <a:pt x="735006" y="100341"/>
                </a:lnTo>
                <a:lnTo>
                  <a:pt x="734094" y="100093"/>
                </a:lnTo>
                <a:lnTo>
                  <a:pt x="733933" y="99941"/>
                </a:lnTo>
                <a:lnTo>
                  <a:pt x="733573" y="99909"/>
                </a:lnTo>
                <a:lnTo>
                  <a:pt x="732670" y="100487"/>
                </a:lnTo>
                <a:lnTo>
                  <a:pt x="731881" y="101109"/>
                </a:lnTo>
                <a:lnTo>
                  <a:pt x="731466" y="101244"/>
                </a:lnTo>
                <a:lnTo>
                  <a:pt x="731303" y="101210"/>
                </a:lnTo>
                <a:lnTo>
                  <a:pt x="731125" y="102158"/>
                </a:lnTo>
                <a:lnTo>
                  <a:pt x="731257" y="102918"/>
                </a:lnTo>
                <a:lnTo>
                  <a:pt x="731208" y="103124"/>
                </a:lnTo>
                <a:lnTo>
                  <a:pt x="731128" y="103302"/>
                </a:lnTo>
                <a:lnTo>
                  <a:pt x="730863" y="103508"/>
                </a:lnTo>
                <a:lnTo>
                  <a:pt x="730447" y="103606"/>
                </a:lnTo>
                <a:lnTo>
                  <a:pt x="730388" y="103748"/>
                </a:lnTo>
                <a:lnTo>
                  <a:pt x="730416" y="104273"/>
                </a:lnTo>
                <a:lnTo>
                  <a:pt x="730573" y="105108"/>
                </a:lnTo>
                <a:lnTo>
                  <a:pt x="731184" y="105924"/>
                </a:lnTo>
                <a:lnTo>
                  <a:pt x="731616" y="107150"/>
                </a:lnTo>
                <a:lnTo>
                  <a:pt x="731962" y="107604"/>
                </a:lnTo>
                <a:lnTo>
                  <a:pt x="732012" y="107927"/>
                </a:lnTo>
                <a:lnTo>
                  <a:pt x="731878" y="108279"/>
                </a:lnTo>
                <a:lnTo>
                  <a:pt x="731892" y="108541"/>
                </a:lnTo>
                <a:lnTo>
                  <a:pt x="732242" y="108883"/>
                </a:lnTo>
                <a:lnTo>
                  <a:pt x="732420" y="109153"/>
                </a:lnTo>
                <a:lnTo>
                  <a:pt x="732518" y="109436"/>
                </a:lnTo>
                <a:lnTo>
                  <a:pt x="732521" y="109799"/>
                </a:lnTo>
                <a:lnTo>
                  <a:pt x="732401" y="110068"/>
                </a:lnTo>
                <a:lnTo>
                  <a:pt x="731020" y="111092"/>
                </a:lnTo>
                <a:lnTo>
                  <a:pt x="730876" y="111379"/>
                </a:lnTo>
                <a:lnTo>
                  <a:pt x="730836" y="111815"/>
                </a:lnTo>
                <a:lnTo>
                  <a:pt x="730856" y="112989"/>
                </a:lnTo>
                <a:lnTo>
                  <a:pt x="731159" y="113716"/>
                </a:lnTo>
                <a:lnTo>
                  <a:pt x="731114" y="114120"/>
                </a:lnTo>
                <a:lnTo>
                  <a:pt x="730843" y="114460"/>
                </a:lnTo>
                <a:lnTo>
                  <a:pt x="730437" y="114609"/>
                </a:lnTo>
                <a:lnTo>
                  <a:pt x="730053" y="114947"/>
                </a:lnTo>
                <a:lnTo>
                  <a:pt x="729983" y="115386"/>
                </a:lnTo>
                <a:lnTo>
                  <a:pt x="729670" y="116131"/>
                </a:lnTo>
                <a:lnTo>
                  <a:pt x="729067" y="116434"/>
                </a:lnTo>
                <a:lnTo>
                  <a:pt x="728918" y="116579"/>
                </a:lnTo>
                <a:lnTo>
                  <a:pt x="728431" y="117710"/>
                </a:lnTo>
                <a:lnTo>
                  <a:pt x="728182" y="118544"/>
                </a:lnTo>
                <a:lnTo>
                  <a:pt x="728181" y="118784"/>
                </a:lnTo>
                <a:lnTo>
                  <a:pt x="727986" y="119381"/>
                </a:lnTo>
                <a:lnTo>
                  <a:pt x="727764" y="119768"/>
                </a:lnTo>
                <a:lnTo>
                  <a:pt x="727754" y="120437"/>
                </a:lnTo>
                <a:lnTo>
                  <a:pt x="727862" y="120716"/>
                </a:lnTo>
                <a:lnTo>
                  <a:pt x="727812" y="120850"/>
                </a:lnTo>
                <a:lnTo>
                  <a:pt x="727727" y="121082"/>
                </a:lnTo>
                <a:lnTo>
                  <a:pt x="727180" y="121206"/>
                </a:lnTo>
                <a:lnTo>
                  <a:pt x="726756" y="121630"/>
                </a:lnTo>
                <a:lnTo>
                  <a:pt x="726442" y="122199"/>
                </a:lnTo>
                <a:lnTo>
                  <a:pt x="725976" y="122844"/>
                </a:lnTo>
                <a:lnTo>
                  <a:pt x="725249" y="123463"/>
                </a:lnTo>
                <a:lnTo>
                  <a:pt x="724892" y="123620"/>
                </a:lnTo>
                <a:lnTo>
                  <a:pt x="724316" y="123632"/>
                </a:lnTo>
                <a:lnTo>
                  <a:pt x="723771" y="123137"/>
                </a:lnTo>
                <a:lnTo>
                  <a:pt x="723117" y="123062"/>
                </a:lnTo>
                <a:lnTo>
                  <a:pt x="720605" y="122506"/>
                </a:lnTo>
                <a:lnTo>
                  <a:pt x="720288" y="122633"/>
                </a:lnTo>
                <a:lnTo>
                  <a:pt x="720000" y="122848"/>
                </a:lnTo>
                <a:lnTo>
                  <a:pt x="719858" y="122878"/>
                </a:lnTo>
                <a:lnTo>
                  <a:pt x="719630" y="122850"/>
                </a:lnTo>
                <a:lnTo>
                  <a:pt x="719374" y="122659"/>
                </a:lnTo>
                <a:lnTo>
                  <a:pt x="718927" y="122499"/>
                </a:lnTo>
                <a:lnTo>
                  <a:pt x="718388" y="122744"/>
                </a:lnTo>
                <a:lnTo>
                  <a:pt x="718101" y="122971"/>
                </a:lnTo>
                <a:lnTo>
                  <a:pt x="717858" y="123025"/>
                </a:lnTo>
                <a:lnTo>
                  <a:pt x="717007" y="122949"/>
                </a:lnTo>
                <a:lnTo>
                  <a:pt x="716795" y="122769"/>
                </a:lnTo>
                <a:lnTo>
                  <a:pt x="716338" y="122907"/>
                </a:lnTo>
                <a:lnTo>
                  <a:pt x="715763" y="123453"/>
                </a:lnTo>
                <a:lnTo>
                  <a:pt x="715719" y="123730"/>
                </a:lnTo>
                <a:lnTo>
                  <a:pt x="714752" y="124820"/>
                </a:lnTo>
                <a:lnTo>
                  <a:pt x="714475" y="125027"/>
                </a:lnTo>
                <a:lnTo>
                  <a:pt x="714261" y="125019"/>
                </a:lnTo>
                <a:lnTo>
                  <a:pt x="714044" y="125251"/>
                </a:lnTo>
                <a:lnTo>
                  <a:pt x="713526" y="125650"/>
                </a:lnTo>
                <a:lnTo>
                  <a:pt x="713224" y="125783"/>
                </a:lnTo>
                <a:lnTo>
                  <a:pt x="712649" y="126367"/>
                </a:lnTo>
                <a:lnTo>
                  <a:pt x="711866" y="126255"/>
                </a:lnTo>
                <a:lnTo>
                  <a:pt x="709910" y="127028"/>
                </a:lnTo>
                <a:lnTo>
                  <a:pt x="709313" y="127121"/>
                </a:lnTo>
                <a:lnTo>
                  <a:pt x="708792" y="127125"/>
                </a:lnTo>
                <a:lnTo>
                  <a:pt x="708588" y="127346"/>
                </a:lnTo>
                <a:lnTo>
                  <a:pt x="708316" y="127811"/>
                </a:lnTo>
                <a:lnTo>
                  <a:pt x="708288" y="127972"/>
                </a:lnTo>
                <a:lnTo>
                  <a:pt x="708429" y="128459"/>
                </a:lnTo>
                <a:lnTo>
                  <a:pt x="708050" y="129576"/>
                </a:lnTo>
                <a:lnTo>
                  <a:pt x="707884" y="129617"/>
                </a:lnTo>
                <a:lnTo>
                  <a:pt x="707362" y="129954"/>
                </a:lnTo>
                <a:lnTo>
                  <a:pt x="707123" y="130617"/>
                </a:lnTo>
                <a:lnTo>
                  <a:pt x="707061" y="131048"/>
                </a:lnTo>
                <a:lnTo>
                  <a:pt x="706807" y="131784"/>
                </a:lnTo>
                <a:lnTo>
                  <a:pt x="706542" y="131836"/>
                </a:lnTo>
                <a:lnTo>
                  <a:pt x="705637" y="132510"/>
                </a:lnTo>
                <a:lnTo>
                  <a:pt x="705454" y="132558"/>
                </a:lnTo>
                <a:lnTo>
                  <a:pt x="705071" y="132464"/>
                </a:lnTo>
                <a:lnTo>
                  <a:pt x="704040" y="132885"/>
                </a:lnTo>
                <a:lnTo>
                  <a:pt x="703770" y="132762"/>
                </a:lnTo>
                <a:lnTo>
                  <a:pt x="703454" y="132704"/>
                </a:lnTo>
                <a:lnTo>
                  <a:pt x="703199" y="132801"/>
                </a:lnTo>
                <a:lnTo>
                  <a:pt x="702263" y="132948"/>
                </a:lnTo>
                <a:lnTo>
                  <a:pt x="701392" y="132999"/>
                </a:lnTo>
                <a:lnTo>
                  <a:pt x="701304" y="133400"/>
                </a:lnTo>
                <a:lnTo>
                  <a:pt x="701188" y="133555"/>
                </a:lnTo>
                <a:lnTo>
                  <a:pt x="700465" y="133991"/>
                </a:lnTo>
                <a:lnTo>
                  <a:pt x="700124" y="134501"/>
                </a:lnTo>
                <a:lnTo>
                  <a:pt x="700134" y="134656"/>
                </a:lnTo>
                <a:lnTo>
                  <a:pt x="700282" y="134959"/>
                </a:lnTo>
                <a:lnTo>
                  <a:pt x="700361" y="135305"/>
                </a:lnTo>
                <a:lnTo>
                  <a:pt x="700317" y="135608"/>
                </a:lnTo>
                <a:lnTo>
                  <a:pt x="700275" y="136005"/>
                </a:lnTo>
                <a:lnTo>
                  <a:pt x="700419" y="136290"/>
                </a:lnTo>
                <a:lnTo>
                  <a:pt x="700471" y="136958"/>
                </a:lnTo>
                <a:lnTo>
                  <a:pt x="700298" y="137499"/>
                </a:lnTo>
                <a:lnTo>
                  <a:pt x="700036" y="137882"/>
                </a:lnTo>
                <a:lnTo>
                  <a:pt x="699654" y="138143"/>
                </a:lnTo>
                <a:lnTo>
                  <a:pt x="699306" y="138461"/>
                </a:lnTo>
                <a:lnTo>
                  <a:pt x="699170" y="138970"/>
                </a:lnTo>
                <a:lnTo>
                  <a:pt x="698798" y="139277"/>
                </a:lnTo>
                <a:lnTo>
                  <a:pt x="698261" y="139565"/>
                </a:lnTo>
                <a:lnTo>
                  <a:pt x="697526" y="140086"/>
                </a:lnTo>
                <a:lnTo>
                  <a:pt x="697409" y="140336"/>
                </a:lnTo>
                <a:lnTo>
                  <a:pt x="697471" y="141012"/>
                </a:lnTo>
                <a:lnTo>
                  <a:pt x="697308" y="141685"/>
                </a:lnTo>
                <a:lnTo>
                  <a:pt x="697038" y="142244"/>
                </a:lnTo>
                <a:lnTo>
                  <a:pt x="696559" y="142527"/>
                </a:lnTo>
                <a:lnTo>
                  <a:pt x="695770" y="142847"/>
                </a:lnTo>
                <a:lnTo>
                  <a:pt x="695537" y="142837"/>
                </a:lnTo>
                <a:lnTo>
                  <a:pt x="694947" y="142403"/>
                </a:lnTo>
                <a:lnTo>
                  <a:pt x="694558" y="141989"/>
                </a:lnTo>
                <a:lnTo>
                  <a:pt x="693128" y="141875"/>
                </a:lnTo>
                <a:lnTo>
                  <a:pt x="692901" y="142208"/>
                </a:lnTo>
                <a:lnTo>
                  <a:pt x="691994" y="142668"/>
                </a:lnTo>
                <a:lnTo>
                  <a:pt x="691788" y="142651"/>
                </a:lnTo>
                <a:lnTo>
                  <a:pt x="691577" y="142807"/>
                </a:lnTo>
                <a:lnTo>
                  <a:pt x="691400" y="143130"/>
                </a:lnTo>
                <a:lnTo>
                  <a:pt x="691276" y="143503"/>
                </a:lnTo>
                <a:lnTo>
                  <a:pt x="691335" y="143779"/>
                </a:lnTo>
                <a:lnTo>
                  <a:pt x="691295" y="144074"/>
                </a:lnTo>
                <a:lnTo>
                  <a:pt x="691145" y="144437"/>
                </a:lnTo>
                <a:lnTo>
                  <a:pt x="690319" y="145690"/>
                </a:lnTo>
                <a:lnTo>
                  <a:pt x="690098" y="145723"/>
                </a:lnTo>
                <a:lnTo>
                  <a:pt x="689898" y="145616"/>
                </a:lnTo>
                <a:lnTo>
                  <a:pt x="689752" y="145684"/>
                </a:lnTo>
                <a:lnTo>
                  <a:pt x="689487" y="146010"/>
                </a:lnTo>
                <a:lnTo>
                  <a:pt x="689407" y="146288"/>
                </a:lnTo>
                <a:lnTo>
                  <a:pt x="689177" y="146297"/>
                </a:lnTo>
                <a:lnTo>
                  <a:pt x="688353" y="146560"/>
                </a:lnTo>
                <a:lnTo>
                  <a:pt x="688387" y="146708"/>
                </a:lnTo>
                <a:lnTo>
                  <a:pt x="688116" y="147652"/>
                </a:lnTo>
                <a:lnTo>
                  <a:pt x="687763" y="148000"/>
                </a:lnTo>
                <a:lnTo>
                  <a:pt x="687096" y="148275"/>
                </a:lnTo>
                <a:lnTo>
                  <a:pt x="686869" y="148450"/>
                </a:lnTo>
                <a:lnTo>
                  <a:pt x="686351" y="148933"/>
                </a:lnTo>
                <a:lnTo>
                  <a:pt x="685564" y="149481"/>
                </a:lnTo>
                <a:lnTo>
                  <a:pt x="685485" y="149776"/>
                </a:lnTo>
                <a:lnTo>
                  <a:pt x="684438" y="150088"/>
                </a:lnTo>
                <a:lnTo>
                  <a:pt x="683518" y="150002"/>
                </a:lnTo>
                <a:lnTo>
                  <a:pt x="683057" y="150063"/>
                </a:lnTo>
                <a:lnTo>
                  <a:pt x="682981" y="150465"/>
                </a:lnTo>
                <a:lnTo>
                  <a:pt x="682557" y="151243"/>
                </a:lnTo>
                <a:lnTo>
                  <a:pt x="682318" y="151885"/>
                </a:lnTo>
                <a:lnTo>
                  <a:pt x="681723" y="152651"/>
                </a:lnTo>
                <a:lnTo>
                  <a:pt x="680898" y="153059"/>
                </a:lnTo>
                <a:lnTo>
                  <a:pt x="680789" y="153222"/>
                </a:lnTo>
                <a:lnTo>
                  <a:pt x="680834" y="153535"/>
                </a:lnTo>
                <a:lnTo>
                  <a:pt x="680598" y="153791"/>
                </a:lnTo>
                <a:lnTo>
                  <a:pt x="680241" y="154095"/>
                </a:lnTo>
                <a:lnTo>
                  <a:pt x="680385" y="154516"/>
                </a:lnTo>
                <a:lnTo>
                  <a:pt x="680222" y="154860"/>
                </a:lnTo>
                <a:lnTo>
                  <a:pt x="679885" y="155958"/>
                </a:lnTo>
                <a:lnTo>
                  <a:pt x="679298" y="156212"/>
                </a:lnTo>
                <a:lnTo>
                  <a:pt x="678701" y="156784"/>
                </a:lnTo>
                <a:lnTo>
                  <a:pt x="676783" y="157083"/>
                </a:lnTo>
                <a:lnTo>
                  <a:pt x="676444" y="156794"/>
                </a:lnTo>
                <a:lnTo>
                  <a:pt x="675093" y="157111"/>
                </a:lnTo>
                <a:lnTo>
                  <a:pt x="674410" y="157084"/>
                </a:lnTo>
                <a:lnTo>
                  <a:pt x="673302" y="157417"/>
                </a:lnTo>
                <a:lnTo>
                  <a:pt x="672585" y="157468"/>
                </a:lnTo>
                <a:lnTo>
                  <a:pt x="671882" y="157423"/>
                </a:lnTo>
                <a:lnTo>
                  <a:pt x="671258" y="157574"/>
                </a:lnTo>
                <a:lnTo>
                  <a:pt x="670894" y="157815"/>
                </a:lnTo>
                <a:lnTo>
                  <a:pt x="670353" y="158061"/>
                </a:lnTo>
                <a:lnTo>
                  <a:pt x="669990" y="158082"/>
                </a:lnTo>
                <a:lnTo>
                  <a:pt x="669816" y="157975"/>
                </a:lnTo>
                <a:lnTo>
                  <a:pt x="669694" y="157626"/>
                </a:lnTo>
                <a:lnTo>
                  <a:pt x="668944" y="156998"/>
                </a:lnTo>
                <a:lnTo>
                  <a:pt x="668091" y="156463"/>
                </a:lnTo>
                <a:lnTo>
                  <a:pt x="667776" y="156371"/>
                </a:lnTo>
                <a:lnTo>
                  <a:pt x="667367" y="156418"/>
                </a:lnTo>
                <a:lnTo>
                  <a:pt x="666823" y="157173"/>
                </a:lnTo>
                <a:lnTo>
                  <a:pt x="665493" y="158132"/>
                </a:lnTo>
                <a:lnTo>
                  <a:pt x="665209" y="158024"/>
                </a:lnTo>
                <a:lnTo>
                  <a:pt x="664879" y="158187"/>
                </a:lnTo>
                <a:lnTo>
                  <a:pt x="664764" y="158338"/>
                </a:lnTo>
                <a:lnTo>
                  <a:pt x="664451" y="158511"/>
                </a:lnTo>
                <a:lnTo>
                  <a:pt x="663958" y="158614"/>
                </a:lnTo>
                <a:lnTo>
                  <a:pt x="663146" y="158425"/>
                </a:lnTo>
                <a:lnTo>
                  <a:pt x="662654" y="158385"/>
                </a:lnTo>
                <a:lnTo>
                  <a:pt x="662373" y="158552"/>
                </a:lnTo>
                <a:lnTo>
                  <a:pt x="662146" y="158468"/>
                </a:lnTo>
                <a:lnTo>
                  <a:pt x="661818" y="158486"/>
                </a:lnTo>
                <a:lnTo>
                  <a:pt x="661144" y="158637"/>
                </a:lnTo>
                <a:lnTo>
                  <a:pt x="660803" y="158523"/>
                </a:lnTo>
                <a:lnTo>
                  <a:pt x="660042" y="158814"/>
                </a:lnTo>
                <a:lnTo>
                  <a:pt x="658685" y="159075"/>
                </a:lnTo>
                <a:lnTo>
                  <a:pt x="658415" y="159205"/>
                </a:lnTo>
                <a:lnTo>
                  <a:pt x="658271" y="159225"/>
                </a:lnTo>
                <a:lnTo>
                  <a:pt x="658082" y="159148"/>
                </a:lnTo>
                <a:lnTo>
                  <a:pt x="657746" y="159190"/>
                </a:lnTo>
                <a:lnTo>
                  <a:pt x="656481" y="160020"/>
                </a:lnTo>
                <a:lnTo>
                  <a:pt x="656241" y="160238"/>
                </a:lnTo>
                <a:lnTo>
                  <a:pt x="655270" y="160222"/>
                </a:lnTo>
                <a:lnTo>
                  <a:pt x="654957" y="159981"/>
                </a:lnTo>
                <a:lnTo>
                  <a:pt x="653613" y="160713"/>
                </a:lnTo>
                <a:lnTo>
                  <a:pt x="652868" y="160516"/>
                </a:lnTo>
                <a:lnTo>
                  <a:pt x="652612" y="160691"/>
                </a:lnTo>
                <a:lnTo>
                  <a:pt x="652137" y="160879"/>
                </a:lnTo>
                <a:lnTo>
                  <a:pt x="651414" y="160913"/>
                </a:lnTo>
                <a:lnTo>
                  <a:pt x="651361" y="161499"/>
                </a:lnTo>
                <a:lnTo>
                  <a:pt x="650784" y="162462"/>
                </a:lnTo>
                <a:lnTo>
                  <a:pt x="650174" y="162947"/>
                </a:lnTo>
                <a:lnTo>
                  <a:pt x="648711" y="163857"/>
                </a:lnTo>
                <a:lnTo>
                  <a:pt x="648175" y="164578"/>
                </a:lnTo>
                <a:lnTo>
                  <a:pt x="648104" y="164850"/>
                </a:lnTo>
                <a:lnTo>
                  <a:pt x="646711" y="166354"/>
                </a:lnTo>
                <a:lnTo>
                  <a:pt x="646513" y="166281"/>
                </a:lnTo>
                <a:lnTo>
                  <a:pt x="646064" y="166332"/>
                </a:lnTo>
                <a:lnTo>
                  <a:pt x="645290" y="166842"/>
                </a:lnTo>
                <a:lnTo>
                  <a:pt x="644501" y="167242"/>
                </a:lnTo>
                <a:lnTo>
                  <a:pt x="643930" y="167101"/>
                </a:lnTo>
                <a:lnTo>
                  <a:pt x="643380" y="167083"/>
                </a:lnTo>
                <a:lnTo>
                  <a:pt x="642682" y="167301"/>
                </a:lnTo>
                <a:lnTo>
                  <a:pt x="642056" y="167362"/>
                </a:lnTo>
                <a:lnTo>
                  <a:pt x="641354" y="167761"/>
                </a:lnTo>
                <a:lnTo>
                  <a:pt x="641133" y="167988"/>
                </a:lnTo>
                <a:lnTo>
                  <a:pt x="641041" y="168551"/>
                </a:lnTo>
                <a:lnTo>
                  <a:pt x="640349" y="169956"/>
                </a:lnTo>
                <a:lnTo>
                  <a:pt x="640092" y="170040"/>
                </a:lnTo>
                <a:lnTo>
                  <a:pt x="639614" y="170770"/>
                </a:lnTo>
                <a:lnTo>
                  <a:pt x="639634" y="170925"/>
                </a:lnTo>
                <a:lnTo>
                  <a:pt x="639773" y="171040"/>
                </a:lnTo>
                <a:lnTo>
                  <a:pt x="639779" y="171175"/>
                </a:lnTo>
                <a:lnTo>
                  <a:pt x="639696" y="171444"/>
                </a:lnTo>
                <a:lnTo>
                  <a:pt x="639322" y="171743"/>
                </a:lnTo>
                <a:lnTo>
                  <a:pt x="639161" y="172345"/>
                </a:lnTo>
                <a:lnTo>
                  <a:pt x="639121" y="172933"/>
                </a:lnTo>
                <a:lnTo>
                  <a:pt x="638935" y="173417"/>
                </a:lnTo>
                <a:lnTo>
                  <a:pt x="638474" y="173784"/>
                </a:lnTo>
                <a:lnTo>
                  <a:pt x="638202" y="173853"/>
                </a:lnTo>
                <a:lnTo>
                  <a:pt x="637659" y="173867"/>
                </a:lnTo>
                <a:lnTo>
                  <a:pt x="637184" y="174004"/>
                </a:lnTo>
                <a:lnTo>
                  <a:pt x="636489" y="174330"/>
                </a:lnTo>
                <a:lnTo>
                  <a:pt x="636047" y="174923"/>
                </a:lnTo>
                <a:lnTo>
                  <a:pt x="636003" y="175198"/>
                </a:lnTo>
                <a:lnTo>
                  <a:pt x="635431" y="175768"/>
                </a:lnTo>
                <a:lnTo>
                  <a:pt x="635091" y="175882"/>
                </a:lnTo>
                <a:lnTo>
                  <a:pt x="634788" y="175575"/>
                </a:lnTo>
                <a:lnTo>
                  <a:pt x="634535" y="175518"/>
                </a:lnTo>
                <a:lnTo>
                  <a:pt x="634235" y="175731"/>
                </a:lnTo>
                <a:lnTo>
                  <a:pt x="634259" y="176143"/>
                </a:lnTo>
                <a:lnTo>
                  <a:pt x="633947" y="176697"/>
                </a:lnTo>
                <a:lnTo>
                  <a:pt x="633812" y="176773"/>
                </a:lnTo>
                <a:lnTo>
                  <a:pt x="633484" y="176758"/>
                </a:lnTo>
                <a:lnTo>
                  <a:pt x="633330" y="176817"/>
                </a:lnTo>
                <a:lnTo>
                  <a:pt x="633202" y="177153"/>
                </a:lnTo>
                <a:lnTo>
                  <a:pt x="633277" y="177597"/>
                </a:lnTo>
                <a:lnTo>
                  <a:pt x="632773" y="177806"/>
                </a:lnTo>
                <a:lnTo>
                  <a:pt x="632373" y="178543"/>
                </a:lnTo>
                <a:lnTo>
                  <a:pt x="631513" y="179198"/>
                </a:lnTo>
                <a:lnTo>
                  <a:pt x="631183" y="179780"/>
                </a:lnTo>
                <a:lnTo>
                  <a:pt x="631081" y="180164"/>
                </a:lnTo>
                <a:lnTo>
                  <a:pt x="631003" y="180869"/>
                </a:lnTo>
                <a:lnTo>
                  <a:pt x="630814" y="181225"/>
                </a:lnTo>
                <a:lnTo>
                  <a:pt x="630537" y="181472"/>
                </a:lnTo>
                <a:lnTo>
                  <a:pt x="629992" y="182233"/>
                </a:lnTo>
                <a:lnTo>
                  <a:pt x="629750" y="182689"/>
                </a:lnTo>
                <a:lnTo>
                  <a:pt x="629474" y="182828"/>
                </a:lnTo>
                <a:lnTo>
                  <a:pt x="629194" y="183035"/>
                </a:lnTo>
                <a:lnTo>
                  <a:pt x="629121" y="183346"/>
                </a:lnTo>
                <a:lnTo>
                  <a:pt x="629205" y="183736"/>
                </a:lnTo>
                <a:lnTo>
                  <a:pt x="629634" y="184308"/>
                </a:lnTo>
                <a:lnTo>
                  <a:pt x="630057" y="184409"/>
                </a:lnTo>
                <a:lnTo>
                  <a:pt x="630789" y="185310"/>
                </a:lnTo>
                <a:lnTo>
                  <a:pt x="630610" y="185771"/>
                </a:lnTo>
                <a:lnTo>
                  <a:pt x="630581" y="185998"/>
                </a:lnTo>
                <a:lnTo>
                  <a:pt x="630751" y="186185"/>
                </a:lnTo>
                <a:lnTo>
                  <a:pt x="630967" y="186626"/>
                </a:lnTo>
                <a:lnTo>
                  <a:pt x="631165" y="187495"/>
                </a:lnTo>
                <a:lnTo>
                  <a:pt x="630528" y="188429"/>
                </a:lnTo>
                <a:lnTo>
                  <a:pt x="630212" y="189132"/>
                </a:lnTo>
                <a:lnTo>
                  <a:pt x="630148" y="189398"/>
                </a:lnTo>
                <a:lnTo>
                  <a:pt x="629753" y="189902"/>
                </a:lnTo>
                <a:lnTo>
                  <a:pt x="628745" y="190426"/>
                </a:lnTo>
                <a:lnTo>
                  <a:pt x="628547" y="190577"/>
                </a:lnTo>
                <a:lnTo>
                  <a:pt x="628514" y="190766"/>
                </a:lnTo>
                <a:lnTo>
                  <a:pt x="629403" y="192120"/>
                </a:lnTo>
                <a:lnTo>
                  <a:pt x="629649" y="192487"/>
                </a:lnTo>
                <a:lnTo>
                  <a:pt x="629593" y="192832"/>
                </a:lnTo>
                <a:lnTo>
                  <a:pt x="629446" y="193089"/>
                </a:lnTo>
                <a:lnTo>
                  <a:pt x="629457" y="193343"/>
                </a:lnTo>
                <a:lnTo>
                  <a:pt x="629475" y="193490"/>
                </a:lnTo>
                <a:lnTo>
                  <a:pt x="629302" y="194451"/>
                </a:lnTo>
                <a:lnTo>
                  <a:pt x="629453" y="195149"/>
                </a:lnTo>
                <a:lnTo>
                  <a:pt x="630112" y="195254"/>
                </a:lnTo>
                <a:lnTo>
                  <a:pt x="630352" y="195356"/>
                </a:lnTo>
                <a:lnTo>
                  <a:pt x="631001" y="196245"/>
                </a:lnTo>
                <a:lnTo>
                  <a:pt x="630887" y="196956"/>
                </a:lnTo>
                <a:lnTo>
                  <a:pt x="630391" y="197473"/>
                </a:lnTo>
                <a:lnTo>
                  <a:pt x="629757" y="197999"/>
                </a:lnTo>
                <a:lnTo>
                  <a:pt x="629263" y="199348"/>
                </a:lnTo>
                <a:lnTo>
                  <a:pt x="628415" y="200512"/>
                </a:lnTo>
                <a:lnTo>
                  <a:pt x="628135" y="200775"/>
                </a:lnTo>
                <a:lnTo>
                  <a:pt x="627359" y="201072"/>
                </a:lnTo>
                <a:lnTo>
                  <a:pt x="626716" y="201523"/>
                </a:lnTo>
                <a:lnTo>
                  <a:pt x="626315" y="201655"/>
                </a:lnTo>
                <a:lnTo>
                  <a:pt x="625708" y="201994"/>
                </a:lnTo>
                <a:lnTo>
                  <a:pt x="625576" y="202293"/>
                </a:lnTo>
                <a:lnTo>
                  <a:pt x="625598" y="202514"/>
                </a:lnTo>
                <a:lnTo>
                  <a:pt x="624787" y="203511"/>
                </a:lnTo>
                <a:lnTo>
                  <a:pt x="624300" y="203902"/>
                </a:lnTo>
                <a:lnTo>
                  <a:pt x="623711" y="203812"/>
                </a:lnTo>
                <a:lnTo>
                  <a:pt x="623151" y="203699"/>
                </a:lnTo>
                <a:lnTo>
                  <a:pt x="622463" y="203783"/>
                </a:lnTo>
                <a:lnTo>
                  <a:pt x="621870" y="203842"/>
                </a:lnTo>
                <a:lnTo>
                  <a:pt x="621444" y="204059"/>
                </a:lnTo>
                <a:lnTo>
                  <a:pt x="621373" y="204429"/>
                </a:lnTo>
                <a:lnTo>
                  <a:pt x="621359" y="204687"/>
                </a:lnTo>
                <a:lnTo>
                  <a:pt x="621213" y="204799"/>
                </a:lnTo>
                <a:lnTo>
                  <a:pt x="621050" y="204861"/>
                </a:lnTo>
                <a:lnTo>
                  <a:pt x="620771" y="204862"/>
                </a:lnTo>
                <a:lnTo>
                  <a:pt x="620439" y="204772"/>
                </a:lnTo>
                <a:lnTo>
                  <a:pt x="620084" y="204649"/>
                </a:lnTo>
                <a:lnTo>
                  <a:pt x="619729" y="204612"/>
                </a:lnTo>
                <a:lnTo>
                  <a:pt x="618512" y="204833"/>
                </a:lnTo>
                <a:lnTo>
                  <a:pt x="618161" y="204957"/>
                </a:lnTo>
                <a:lnTo>
                  <a:pt x="617961" y="205283"/>
                </a:lnTo>
                <a:lnTo>
                  <a:pt x="617189" y="205107"/>
                </a:lnTo>
                <a:lnTo>
                  <a:pt x="617008" y="205132"/>
                </a:lnTo>
                <a:lnTo>
                  <a:pt x="616404" y="205640"/>
                </a:lnTo>
                <a:lnTo>
                  <a:pt x="616282" y="205868"/>
                </a:lnTo>
                <a:lnTo>
                  <a:pt x="615300" y="206093"/>
                </a:lnTo>
                <a:lnTo>
                  <a:pt x="614866" y="205769"/>
                </a:lnTo>
                <a:lnTo>
                  <a:pt x="614045" y="205686"/>
                </a:lnTo>
                <a:lnTo>
                  <a:pt x="613831" y="205332"/>
                </a:lnTo>
                <a:lnTo>
                  <a:pt x="613578" y="204375"/>
                </a:lnTo>
                <a:lnTo>
                  <a:pt x="613290" y="204104"/>
                </a:lnTo>
                <a:lnTo>
                  <a:pt x="613246" y="203937"/>
                </a:lnTo>
                <a:lnTo>
                  <a:pt x="612504" y="203247"/>
                </a:lnTo>
                <a:lnTo>
                  <a:pt x="612020" y="203079"/>
                </a:lnTo>
                <a:lnTo>
                  <a:pt x="611258" y="203050"/>
                </a:lnTo>
                <a:lnTo>
                  <a:pt x="610867" y="203253"/>
                </a:lnTo>
                <a:lnTo>
                  <a:pt x="610519" y="203687"/>
                </a:lnTo>
                <a:lnTo>
                  <a:pt x="609839" y="204974"/>
                </a:lnTo>
                <a:lnTo>
                  <a:pt x="609592" y="205257"/>
                </a:lnTo>
                <a:lnTo>
                  <a:pt x="608671" y="205845"/>
                </a:lnTo>
                <a:lnTo>
                  <a:pt x="608235" y="206315"/>
                </a:lnTo>
                <a:lnTo>
                  <a:pt x="608048" y="206875"/>
                </a:lnTo>
                <a:lnTo>
                  <a:pt x="606652" y="207952"/>
                </a:lnTo>
                <a:lnTo>
                  <a:pt x="606056" y="208891"/>
                </a:lnTo>
                <a:lnTo>
                  <a:pt x="606008" y="209059"/>
                </a:lnTo>
                <a:lnTo>
                  <a:pt x="605565" y="209383"/>
                </a:lnTo>
                <a:lnTo>
                  <a:pt x="605320" y="209280"/>
                </a:lnTo>
                <a:lnTo>
                  <a:pt x="605432" y="211609"/>
                </a:lnTo>
                <a:lnTo>
                  <a:pt x="605550" y="214599"/>
                </a:lnTo>
                <a:lnTo>
                  <a:pt x="605526" y="216461"/>
                </a:lnTo>
                <a:lnTo>
                  <a:pt x="605619" y="222126"/>
                </a:lnTo>
                <a:lnTo>
                  <a:pt x="605730" y="225701"/>
                </a:lnTo>
                <a:lnTo>
                  <a:pt x="605820" y="227410"/>
                </a:lnTo>
                <a:lnTo>
                  <a:pt x="606160" y="238585"/>
                </a:lnTo>
                <a:lnTo>
                  <a:pt x="598805" y="239653"/>
                </a:lnTo>
                <a:lnTo>
                  <a:pt x="587213" y="241250"/>
                </a:lnTo>
                <a:lnTo>
                  <a:pt x="575956" y="242745"/>
                </a:lnTo>
                <a:lnTo>
                  <a:pt x="575613" y="242835"/>
                </a:lnTo>
                <a:lnTo>
                  <a:pt x="565276" y="244225"/>
                </a:lnTo>
                <a:lnTo>
                  <a:pt x="564913" y="244266"/>
                </a:lnTo>
                <a:lnTo>
                  <a:pt x="560396" y="244907"/>
                </a:lnTo>
                <a:lnTo>
                  <a:pt x="557037" y="245384"/>
                </a:lnTo>
                <a:lnTo>
                  <a:pt x="556879" y="245400"/>
                </a:lnTo>
                <a:lnTo>
                  <a:pt x="556218" y="245471"/>
                </a:lnTo>
                <a:lnTo>
                  <a:pt x="555893" y="245494"/>
                </a:lnTo>
                <a:lnTo>
                  <a:pt x="555540" y="245567"/>
                </a:lnTo>
                <a:lnTo>
                  <a:pt x="554749" y="245635"/>
                </a:lnTo>
                <a:lnTo>
                  <a:pt x="552107" y="246019"/>
                </a:lnTo>
                <a:lnTo>
                  <a:pt x="551775" y="246057"/>
                </a:lnTo>
                <a:lnTo>
                  <a:pt x="543905" y="247083"/>
                </a:lnTo>
                <a:lnTo>
                  <a:pt x="543390" y="247158"/>
                </a:lnTo>
                <a:lnTo>
                  <a:pt x="542260" y="247311"/>
                </a:lnTo>
                <a:lnTo>
                  <a:pt x="540109" y="247614"/>
                </a:lnTo>
                <a:lnTo>
                  <a:pt x="539818" y="247654"/>
                </a:lnTo>
                <a:lnTo>
                  <a:pt x="533239" y="248611"/>
                </a:lnTo>
                <a:lnTo>
                  <a:pt x="519590" y="250483"/>
                </a:lnTo>
                <a:lnTo>
                  <a:pt x="519051" y="250562"/>
                </a:lnTo>
                <a:lnTo>
                  <a:pt x="515962" y="250999"/>
                </a:lnTo>
                <a:lnTo>
                  <a:pt x="515831" y="251016"/>
                </a:lnTo>
                <a:lnTo>
                  <a:pt x="515560" y="251063"/>
                </a:lnTo>
                <a:lnTo>
                  <a:pt x="515431" y="251092"/>
                </a:lnTo>
                <a:lnTo>
                  <a:pt x="514573" y="251203"/>
                </a:lnTo>
                <a:lnTo>
                  <a:pt x="514048" y="251270"/>
                </a:lnTo>
                <a:lnTo>
                  <a:pt x="512094" y="251558"/>
                </a:lnTo>
                <a:lnTo>
                  <a:pt x="511076" y="251700"/>
                </a:lnTo>
                <a:lnTo>
                  <a:pt x="509987" y="251852"/>
                </a:lnTo>
                <a:lnTo>
                  <a:pt x="509816" y="251874"/>
                </a:lnTo>
                <a:lnTo>
                  <a:pt x="508110" y="252132"/>
                </a:lnTo>
                <a:lnTo>
                  <a:pt x="507408" y="252244"/>
                </a:lnTo>
                <a:lnTo>
                  <a:pt x="507007" y="252295"/>
                </a:lnTo>
                <a:lnTo>
                  <a:pt x="506726" y="252343"/>
                </a:lnTo>
                <a:lnTo>
                  <a:pt x="501122" y="253179"/>
                </a:lnTo>
                <a:lnTo>
                  <a:pt x="499003" y="253496"/>
                </a:lnTo>
                <a:lnTo>
                  <a:pt x="490749" y="254538"/>
                </a:lnTo>
                <a:lnTo>
                  <a:pt x="490001" y="254621"/>
                </a:lnTo>
                <a:lnTo>
                  <a:pt x="476741" y="256075"/>
                </a:lnTo>
                <a:lnTo>
                  <a:pt x="454544" y="258369"/>
                </a:lnTo>
                <a:lnTo>
                  <a:pt x="454108" y="258420"/>
                </a:lnTo>
                <a:lnTo>
                  <a:pt x="450547" y="258824"/>
                </a:lnTo>
                <a:lnTo>
                  <a:pt x="405301" y="263839"/>
                </a:lnTo>
                <a:lnTo>
                  <a:pt x="404544" y="263920"/>
                </a:lnTo>
                <a:lnTo>
                  <a:pt x="396607" y="264770"/>
                </a:lnTo>
                <a:lnTo>
                  <a:pt x="392902" y="265265"/>
                </a:lnTo>
                <a:lnTo>
                  <a:pt x="389483" y="265703"/>
                </a:lnTo>
                <a:lnTo>
                  <a:pt x="383347" y="266401"/>
                </a:lnTo>
                <a:lnTo>
                  <a:pt x="380575" y="266677"/>
                </a:lnTo>
                <a:lnTo>
                  <a:pt x="379022" y="266847"/>
                </a:lnTo>
                <a:lnTo>
                  <a:pt x="377225" y="267026"/>
                </a:lnTo>
                <a:lnTo>
                  <a:pt x="376104" y="267147"/>
                </a:lnTo>
                <a:lnTo>
                  <a:pt x="371933" y="267552"/>
                </a:lnTo>
                <a:lnTo>
                  <a:pt x="370072" y="267753"/>
                </a:lnTo>
                <a:lnTo>
                  <a:pt x="368932" y="267855"/>
                </a:lnTo>
                <a:lnTo>
                  <a:pt x="368577" y="267894"/>
                </a:lnTo>
                <a:lnTo>
                  <a:pt x="368247" y="267922"/>
                </a:lnTo>
                <a:lnTo>
                  <a:pt x="357525" y="269127"/>
                </a:lnTo>
                <a:lnTo>
                  <a:pt x="353784" y="269557"/>
                </a:lnTo>
                <a:lnTo>
                  <a:pt x="352194" y="269732"/>
                </a:lnTo>
                <a:lnTo>
                  <a:pt x="351172" y="269831"/>
                </a:lnTo>
                <a:lnTo>
                  <a:pt x="350834" y="269860"/>
                </a:lnTo>
                <a:lnTo>
                  <a:pt x="349584" y="269993"/>
                </a:lnTo>
                <a:lnTo>
                  <a:pt x="338933" y="270847"/>
                </a:lnTo>
                <a:lnTo>
                  <a:pt x="338615" y="270863"/>
                </a:lnTo>
                <a:lnTo>
                  <a:pt x="338374" y="270881"/>
                </a:lnTo>
                <a:lnTo>
                  <a:pt x="338193" y="270912"/>
                </a:lnTo>
                <a:lnTo>
                  <a:pt x="335596" y="271117"/>
                </a:lnTo>
                <a:lnTo>
                  <a:pt x="334466" y="271233"/>
                </a:lnTo>
                <a:lnTo>
                  <a:pt x="314221" y="272905"/>
                </a:lnTo>
                <a:lnTo>
                  <a:pt x="313620" y="272953"/>
                </a:lnTo>
                <a:lnTo>
                  <a:pt x="312872" y="273010"/>
                </a:lnTo>
                <a:lnTo>
                  <a:pt x="312213" y="273059"/>
                </a:lnTo>
                <a:lnTo>
                  <a:pt x="308207" y="273366"/>
                </a:lnTo>
                <a:lnTo>
                  <a:pt x="305249" y="273609"/>
                </a:lnTo>
                <a:lnTo>
                  <a:pt x="300172" y="274043"/>
                </a:lnTo>
                <a:lnTo>
                  <a:pt x="299155" y="274128"/>
                </a:lnTo>
                <a:lnTo>
                  <a:pt x="296946" y="274320"/>
                </a:lnTo>
                <a:lnTo>
                  <a:pt x="295906" y="274395"/>
                </a:lnTo>
                <a:lnTo>
                  <a:pt x="293262" y="274630"/>
                </a:lnTo>
                <a:lnTo>
                  <a:pt x="292843" y="274672"/>
                </a:lnTo>
                <a:lnTo>
                  <a:pt x="292126" y="274731"/>
                </a:lnTo>
                <a:lnTo>
                  <a:pt x="274142" y="276450"/>
                </a:lnTo>
                <a:lnTo>
                  <a:pt x="272233" y="276630"/>
                </a:lnTo>
                <a:lnTo>
                  <a:pt x="268277" y="277051"/>
                </a:lnTo>
                <a:lnTo>
                  <a:pt x="267540" y="277123"/>
                </a:lnTo>
                <a:lnTo>
                  <a:pt x="264961" y="277340"/>
                </a:lnTo>
                <a:lnTo>
                  <a:pt x="264584" y="277361"/>
                </a:lnTo>
                <a:lnTo>
                  <a:pt x="264405" y="277384"/>
                </a:lnTo>
                <a:lnTo>
                  <a:pt x="263677" y="277438"/>
                </a:lnTo>
                <a:lnTo>
                  <a:pt x="258668" y="277857"/>
                </a:lnTo>
                <a:lnTo>
                  <a:pt x="257785" y="277935"/>
                </a:lnTo>
                <a:lnTo>
                  <a:pt x="257177" y="277974"/>
                </a:lnTo>
                <a:lnTo>
                  <a:pt x="249241" y="278664"/>
                </a:lnTo>
                <a:lnTo>
                  <a:pt x="249076" y="278694"/>
                </a:lnTo>
                <a:lnTo>
                  <a:pt x="247141" y="278879"/>
                </a:lnTo>
                <a:lnTo>
                  <a:pt x="246602" y="278944"/>
                </a:lnTo>
                <a:lnTo>
                  <a:pt x="235766" y="279938"/>
                </a:lnTo>
                <a:lnTo>
                  <a:pt x="234235" y="280078"/>
                </a:lnTo>
                <a:lnTo>
                  <a:pt x="213657" y="281765"/>
                </a:lnTo>
                <a:lnTo>
                  <a:pt x="213785" y="282075"/>
                </a:lnTo>
                <a:lnTo>
                  <a:pt x="213991" y="282999"/>
                </a:lnTo>
                <a:lnTo>
                  <a:pt x="214092" y="283253"/>
                </a:lnTo>
                <a:lnTo>
                  <a:pt x="208646" y="283770"/>
                </a:lnTo>
                <a:lnTo>
                  <a:pt x="208213" y="283821"/>
                </a:lnTo>
                <a:lnTo>
                  <a:pt x="197530" y="284789"/>
                </a:lnTo>
                <a:lnTo>
                  <a:pt x="195809" y="284944"/>
                </a:lnTo>
                <a:lnTo>
                  <a:pt x="186748" y="285713"/>
                </a:lnTo>
                <a:lnTo>
                  <a:pt x="154653" y="288644"/>
                </a:lnTo>
                <a:lnTo>
                  <a:pt x="150960" y="288974"/>
                </a:lnTo>
                <a:lnTo>
                  <a:pt x="148123" y="289227"/>
                </a:lnTo>
                <a:lnTo>
                  <a:pt x="144471" y="289442"/>
                </a:lnTo>
                <a:lnTo>
                  <a:pt x="140603" y="289898"/>
                </a:lnTo>
                <a:lnTo>
                  <a:pt x="131285" y="290670"/>
                </a:lnTo>
                <a:lnTo>
                  <a:pt x="130330" y="290749"/>
                </a:lnTo>
                <a:lnTo>
                  <a:pt x="118919" y="291776"/>
                </a:lnTo>
                <a:lnTo>
                  <a:pt x="117129" y="291970"/>
                </a:lnTo>
                <a:lnTo>
                  <a:pt x="112918" y="292246"/>
                </a:lnTo>
                <a:lnTo>
                  <a:pt x="110974" y="292374"/>
                </a:lnTo>
                <a:lnTo>
                  <a:pt x="97263" y="293554"/>
                </a:lnTo>
                <a:lnTo>
                  <a:pt x="88921" y="294261"/>
                </a:lnTo>
                <a:lnTo>
                  <a:pt x="83649" y="294648"/>
                </a:lnTo>
                <a:lnTo>
                  <a:pt x="82952" y="294654"/>
                </a:lnTo>
                <a:lnTo>
                  <a:pt x="81181" y="294744"/>
                </a:lnTo>
                <a:lnTo>
                  <a:pt x="67670" y="295720"/>
                </a:lnTo>
                <a:lnTo>
                  <a:pt x="59550" y="296347"/>
                </a:lnTo>
                <a:lnTo>
                  <a:pt x="57778" y="296482"/>
                </a:lnTo>
                <a:lnTo>
                  <a:pt x="55972" y="296655"/>
                </a:lnTo>
                <a:lnTo>
                  <a:pt x="52368" y="296999"/>
                </a:lnTo>
                <a:lnTo>
                  <a:pt x="46960" y="297413"/>
                </a:lnTo>
                <a:lnTo>
                  <a:pt x="43420" y="297666"/>
                </a:lnTo>
                <a:lnTo>
                  <a:pt x="42401" y="297729"/>
                </a:lnTo>
                <a:lnTo>
                  <a:pt x="177" y="300563"/>
                </a:lnTo>
                <a:lnTo>
                  <a:pt x="3" y="29951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0" name="pg280"/>
          <p:cNvSpPr/>
          <p:nvPr/>
        </p:nvSpPr>
        <p:spPr>
          <a:xfrm>
            <a:off x="3463600" y="3995764"/>
            <a:ext cx="1394535" cy="1323635"/>
          </a:xfrm>
          <a:custGeom>
            <a:avLst/>
            <a:gdLst/>
            <a:ahLst/>
            <a:cxnLst/>
            <a:rect l="0" t="0" r="0" b="0"/>
            <a:pathLst>
              <a:path w="1394535" h="1323635">
                <a:moveTo>
                  <a:pt x="62" y="523928"/>
                </a:moveTo>
                <a:lnTo>
                  <a:pt x="639" y="523270"/>
                </a:lnTo>
                <a:lnTo>
                  <a:pt x="1472" y="522734"/>
                </a:lnTo>
                <a:lnTo>
                  <a:pt x="2321" y="522538"/>
                </a:lnTo>
                <a:lnTo>
                  <a:pt x="2612" y="522351"/>
                </a:lnTo>
                <a:lnTo>
                  <a:pt x="2204" y="521124"/>
                </a:lnTo>
                <a:lnTo>
                  <a:pt x="2134" y="520752"/>
                </a:lnTo>
                <a:lnTo>
                  <a:pt x="2652" y="520387"/>
                </a:lnTo>
                <a:lnTo>
                  <a:pt x="3017" y="519841"/>
                </a:lnTo>
                <a:lnTo>
                  <a:pt x="3087" y="519633"/>
                </a:lnTo>
                <a:lnTo>
                  <a:pt x="3122" y="519116"/>
                </a:lnTo>
                <a:lnTo>
                  <a:pt x="3056" y="518536"/>
                </a:lnTo>
                <a:lnTo>
                  <a:pt x="3254" y="517653"/>
                </a:lnTo>
                <a:lnTo>
                  <a:pt x="3035" y="517425"/>
                </a:lnTo>
                <a:lnTo>
                  <a:pt x="3036" y="517063"/>
                </a:lnTo>
                <a:lnTo>
                  <a:pt x="3219" y="516645"/>
                </a:lnTo>
                <a:lnTo>
                  <a:pt x="3134" y="515450"/>
                </a:lnTo>
                <a:lnTo>
                  <a:pt x="2758" y="515335"/>
                </a:lnTo>
                <a:lnTo>
                  <a:pt x="1991" y="514557"/>
                </a:lnTo>
                <a:lnTo>
                  <a:pt x="1902" y="514112"/>
                </a:lnTo>
                <a:lnTo>
                  <a:pt x="2301" y="513501"/>
                </a:lnTo>
                <a:lnTo>
                  <a:pt x="2921" y="513074"/>
                </a:lnTo>
                <a:lnTo>
                  <a:pt x="3740" y="513028"/>
                </a:lnTo>
                <a:lnTo>
                  <a:pt x="4229" y="512628"/>
                </a:lnTo>
                <a:lnTo>
                  <a:pt x="4415" y="511943"/>
                </a:lnTo>
                <a:lnTo>
                  <a:pt x="6508" y="512167"/>
                </a:lnTo>
                <a:lnTo>
                  <a:pt x="6856" y="512206"/>
                </a:lnTo>
                <a:lnTo>
                  <a:pt x="7631" y="512304"/>
                </a:lnTo>
                <a:lnTo>
                  <a:pt x="10033" y="512599"/>
                </a:lnTo>
                <a:lnTo>
                  <a:pt x="26260" y="514485"/>
                </a:lnTo>
                <a:lnTo>
                  <a:pt x="28028" y="514679"/>
                </a:lnTo>
                <a:lnTo>
                  <a:pt x="29860" y="514936"/>
                </a:lnTo>
                <a:lnTo>
                  <a:pt x="36556" y="515692"/>
                </a:lnTo>
                <a:lnTo>
                  <a:pt x="47868" y="516997"/>
                </a:lnTo>
                <a:lnTo>
                  <a:pt x="48417" y="517058"/>
                </a:lnTo>
                <a:lnTo>
                  <a:pt x="50407" y="517259"/>
                </a:lnTo>
                <a:lnTo>
                  <a:pt x="56343" y="517893"/>
                </a:lnTo>
                <a:lnTo>
                  <a:pt x="69773" y="519473"/>
                </a:lnTo>
                <a:lnTo>
                  <a:pt x="80030" y="520675"/>
                </a:lnTo>
                <a:lnTo>
                  <a:pt x="81550" y="520864"/>
                </a:lnTo>
                <a:lnTo>
                  <a:pt x="84936" y="521201"/>
                </a:lnTo>
                <a:lnTo>
                  <a:pt x="95843" y="522448"/>
                </a:lnTo>
                <a:lnTo>
                  <a:pt x="97854" y="522752"/>
                </a:lnTo>
                <a:lnTo>
                  <a:pt x="129752" y="526381"/>
                </a:lnTo>
                <a:lnTo>
                  <a:pt x="129914" y="526394"/>
                </a:lnTo>
                <a:lnTo>
                  <a:pt x="133777" y="526815"/>
                </a:lnTo>
                <a:lnTo>
                  <a:pt x="158701" y="529481"/>
                </a:lnTo>
                <a:lnTo>
                  <a:pt x="159089" y="529522"/>
                </a:lnTo>
                <a:lnTo>
                  <a:pt x="159307" y="529546"/>
                </a:lnTo>
                <a:lnTo>
                  <a:pt x="160924" y="529712"/>
                </a:lnTo>
                <a:lnTo>
                  <a:pt x="161086" y="529728"/>
                </a:lnTo>
                <a:lnTo>
                  <a:pt x="162492" y="529880"/>
                </a:lnTo>
                <a:lnTo>
                  <a:pt x="166651" y="530308"/>
                </a:lnTo>
                <a:lnTo>
                  <a:pt x="166816" y="530320"/>
                </a:lnTo>
                <a:lnTo>
                  <a:pt x="183561" y="532058"/>
                </a:lnTo>
                <a:lnTo>
                  <a:pt x="191001" y="532817"/>
                </a:lnTo>
                <a:lnTo>
                  <a:pt x="212546" y="534981"/>
                </a:lnTo>
                <a:lnTo>
                  <a:pt x="212820" y="535014"/>
                </a:lnTo>
                <a:lnTo>
                  <a:pt x="224336" y="536181"/>
                </a:lnTo>
                <a:lnTo>
                  <a:pt x="277878" y="541265"/>
                </a:lnTo>
                <a:lnTo>
                  <a:pt x="282561" y="541680"/>
                </a:lnTo>
                <a:lnTo>
                  <a:pt x="293622" y="542629"/>
                </a:lnTo>
                <a:lnTo>
                  <a:pt x="307048" y="543871"/>
                </a:lnTo>
                <a:lnTo>
                  <a:pt x="309734" y="544107"/>
                </a:lnTo>
                <a:lnTo>
                  <a:pt x="351610" y="547683"/>
                </a:lnTo>
                <a:lnTo>
                  <a:pt x="356681" y="548099"/>
                </a:lnTo>
                <a:lnTo>
                  <a:pt x="357540" y="548181"/>
                </a:lnTo>
                <a:lnTo>
                  <a:pt x="357832" y="548187"/>
                </a:lnTo>
                <a:lnTo>
                  <a:pt x="363326" y="548636"/>
                </a:lnTo>
                <a:lnTo>
                  <a:pt x="376741" y="549736"/>
                </a:lnTo>
                <a:lnTo>
                  <a:pt x="377039" y="549759"/>
                </a:lnTo>
                <a:lnTo>
                  <a:pt x="379307" y="549935"/>
                </a:lnTo>
                <a:lnTo>
                  <a:pt x="380163" y="539408"/>
                </a:lnTo>
                <a:lnTo>
                  <a:pt x="380514" y="535029"/>
                </a:lnTo>
                <a:lnTo>
                  <a:pt x="380722" y="532355"/>
                </a:lnTo>
                <a:lnTo>
                  <a:pt x="384387" y="486431"/>
                </a:lnTo>
                <a:lnTo>
                  <a:pt x="385025" y="478417"/>
                </a:lnTo>
                <a:lnTo>
                  <a:pt x="385144" y="476904"/>
                </a:lnTo>
                <a:lnTo>
                  <a:pt x="385162" y="476726"/>
                </a:lnTo>
                <a:lnTo>
                  <a:pt x="385378" y="473963"/>
                </a:lnTo>
                <a:lnTo>
                  <a:pt x="385612" y="471298"/>
                </a:lnTo>
                <a:lnTo>
                  <a:pt x="385943" y="466882"/>
                </a:lnTo>
                <a:lnTo>
                  <a:pt x="386029" y="465894"/>
                </a:lnTo>
                <a:lnTo>
                  <a:pt x="386205" y="463709"/>
                </a:lnTo>
                <a:lnTo>
                  <a:pt x="386378" y="461523"/>
                </a:lnTo>
                <a:lnTo>
                  <a:pt x="386877" y="455347"/>
                </a:lnTo>
                <a:lnTo>
                  <a:pt x="386958" y="454460"/>
                </a:lnTo>
                <a:lnTo>
                  <a:pt x="387393" y="449112"/>
                </a:lnTo>
                <a:lnTo>
                  <a:pt x="387575" y="446564"/>
                </a:lnTo>
                <a:lnTo>
                  <a:pt x="387665" y="445548"/>
                </a:lnTo>
                <a:lnTo>
                  <a:pt x="387764" y="444249"/>
                </a:lnTo>
                <a:lnTo>
                  <a:pt x="387889" y="442909"/>
                </a:lnTo>
                <a:lnTo>
                  <a:pt x="388105" y="440391"/>
                </a:lnTo>
                <a:lnTo>
                  <a:pt x="388675" y="433187"/>
                </a:lnTo>
                <a:lnTo>
                  <a:pt x="388725" y="432544"/>
                </a:lnTo>
                <a:lnTo>
                  <a:pt x="389079" y="428212"/>
                </a:lnTo>
                <a:lnTo>
                  <a:pt x="389199" y="426947"/>
                </a:lnTo>
                <a:lnTo>
                  <a:pt x="389527" y="423487"/>
                </a:lnTo>
                <a:lnTo>
                  <a:pt x="389568" y="423077"/>
                </a:lnTo>
                <a:lnTo>
                  <a:pt x="391701" y="401498"/>
                </a:lnTo>
                <a:lnTo>
                  <a:pt x="392105" y="396983"/>
                </a:lnTo>
                <a:lnTo>
                  <a:pt x="392195" y="396485"/>
                </a:lnTo>
                <a:lnTo>
                  <a:pt x="392877" y="389802"/>
                </a:lnTo>
                <a:lnTo>
                  <a:pt x="393055" y="388067"/>
                </a:lnTo>
                <a:lnTo>
                  <a:pt x="393719" y="380879"/>
                </a:lnTo>
                <a:lnTo>
                  <a:pt x="395925" y="358675"/>
                </a:lnTo>
                <a:lnTo>
                  <a:pt x="396600" y="351492"/>
                </a:lnTo>
                <a:lnTo>
                  <a:pt x="396753" y="349973"/>
                </a:lnTo>
                <a:lnTo>
                  <a:pt x="396819" y="348929"/>
                </a:lnTo>
                <a:lnTo>
                  <a:pt x="396941" y="347992"/>
                </a:lnTo>
                <a:lnTo>
                  <a:pt x="397138" y="346260"/>
                </a:lnTo>
                <a:lnTo>
                  <a:pt x="397468" y="342653"/>
                </a:lnTo>
                <a:lnTo>
                  <a:pt x="397874" y="338285"/>
                </a:lnTo>
                <a:lnTo>
                  <a:pt x="398011" y="337251"/>
                </a:lnTo>
                <a:lnTo>
                  <a:pt x="398960" y="327688"/>
                </a:lnTo>
                <a:lnTo>
                  <a:pt x="399256" y="324561"/>
                </a:lnTo>
                <a:lnTo>
                  <a:pt x="399889" y="318311"/>
                </a:lnTo>
                <a:lnTo>
                  <a:pt x="399930" y="317729"/>
                </a:lnTo>
                <a:lnTo>
                  <a:pt x="400398" y="312931"/>
                </a:lnTo>
                <a:lnTo>
                  <a:pt x="400780" y="309393"/>
                </a:lnTo>
                <a:lnTo>
                  <a:pt x="401098" y="305852"/>
                </a:lnTo>
                <a:lnTo>
                  <a:pt x="401248" y="304095"/>
                </a:lnTo>
                <a:lnTo>
                  <a:pt x="401390" y="302298"/>
                </a:lnTo>
                <a:lnTo>
                  <a:pt x="401415" y="301737"/>
                </a:lnTo>
                <a:lnTo>
                  <a:pt x="401467" y="301123"/>
                </a:lnTo>
                <a:lnTo>
                  <a:pt x="401474" y="300972"/>
                </a:lnTo>
                <a:lnTo>
                  <a:pt x="401539" y="300185"/>
                </a:lnTo>
                <a:lnTo>
                  <a:pt x="401674" y="298586"/>
                </a:lnTo>
                <a:lnTo>
                  <a:pt x="401851" y="296594"/>
                </a:lnTo>
                <a:lnTo>
                  <a:pt x="401930" y="295547"/>
                </a:lnTo>
                <a:lnTo>
                  <a:pt x="402173" y="292505"/>
                </a:lnTo>
                <a:lnTo>
                  <a:pt x="403579" y="274890"/>
                </a:lnTo>
                <a:lnTo>
                  <a:pt x="403890" y="270911"/>
                </a:lnTo>
                <a:lnTo>
                  <a:pt x="403997" y="269294"/>
                </a:lnTo>
                <a:lnTo>
                  <a:pt x="404092" y="268057"/>
                </a:lnTo>
                <a:lnTo>
                  <a:pt x="404752" y="259876"/>
                </a:lnTo>
                <a:lnTo>
                  <a:pt x="404767" y="259722"/>
                </a:lnTo>
                <a:lnTo>
                  <a:pt x="404816" y="259399"/>
                </a:lnTo>
                <a:lnTo>
                  <a:pt x="404838" y="259229"/>
                </a:lnTo>
                <a:lnTo>
                  <a:pt x="404875" y="258775"/>
                </a:lnTo>
                <a:lnTo>
                  <a:pt x="404892" y="258560"/>
                </a:lnTo>
                <a:lnTo>
                  <a:pt x="404927" y="258160"/>
                </a:lnTo>
                <a:lnTo>
                  <a:pt x="404957" y="257745"/>
                </a:lnTo>
                <a:lnTo>
                  <a:pt x="404995" y="257308"/>
                </a:lnTo>
                <a:lnTo>
                  <a:pt x="405047" y="256723"/>
                </a:lnTo>
                <a:lnTo>
                  <a:pt x="405535" y="250583"/>
                </a:lnTo>
                <a:lnTo>
                  <a:pt x="405574" y="250079"/>
                </a:lnTo>
                <a:lnTo>
                  <a:pt x="405602" y="249726"/>
                </a:lnTo>
                <a:lnTo>
                  <a:pt x="407197" y="230507"/>
                </a:lnTo>
                <a:lnTo>
                  <a:pt x="407503" y="226429"/>
                </a:lnTo>
                <a:lnTo>
                  <a:pt x="407727" y="224219"/>
                </a:lnTo>
                <a:lnTo>
                  <a:pt x="408480" y="214897"/>
                </a:lnTo>
                <a:lnTo>
                  <a:pt x="408921" y="209405"/>
                </a:lnTo>
                <a:lnTo>
                  <a:pt x="409489" y="202303"/>
                </a:lnTo>
                <a:lnTo>
                  <a:pt x="410000" y="196269"/>
                </a:lnTo>
                <a:lnTo>
                  <a:pt x="410533" y="189584"/>
                </a:lnTo>
                <a:lnTo>
                  <a:pt x="412053" y="170508"/>
                </a:lnTo>
                <a:lnTo>
                  <a:pt x="412139" y="168648"/>
                </a:lnTo>
                <a:lnTo>
                  <a:pt x="412318" y="167363"/>
                </a:lnTo>
                <a:lnTo>
                  <a:pt x="412380" y="166484"/>
                </a:lnTo>
                <a:lnTo>
                  <a:pt x="412388" y="166242"/>
                </a:lnTo>
                <a:lnTo>
                  <a:pt x="412546" y="164457"/>
                </a:lnTo>
                <a:lnTo>
                  <a:pt x="412753" y="162100"/>
                </a:lnTo>
                <a:lnTo>
                  <a:pt x="412800" y="161539"/>
                </a:lnTo>
                <a:lnTo>
                  <a:pt x="413069" y="158021"/>
                </a:lnTo>
                <a:lnTo>
                  <a:pt x="413330" y="154421"/>
                </a:lnTo>
                <a:lnTo>
                  <a:pt x="413458" y="153343"/>
                </a:lnTo>
                <a:lnTo>
                  <a:pt x="417200" y="107708"/>
                </a:lnTo>
                <a:lnTo>
                  <a:pt x="418378" y="93373"/>
                </a:lnTo>
                <a:lnTo>
                  <a:pt x="418903" y="86979"/>
                </a:lnTo>
                <a:lnTo>
                  <a:pt x="418874" y="86377"/>
                </a:lnTo>
                <a:lnTo>
                  <a:pt x="419067" y="84217"/>
                </a:lnTo>
                <a:lnTo>
                  <a:pt x="419130" y="82846"/>
                </a:lnTo>
                <a:lnTo>
                  <a:pt x="419341" y="81323"/>
                </a:lnTo>
                <a:lnTo>
                  <a:pt x="421528" y="54645"/>
                </a:lnTo>
                <a:lnTo>
                  <a:pt x="424024" y="22362"/>
                </a:lnTo>
                <a:lnTo>
                  <a:pt x="425799" y="0"/>
                </a:lnTo>
                <a:lnTo>
                  <a:pt x="429720" y="318"/>
                </a:lnTo>
                <a:lnTo>
                  <a:pt x="504400" y="5946"/>
                </a:lnTo>
                <a:lnTo>
                  <a:pt x="504946" y="5943"/>
                </a:lnTo>
                <a:lnTo>
                  <a:pt x="513142" y="6567"/>
                </a:lnTo>
                <a:lnTo>
                  <a:pt x="516819" y="6823"/>
                </a:lnTo>
                <a:lnTo>
                  <a:pt x="517158" y="6802"/>
                </a:lnTo>
                <a:lnTo>
                  <a:pt x="526073" y="7425"/>
                </a:lnTo>
                <a:lnTo>
                  <a:pt x="536217" y="8123"/>
                </a:lnTo>
                <a:lnTo>
                  <a:pt x="546518" y="8931"/>
                </a:lnTo>
                <a:lnTo>
                  <a:pt x="550335" y="9164"/>
                </a:lnTo>
                <a:lnTo>
                  <a:pt x="550807" y="9191"/>
                </a:lnTo>
                <a:lnTo>
                  <a:pt x="550943" y="9199"/>
                </a:lnTo>
                <a:lnTo>
                  <a:pt x="551197" y="9214"/>
                </a:lnTo>
                <a:lnTo>
                  <a:pt x="558166" y="9668"/>
                </a:lnTo>
                <a:lnTo>
                  <a:pt x="559221" y="9762"/>
                </a:lnTo>
                <a:lnTo>
                  <a:pt x="563692" y="10041"/>
                </a:lnTo>
                <a:lnTo>
                  <a:pt x="564064" y="10065"/>
                </a:lnTo>
                <a:lnTo>
                  <a:pt x="566653" y="10235"/>
                </a:lnTo>
                <a:lnTo>
                  <a:pt x="620211" y="13506"/>
                </a:lnTo>
                <a:lnTo>
                  <a:pt x="623468" y="13653"/>
                </a:lnTo>
                <a:lnTo>
                  <a:pt x="624173" y="13696"/>
                </a:lnTo>
                <a:lnTo>
                  <a:pt x="630959" y="14071"/>
                </a:lnTo>
                <a:lnTo>
                  <a:pt x="633240" y="14198"/>
                </a:lnTo>
                <a:lnTo>
                  <a:pt x="635039" y="14298"/>
                </a:lnTo>
                <a:lnTo>
                  <a:pt x="636784" y="14392"/>
                </a:lnTo>
                <a:lnTo>
                  <a:pt x="640208" y="14574"/>
                </a:lnTo>
                <a:lnTo>
                  <a:pt x="642637" y="14706"/>
                </a:lnTo>
                <a:lnTo>
                  <a:pt x="643514" y="14752"/>
                </a:lnTo>
                <a:lnTo>
                  <a:pt x="646161" y="14906"/>
                </a:lnTo>
                <a:lnTo>
                  <a:pt x="647956" y="15001"/>
                </a:lnTo>
                <a:lnTo>
                  <a:pt x="648283" y="15021"/>
                </a:lnTo>
                <a:lnTo>
                  <a:pt x="652367" y="15245"/>
                </a:lnTo>
                <a:lnTo>
                  <a:pt x="656092" y="15446"/>
                </a:lnTo>
                <a:lnTo>
                  <a:pt x="657656" y="15534"/>
                </a:lnTo>
                <a:lnTo>
                  <a:pt x="662715" y="15802"/>
                </a:lnTo>
                <a:lnTo>
                  <a:pt x="663652" y="15856"/>
                </a:lnTo>
                <a:lnTo>
                  <a:pt x="669201" y="16147"/>
                </a:lnTo>
                <a:lnTo>
                  <a:pt x="670113" y="16192"/>
                </a:lnTo>
                <a:lnTo>
                  <a:pt x="670637" y="16220"/>
                </a:lnTo>
                <a:lnTo>
                  <a:pt x="673816" y="16394"/>
                </a:lnTo>
                <a:lnTo>
                  <a:pt x="675391" y="16473"/>
                </a:lnTo>
                <a:lnTo>
                  <a:pt x="676195" y="16522"/>
                </a:lnTo>
                <a:lnTo>
                  <a:pt x="684269" y="16906"/>
                </a:lnTo>
                <a:lnTo>
                  <a:pt x="684976" y="16942"/>
                </a:lnTo>
                <a:lnTo>
                  <a:pt x="686235" y="17000"/>
                </a:lnTo>
                <a:lnTo>
                  <a:pt x="687006" y="17041"/>
                </a:lnTo>
                <a:lnTo>
                  <a:pt x="690483" y="17215"/>
                </a:lnTo>
                <a:lnTo>
                  <a:pt x="693144" y="17341"/>
                </a:lnTo>
                <a:lnTo>
                  <a:pt x="694875" y="17429"/>
                </a:lnTo>
                <a:lnTo>
                  <a:pt x="695900" y="17450"/>
                </a:lnTo>
                <a:lnTo>
                  <a:pt x="697244" y="17519"/>
                </a:lnTo>
                <a:lnTo>
                  <a:pt x="710119" y="18131"/>
                </a:lnTo>
                <a:lnTo>
                  <a:pt x="719193" y="18550"/>
                </a:lnTo>
                <a:lnTo>
                  <a:pt x="727775" y="18929"/>
                </a:lnTo>
                <a:lnTo>
                  <a:pt x="728109" y="18943"/>
                </a:lnTo>
                <a:lnTo>
                  <a:pt x="725675" y="73555"/>
                </a:lnTo>
                <a:lnTo>
                  <a:pt x="724718" y="95035"/>
                </a:lnTo>
                <a:lnTo>
                  <a:pt x="723284" y="127212"/>
                </a:lnTo>
                <a:lnTo>
                  <a:pt x="722207" y="151381"/>
                </a:lnTo>
                <a:lnTo>
                  <a:pt x="720896" y="180809"/>
                </a:lnTo>
                <a:lnTo>
                  <a:pt x="720063" y="199506"/>
                </a:lnTo>
                <a:lnTo>
                  <a:pt x="718509" y="234356"/>
                </a:lnTo>
                <a:lnTo>
                  <a:pt x="717493" y="257149"/>
                </a:lnTo>
                <a:lnTo>
                  <a:pt x="717787" y="257173"/>
                </a:lnTo>
                <a:lnTo>
                  <a:pt x="718979" y="257268"/>
                </a:lnTo>
                <a:lnTo>
                  <a:pt x="720118" y="257166"/>
                </a:lnTo>
                <a:lnTo>
                  <a:pt x="720451" y="257075"/>
                </a:lnTo>
                <a:lnTo>
                  <a:pt x="721079" y="256653"/>
                </a:lnTo>
                <a:lnTo>
                  <a:pt x="721794" y="256018"/>
                </a:lnTo>
                <a:lnTo>
                  <a:pt x="721941" y="255847"/>
                </a:lnTo>
                <a:lnTo>
                  <a:pt x="721948" y="255668"/>
                </a:lnTo>
                <a:lnTo>
                  <a:pt x="722046" y="255383"/>
                </a:lnTo>
                <a:lnTo>
                  <a:pt x="722275" y="255188"/>
                </a:lnTo>
                <a:lnTo>
                  <a:pt x="723185" y="255096"/>
                </a:lnTo>
                <a:lnTo>
                  <a:pt x="724847" y="255483"/>
                </a:lnTo>
                <a:lnTo>
                  <a:pt x="725461" y="255775"/>
                </a:lnTo>
                <a:lnTo>
                  <a:pt x="725582" y="256309"/>
                </a:lnTo>
                <a:lnTo>
                  <a:pt x="726176" y="256860"/>
                </a:lnTo>
                <a:lnTo>
                  <a:pt x="727843" y="258182"/>
                </a:lnTo>
                <a:lnTo>
                  <a:pt x="728142" y="258229"/>
                </a:lnTo>
                <a:lnTo>
                  <a:pt x="728365" y="258400"/>
                </a:lnTo>
                <a:lnTo>
                  <a:pt x="729014" y="259063"/>
                </a:lnTo>
                <a:lnTo>
                  <a:pt x="730254" y="260585"/>
                </a:lnTo>
                <a:lnTo>
                  <a:pt x="730363" y="260804"/>
                </a:lnTo>
                <a:lnTo>
                  <a:pt x="730437" y="261207"/>
                </a:lnTo>
                <a:lnTo>
                  <a:pt x="730762" y="261772"/>
                </a:lnTo>
                <a:lnTo>
                  <a:pt x="732303" y="263806"/>
                </a:lnTo>
                <a:lnTo>
                  <a:pt x="733139" y="264432"/>
                </a:lnTo>
                <a:lnTo>
                  <a:pt x="734307" y="265308"/>
                </a:lnTo>
                <a:lnTo>
                  <a:pt x="735070" y="265644"/>
                </a:lnTo>
                <a:lnTo>
                  <a:pt x="735750" y="266871"/>
                </a:lnTo>
                <a:lnTo>
                  <a:pt x="735678" y="267220"/>
                </a:lnTo>
                <a:lnTo>
                  <a:pt x="736086" y="268315"/>
                </a:lnTo>
                <a:lnTo>
                  <a:pt x="738083" y="271139"/>
                </a:lnTo>
                <a:lnTo>
                  <a:pt x="739130" y="272354"/>
                </a:lnTo>
                <a:lnTo>
                  <a:pt x="739871" y="272402"/>
                </a:lnTo>
                <a:lnTo>
                  <a:pt x="740876" y="273272"/>
                </a:lnTo>
                <a:lnTo>
                  <a:pt x="740950" y="273404"/>
                </a:lnTo>
                <a:lnTo>
                  <a:pt x="740938" y="273547"/>
                </a:lnTo>
                <a:lnTo>
                  <a:pt x="740637" y="273954"/>
                </a:lnTo>
                <a:lnTo>
                  <a:pt x="740673" y="274121"/>
                </a:lnTo>
                <a:lnTo>
                  <a:pt x="741956" y="275306"/>
                </a:lnTo>
                <a:lnTo>
                  <a:pt x="743290" y="276163"/>
                </a:lnTo>
                <a:lnTo>
                  <a:pt x="744355" y="276640"/>
                </a:lnTo>
                <a:lnTo>
                  <a:pt x="745364" y="277289"/>
                </a:lnTo>
                <a:lnTo>
                  <a:pt x="745740" y="277732"/>
                </a:lnTo>
                <a:lnTo>
                  <a:pt x="745866" y="277990"/>
                </a:lnTo>
                <a:lnTo>
                  <a:pt x="745939" y="278354"/>
                </a:lnTo>
                <a:lnTo>
                  <a:pt x="745860" y="278755"/>
                </a:lnTo>
                <a:lnTo>
                  <a:pt x="746063" y="279205"/>
                </a:lnTo>
                <a:lnTo>
                  <a:pt x="746536" y="279641"/>
                </a:lnTo>
                <a:lnTo>
                  <a:pt x="747676" y="280486"/>
                </a:lnTo>
                <a:lnTo>
                  <a:pt x="749534" y="280714"/>
                </a:lnTo>
                <a:lnTo>
                  <a:pt x="750232" y="280999"/>
                </a:lnTo>
                <a:lnTo>
                  <a:pt x="750767" y="281454"/>
                </a:lnTo>
                <a:lnTo>
                  <a:pt x="751101" y="281530"/>
                </a:lnTo>
                <a:lnTo>
                  <a:pt x="751448" y="281456"/>
                </a:lnTo>
                <a:lnTo>
                  <a:pt x="751988" y="281217"/>
                </a:lnTo>
                <a:lnTo>
                  <a:pt x="752470" y="280823"/>
                </a:lnTo>
                <a:lnTo>
                  <a:pt x="754374" y="281376"/>
                </a:lnTo>
                <a:lnTo>
                  <a:pt x="755050" y="281702"/>
                </a:lnTo>
                <a:lnTo>
                  <a:pt x="757534" y="281665"/>
                </a:lnTo>
                <a:lnTo>
                  <a:pt x="757926" y="281380"/>
                </a:lnTo>
                <a:lnTo>
                  <a:pt x="758864" y="280345"/>
                </a:lnTo>
                <a:lnTo>
                  <a:pt x="759099" y="279980"/>
                </a:lnTo>
                <a:lnTo>
                  <a:pt x="759204" y="279703"/>
                </a:lnTo>
                <a:lnTo>
                  <a:pt x="759158" y="278852"/>
                </a:lnTo>
                <a:lnTo>
                  <a:pt x="759289" y="277684"/>
                </a:lnTo>
                <a:lnTo>
                  <a:pt x="759786" y="276601"/>
                </a:lnTo>
                <a:lnTo>
                  <a:pt x="760378" y="276425"/>
                </a:lnTo>
                <a:lnTo>
                  <a:pt x="760857" y="276427"/>
                </a:lnTo>
                <a:lnTo>
                  <a:pt x="761620" y="276592"/>
                </a:lnTo>
                <a:lnTo>
                  <a:pt x="762244" y="276945"/>
                </a:lnTo>
                <a:lnTo>
                  <a:pt x="762926" y="277209"/>
                </a:lnTo>
                <a:lnTo>
                  <a:pt x="764915" y="277442"/>
                </a:lnTo>
                <a:lnTo>
                  <a:pt x="765547" y="277374"/>
                </a:lnTo>
                <a:lnTo>
                  <a:pt x="766176" y="277117"/>
                </a:lnTo>
                <a:lnTo>
                  <a:pt x="766516" y="277187"/>
                </a:lnTo>
                <a:lnTo>
                  <a:pt x="767972" y="277787"/>
                </a:lnTo>
                <a:lnTo>
                  <a:pt x="768249" y="278028"/>
                </a:lnTo>
                <a:lnTo>
                  <a:pt x="768541" y="278405"/>
                </a:lnTo>
                <a:lnTo>
                  <a:pt x="768894" y="279040"/>
                </a:lnTo>
                <a:lnTo>
                  <a:pt x="769214" y="279266"/>
                </a:lnTo>
                <a:lnTo>
                  <a:pt x="770198" y="279500"/>
                </a:lnTo>
                <a:lnTo>
                  <a:pt x="770447" y="279505"/>
                </a:lnTo>
                <a:lnTo>
                  <a:pt x="770873" y="279512"/>
                </a:lnTo>
                <a:lnTo>
                  <a:pt x="772714" y="280592"/>
                </a:lnTo>
                <a:lnTo>
                  <a:pt x="773457" y="281647"/>
                </a:lnTo>
                <a:lnTo>
                  <a:pt x="773867" y="282371"/>
                </a:lnTo>
                <a:lnTo>
                  <a:pt x="774865" y="282496"/>
                </a:lnTo>
                <a:lnTo>
                  <a:pt x="775981" y="281672"/>
                </a:lnTo>
                <a:lnTo>
                  <a:pt x="777134" y="282660"/>
                </a:lnTo>
                <a:lnTo>
                  <a:pt x="777305" y="282687"/>
                </a:lnTo>
                <a:lnTo>
                  <a:pt x="777741" y="282596"/>
                </a:lnTo>
                <a:lnTo>
                  <a:pt x="778093" y="282413"/>
                </a:lnTo>
                <a:lnTo>
                  <a:pt x="778346" y="282080"/>
                </a:lnTo>
                <a:lnTo>
                  <a:pt x="779065" y="278698"/>
                </a:lnTo>
                <a:lnTo>
                  <a:pt x="778860" y="277506"/>
                </a:lnTo>
                <a:lnTo>
                  <a:pt x="778606" y="277249"/>
                </a:lnTo>
                <a:lnTo>
                  <a:pt x="778570" y="277076"/>
                </a:lnTo>
                <a:lnTo>
                  <a:pt x="778584" y="276424"/>
                </a:lnTo>
                <a:lnTo>
                  <a:pt x="778877" y="274213"/>
                </a:lnTo>
                <a:lnTo>
                  <a:pt x="780374" y="272447"/>
                </a:lnTo>
                <a:lnTo>
                  <a:pt x="780962" y="272234"/>
                </a:lnTo>
                <a:lnTo>
                  <a:pt x="781550" y="272274"/>
                </a:lnTo>
                <a:lnTo>
                  <a:pt x="782646" y="272663"/>
                </a:lnTo>
                <a:lnTo>
                  <a:pt x="783050" y="273170"/>
                </a:lnTo>
                <a:lnTo>
                  <a:pt x="783023" y="273439"/>
                </a:lnTo>
                <a:lnTo>
                  <a:pt x="782811" y="273814"/>
                </a:lnTo>
                <a:lnTo>
                  <a:pt x="782769" y="274012"/>
                </a:lnTo>
                <a:lnTo>
                  <a:pt x="782797" y="274353"/>
                </a:lnTo>
                <a:lnTo>
                  <a:pt x="783420" y="274998"/>
                </a:lnTo>
                <a:lnTo>
                  <a:pt x="784322" y="275771"/>
                </a:lnTo>
                <a:lnTo>
                  <a:pt x="785054" y="276231"/>
                </a:lnTo>
                <a:lnTo>
                  <a:pt x="785581" y="276883"/>
                </a:lnTo>
                <a:lnTo>
                  <a:pt x="786002" y="277871"/>
                </a:lnTo>
                <a:lnTo>
                  <a:pt x="786575" y="278649"/>
                </a:lnTo>
                <a:lnTo>
                  <a:pt x="786778" y="278668"/>
                </a:lnTo>
                <a:lnTo>
                  <a:pt x="787617" y="278476"/>
                </a:lnTo>
                <a:lnTo>
                  <a:pt x="788576" y="277994"/>
                </a:lnTo>
                <a:lnTo>
                  <a:pt x="789037" y="277870"/>
                </a:lnTo>
                <a:lnTo>
                  <a:pt x="789519" y="277966"/>
                </a:lnTo>
                <a:lnTo>
                  <a:pt x="792117" y="279236"/>
                </a:lnTo>
                <a:lnTo>
                  <a:pt x="792402" y="279449"/>
                </a:lnTo>
                <a:lnTo>
                  <a:pt x="792588" y="280961"/>
                </a:lnTo>
                <a:lnTo>
                  <a:pt x="792354" y="281161"/>
                </a:lnTo>
                <a:lnTo>
                  <a:pt x="792007" y="281328"/>
                </a:lnTo>
                <a:lnTo>
                  <a:pt x="791035" y="281357"/>
                </a:lnTo>
                <a:lnTo>
                  <a:pt x="790889" y="281470"/>
                </a:lnTo>
                <a:lnTo>
                  <a:pt x="790924" y="281679"/>
                </a:lnTo>
                <a:lnTo>
                  <a:pt x="791284" y="282097"/>
                </a:lnTo>
                <a:lnTo>
                  <a:pt x="792535" y="283244"/>
                </a:lnTo>
                <a:lnTo>
                  <a:pt x="792942" y="283286"/>
                </a:lnTo>
                <a:lnTo>
                  <a:pt x="793293" y="282971"/>
                </a:lnTo>
                <a:lnTo>
                  <a:pt x="793547" y="282869"/>
                </a:lnTo>
                <a:lnTo>
                  <a:pt x="794151" y="283297"/>
                </a:lnTo>
                <a:lnTo>
                  <a:pt x="794693" y="284539"/>
                </a:lnTo>
                <a:lnTo>
                  <a:pt x="794959" y="285685"/>
                </a:lnTo>
                <a:lnTo>
                  <a:pt x="795018" y="286836"/>
                </a:lnTo>
                <a:lnTo>
                  <a:pt x="795079" y="287049"/>
                </a:lnTo>
                <a:lnTo>
                  <a:pt x="795339" y="287284"/>
                </a:lnTo>
                <a:lnTo>
                  <a:pt x="795730" y="287398"/>
                </a:lnTo>
                <a:lnTo>
                  <a:pt x="796160" y="287377"/>
                </a:lnTo>
                <a:lnTo>
                  <a:pt x="796392" y="287219"/>
                </a:lnTo>
                <a:lnTo>
                  <a:pt x="796643" y="287210"/>
                </a:lnTo>
                <a:lnTo>
                  <a:pt x="797069" y="287367"/>
                </a:lnTo>
                <a:lnTo>
                  <a:pt x="797299" y="287874"/>
                </a:lnTo>
                <a:lnTo>
                  <a:pt x="797352" y="289271"/>
                </a:lnTo>
                <a:lnTo>
                  <a:pt x="797112" y="290609"/>
                </a:lnTo>
                <a:lnTo>
                  <a:pt x="796905" y="291006"/>
                </a:lnTo>
                <a:lnTo>
                  <a:pt x="797013" y="293274"/>
                </a:lnTo>
                <a:lnTo>
                  <a:pt x="797183" y="294003"/>
                </a:lnTo>
                <a:lnTo>
                  <a:pt x="797394" y="294359"/>
                </a:lnTo>
                <a:lnTo>
                  <a:pt x="797786" y="294566"/>
                </a:lnTo>
                <a:lnTo>
                  <a:pt x="798138" y="294674"/>
                </a:lnTo>
                <a:lnTo>
                  <a:pt x="798611" y="294729"/>
                </a:lnTo>
                <a:lnTo>
                  <a:pt x="798681" y="295764"/>
                </a:lnTo>
                <a:lnTo>
                  <a:pt x="798389" y="297165"/>
                </a:lnTo>
                <a:lnTo>
                  <a:pt x="798294" y="299203"/>
                </a:lnTo>
                <a:lnTo>
                  <a:pt x="798440" y="299728"/>
                </a:lnTo>
                <a:lnTo>
                  <a:pt x="798861" y="300691"/>
                </a:lnTo>
                <a:lnTo>
                  <a:pt x="798951" y="301023"/>
                </a:lnTo>
                <a:lnTo>
                  <a:pt x="798952" y="301326"/>
                </a:lnTo>
                <a:lnTo>
                  <a:pt x="798721" y="301931"/>
                </a:lnTo>
                <a:lnTo>
                  <a:pt x="798644" y="302342"/>
                </a:lnTo>
                <a:lnTo>
                  <a:pt x="798694" y="302605"/>
                </a:lnTo>
                <a:lnTo>
                  <a:pt x="798951" y="302906"/>
                </a:lnTo>
                <a:lnTo>
                  <a:pt x="802063" y="303682"/>
                </a:lnTo>
                <a:lnTo>
                  <a:pt x="803633" y="303014"/>
                </a:lnTo>
                <a:lnTo>
                  <a:pt x="804244" y="302496"/>
                </a:lnTo>
                <a:lnTo>
                  <a:pt x="805028" y="302492"/>
                </a:lnTo>
                <a:lnTo>
                  <a:pt x="805336" y="302677"/>
                </a:lnTo>
                <a:lnTo>
                  <a:pt x="805421" y="303006"/>
                </a:lnTo>
                <a:lnTo>
                  <a:pt x="805321" y="303194"/>
                </a:lnTo>
                <a:lnTo>
                  <a:pt x="805051" y="303379"/>
                </a:lnTo>
                <a:lnTo>
                  <a:pt x="804888" y="303722"/>
                </a:lnTo>
                <a:lnTo>
                  <a:pt x="804846" y="303962"/>
                </a:lnTo>
                <a:lnTo>
                  <a:pt x="805048" y="304335"/>
                </a:lnTo>
                <a:lnTo>
                  <a:pt x="805374" y="304517"/>
                </a:lnTo>
                <a:lnTo>
                  <a:pt x="806126" y="304698"/>
                </a:lnTo>
                <a:lnTo>
                  <a:pt x="807207" y="304532"/>
                </a:lnTo>
                <a:lnTo>
                  <a:pt x="808935" y="303864"/>
                </a:lnTo>
                <a:lnTo>
                  <a:pt x="810246" y="303639"/>
                </a:lnTo>
                <a:lnTo>
                  <a:pt x="810610" y="303687"/>
                </a:lnTo>
                <a:lnTo>
                  <a:pt x="811577" y="304066"/>
                </a:lnTo>
                <a:lnTo>
                  <a:pt x="812191" y="304533"/>
                </a:lnTo>
                <a:lnTo>
                  <a:pt x="812305" y="304762"/>
                </a:lnTo>
                <a:lnTo>
                  <a:pt x="812406" y="305055"/>
                </a:lnTo>
                <a:lnTo>
                  <a:pt x="813352" y="305376"/>
                </a:lnTo>
                <a:lnTo>
                  <a:pt x="813899" y="305395"/>
                </a:lnTo>
                <a:lnTo>
                  <a:pt x="814168" y="305081"/>
                </a:lnTo>
                <a:lnTo>
                  <a:pt x="814385" y="304618"/>
                </a:lnTo>
                <a:lnTo>
                  <a:pt x="814675" y="304353"/>
                </a:lnTo>
                <a:lnTo>
                  <a:pt x="817045" y="304884"/>
                </a:lnTo>
                <a:lnTo>
                  <a:pt x="817808" y="304489"/>
                </a:lnTo>
                <a:lnTo>
                  <a:pt x="818112" y="304237"/>
                </a:lnTo>
                <a:lnTo>
                  <a:pt x="818082" y="303538"/>
                </a:lnTo>
                <a:lnTo>
                  <a:pt x="818370" y="303158"/>
                </a:lnTo>
                <a:lnTo>
                  <a:pt x="819405" y="302702"/>
                </a:lnTo>
                <a:lnTo>
                  <a:pt x="819769" y="302764"/>
                </a:lnTo>
                <a:lnTo>
                  <a:pt x="820364" y="303231"/>
                </a:lnTo>
                <a:lnTo>
                  <a:pt x="820610" y="304141"/>
                </a:lnTo>
                <a:lnTo>
                  <a:pt x="820810" y="304631"/>
                </a:lnTo>
                <a:lnTo>
                  <a:pt x="821051" y="304973"/>
                </a:lnTo>
                <a:lnTo>
                  <a:pt x="821570" y="305268"/>
                </a:lnTo>
                <a:lnTo>
                  <a:pt x="821848" y="305274"/>
                </a:lnTo>
                <a:lnTo>
                  <a:pt x="822255" y="304877"/>
                </a:lnTo>
                <a:lnTo>
                  <a:pt x="822301" y="304668"/>
                </a:lnTo>
                <a:lnTo>
                  <a:pt x="822298" y="304063"/>
                </a:lnTo>
                <a:lnTo>
                  <a:pt x="822461" y="303858"/>
                </a:lnTo>
                <a:lnTo>
                  <a:pt x="822702" y="303764"/>
                </a:lnTo>
                <a:lnTo>
                  <a:pt x="823326" y="303941"/>
                </a:lnTo>
                <a:lnTo>
                  <a:pt x="823524" y="304058"/>
                </a:lnTo>
                <a:lnTo>
                  <a:pt x="824539" y="305072"/>
                </a:lnTo>
                <a:lnTo>
                  <a:pt x="825738" y="306460"/>
                </a:lnTo>
                <a:lnTo>
                  <a:pt x="825802" y="306650"/>
                </a:lnTo>
                <a:lnTo>
                  <a:pt x="826227" y="307299"/>
                </a:lnTo>
                <a:lnTo>
                  <a:pt x="826467" y="307619"/>
                </a:lnTo>
                <a:lnTo>
                  <a:pt x="826704" y="307823"/>
                </a:lnTo>
                <a:lnTo>
                  <a:pt x="827611" y="308383"/>
                </a:lnTo>
                <a:lnTo>
                  <a:pt x="831317" y="309840"/>
                </a:lnTo>
                <a:lnTo>
                  <a:pt x="831453" y="310035"/>
                </a:lnTo>
                <a:lnTo>
                  <a:pt x="831479" y="310283"/>
                </a:lnTo>
                <a:lnTo>
                  <a:pt x="831364" y="310595"/>
                </a:lnTo>
                <a:lnTo>
                  <a:pt x="831071" y="311004"/>
                </a:lnTo>
                <a:lnTo>
                  <a:pt x="831074" y="311173"/>
                </a:lnTo>
                <a:lnTo>
                  <a:pt x="831231" y="311431"/>
                </a:lnTo>
                <a:lnTo>
                  <a:pt x="831746" y="311933"/>
                </a:lnTo>
                <a:lnTo>
                  <a:pt x="832317" y="312015"/>
                </a:lnTo>
                <a:lnTo>
                  <a:pt x="832570" y="311925"/>
                </a:lnTo>
                <a:lnTo>
                  <a:pt x="832756" y="311585"/>
                </a:lnTo>
                <a:lnTo>
                  <a:pt x="832836" y="310741"/>
                </a:lnTo>
                <a:lnTo>
                  <a:pt x="832901" y="310563"/>
                </a:lnTo>
                <a:lnTo>
                  <a:pt x="833082" y="310504"/>
                </a:lnTo>
                <a:lnTo>
                  <a:pt x="835601" y="310517"/>
                </a:lnTo>
                <a:lnTo>
                  <a:pt x="837456" y="311029"/>
                </a:lnTo>
                <a:lnTo>
                  <a:pt x="838079" y="311361"/>
                </a:lnTo>
                <a:lnTo>
                  <a:pt x="839556" y="312898"/>
                </a:lnTo>
                <a:lnTo>
                  <a:pt x="842251" y="313883"/>
                </a:lnTo>
                <a:lnTo>
                  <a:pt x="842629" y="314212"/>
                </a:lnTo>
                <a:lnTo>
                  <a:pt x="842752" y="314388"/>
                </a:lnTo>
                <a:lnTo>
                  <a:pt x="842849" y="314821"/>
                </a:lnTo>
                <a:lnTo>
                  <a:pt x="842825" y="315062"/>
                </a:lnTo>
                <a:lnTo>
                  <a:pt x="843086" y="315349"/>
                </a:lnTo>
                <a:lnTo>
                  <a:pt x="843882" y="315421"/>
                </a:lnTo>
                <a:lnTo>
                  <a:pt x="844641" y="315286"/>
                </a:lnTo>
                <a:lnTo>
                  <a:pt x="844905" y="315065"/>
                </a:lnTo>
                <a:lnTo>
                  <a:pt x="845148" y="314631"/>
                </a:lnTo>
                <a:lnTo>
                  <a:pt x="845199" y="314340"/>
                </a:lnTo>
                <a:lnTo>
                  <a:pt x="845468" y="314055"/>
                </a:lnTo>
                <a:lnTo>
                  <a:pt x="847195" y="314022"/>
                </a:lnTo>
                <a:lnTo>
                  <a:pt x="847341" y="314088"/>
                </a:lnTo>
                <a:lnTo>
                  <a:pt x="849348" y="314445"/>
                </a:lnTo>
                <a:lnTo>
                  <a:pt x="850011" y="314509"/>
                </a:lnTo>
                <a:lnTo>
                  <a:pt x="853642" y="311534"/>
                </a:lnTo>
                <a:lnTo>
                  <a:pt x="854182" y="310954"/>
                </a:lnTo>
                <a:lnTo>
                  <a:pt x="854445" y="310799"/>
                </a:lnTo>
                <a:lnTo>
                  <a:pt x="854944" y="310802"/>
                </a:lnTo>
                <a:lnTo>
                  <a:pt x="855705" y="311182"/>
                </a:lnTo>
                <a:lnTo>
                  <a:pt x="857137" y="311765"/>
                </a:lnTo>
                <a:lnTo>
                  <a:pt x="857641" y="311875"/>
                </a:lnTo>
                <a:lnTo>
                  <a:pt x="858147" y="311872"/>
                </a:lnTo>
                <a:lnTo>
                  <a:pt x="858320" y="311811"/>
                </a:lnTo>
                <a:lnTo>
                  <a:pt x="858456" y="311763"/>
                </a:lnTo>
                <a:lnTo>
                  <a:pt x="858967" y="311442"/>
                </a:lnTo>
                <a:lnTo>
                  <a:pt x="859400" y="311415"/>
                </a:lnTo>
                <a:lnTo>
                  <a:pt x="861691" y="312904"/>
                </a:lnTo>
                <a:lnTo>
                  <a:pt x="862160" y="313392"/>
                </a:lnTo>
                <a:lnTo>
                  <a:pt x="863381" y="314884"/>
                </a:lnTo>
                <a:lnTo>
                  <a:pt x="863529" y="315496"/>
                </a:lnTo>
                <a:lnTo>
                  <a:pt x="864289" y="316611"/>
                </a:lnTo>
                <a:lnTo>
                  <a:pt x="865758" y="318122"/>
                </a:lnTo>
                <a:lnTo>
                  <a:pt x="866315" y="319058"/>
                </a:lnTo>
                <a:lnTo>
                  <a:pt x="866546" y="319663"/>
                </a:lnTo>
                <a:lnTo>
                  <a:pt x="868945" y="322500"/>
                </a:lnTo>
                <a:lnTo>
                  <a:pt x="870753" y="323747"/>
                </a:lnTo>
                <a:lnTo>
                  <a:pt x="871194" y="323799"/>
                </a:lnTo>
                <a:lnTo>
                  <a:pt x="871919" y="323573"/>
                </a:lnTo>
                <a:lnTo>
                  <a:pt x="874631" y="322518"/>
                </a:lnTo>
                <a:lnTo>
                  <a:pt x="874911" y="322284"/>
                </a:lnTo>
                <a:lnTo>
                  <a:pt x="874977" y="322114"/>
                </a:lnTo>
                <a:lnTo>
                  <a:pt x="875005" y="321812"/>
                </a:lnTo>
                <a:lnTo>
                  <a:pt x="875304" y="321348"/>
                </a:lnTo>
                <a:lnTo>
                  <a:pt x="875588" y="321212"/>
                </a:lnTo>
                <a:lnTo>
                  <a:pt x="876412" y="321073"/>
                </a:lnTo>
                <a:lnTo>
                  <a:pt x="876788" y="321095"/>
                </a:lnTo>
                <a:lnTo>
                  <a:pt x="877120" y="321193"/>
                </a:lnTo>
                <a:lnTo>
                  <a:pt x="877421" y="321417"/>
                </a:lnTo>
                <a:lnTo>
                  <a:pt x="877652" y="321490"/>
                </a:lnTo>
                <a:lnTo>
                  <a:pt x="877879" y="321430"/>
                </a:lnTo>
                <a:lnTo>
                  <a:pt x="878234" y="321188"/>
                </a:lnTo>
                <a:lnTo>
                  <a:pt x="879791" y="319401"/>
                </a:lnTo>
                <a:lnTo>
                  <a:pt x="879948" y="318842"/>
                </a:lnTo>
                <a:lnTo>
                  <a:pt x="880025" y="316779"/>
                </a:lnTo>
                <a:lnTo>
                  <a:pt x="879739" y="316669"/>
                </a:lnTo>
                <a:lnTo>
                  <a:pt x="880019" y="315913"/>
                </a:lnTo>
                <a:lnTo>
                  <a:pt x="881522" y="313760"/>
                </a:lnTo>
                <a:lnTo>
                  <a:pt x="881856" y="313384"/>
                </a:lnTo>
                <a:lnTo>
                  <a:pt x="883292" y="312594"/>
                </a:lnTo>
                <a:lnTo>
                  <a:pt x="883652" y="312491"/>
                </a:lnTo>
                <a:lnTo>
                  <a:pt x="887604" y="313337"/>
                </a:lnTo>
                <a:lnTo>
                  <a:pt x="887894" y="313504"/>
                </a:lnTo>
                <a:lnTo>
                  <a:pt x="888279" y="313919"/>
                </a:lnTo>
                <a:lnTo>
                  <a:pt x="890151" y="315418"/>
                </a:lnTo>
                <a:lnTo>
                  <a:pt x="890796" y="315625"/>
                </a:lnTo>
                <a:lnTo>
                  <a:pt x="892187" y="315938"/>
                </a:lnTo>
                <a:lnTo>
                  <a:pt x="894640" y="316153"/>
                </a:lnTo>
                <a:lnTo>
                  <a:pt x="895520" y="316023"/>
                </a:lnTo>
                <a:lnTo>
                  <a:pt x="896241" y="315747"/>
                </a:lnTo>
                <a:lnTo>
                  <a:pt x="897844" y="316504"/>
                </a:lnTo>
                <a:lnTo>
                  <a:pt x="898011" y="316772"/>
                </a:lnTo>
                <a:lnTo>
                  <a:pt x="898736" y="317191"/>
                </a:lnTo>
                <a:lnTo>
                  <a:pt x="900037" y="317730"/>
                </a:lnTo>
                <a:lnTo>
                  <a:pt x="900409" y="317849"/>
                </a:lnTo>
                <a:lnTo>
                  <a:pt x="901294" y="317996"/>
                </a:lnTo>
                <a:lnTo>
                  <a:pt x="903590" y="318243"/>
                </a:lnTo>
                <a:lnTo>
                  <a:pt x="904813" y="317499"/>
                </a:lnTo>
                <a:lnTo>
                  <a:pt x="905134" y="317229"/>
                </a:lnTo>
                <a:lnTo>
                  <a:pt x="906367" y="315586"/>
                </a:lnTo>
                <a:lnTo>
                  <a:pt x="906771" y="314927"/>
                </a:lnTo>
                <a:lnTo>
                  <a:pt x="907007" y="314541"/>
                </a:lnTo>
                <a:lnTo>
                  <a:pt x="907636" y="313876"/>
                </a:lnTo>
                <a:lnTo>
                  <a:pt x="908413" y="313402"/>
                </a:lnTo>
                <a:lnTo>
                  <a:pt x="909326" y="313400"/>
                </a:lnTo>
                <a:lnTo>
                  <a:pt x="909844" y="313487"/>
                </a:lnTo>
                <a:lnTo>
                  <a:pt x="910086" y="313686"/>
                </a:lnTo>
                <a:lnTo>
                  <a:pt x="910598" y="314397"/>
                </a:lnTo>
                <a:lnTo>
                  <a:pt x="911759" y="316465"/>
                </a:lnTo>
                <a:lnTo>
                  <a:pt x="911802" y="316708"/>
                </a:lnTo>
                <a:lnTo>
                  <a:pt x="911691" y="317470"/>
                </a:lnTo>
                <a:lnTo>
                  <a:pt x="911496" y="318086"/>
                </a:lnTo>
                <a:lnTo>
                  <a:pt x="911203" y="318782"/>
                </a:lnTo>
                <a:lnTo>
                  <a:pt x="910750" y="319618"/>
                </a:lnTo>
                <a:lnTo>
                  <a:pt x="910220" y="320354"/>
                </a:lnTo>
                <a:lnTo>
                  <a:pt x="908626" y="322001"/>
                </a:lnTo>
                <a:lnTo>
                  <a:pt x="908450" y="322391"/>
                </a:lnTo>
                <a:lnTo>
                  <a:pt x="908510" y="323513"/>
                </a:lnTo>
                <a:lnTo>
                  <a:pt x="908721" y="324139"/>
                </a:lnTo>
                <a:lnTo>
                  <a:pt x="909062" y="324733"/>
                </a:lnTo>
                <a:lnTo>
                  <a:pt x="910621" y="326442"/>
                </a:lnTo>
                <a:lnTo>
                  <a:pt x="910911" y="326940"/>
                </a:lnTo>
                <a:lnTo>
                  <a:pt x="910864" y="327387"/>
                </a:lnTo>
                <a:lnTo>
                  <a:pt x="910706" y="327719"/>
                </a:lnTo>
                <a:lnTo>
                  <a:pt x="910289" y="327821"/>
                </a:lnTo>
                <a:lnTo>
                  <a:pt x="910079" y="327951"/>
                </a:lnTo>
                <a:lnTo>
                  <a:pt x="909922" y="328238"/>
                </a:lnTo>
                <a:lnTo>
                  <a:pt x="909915" y="328551"/>
                </a:lnTo>
                <a:lnTo>
                  <a:pt x="910102" y="328813"/>
                </a:lnTo>
                <a:lnTo>
                  <a:pt x="911627" y="331757"/>
                </a:lnTo>
                <a:lnTo>
                  <a:pt x="911924" y="332036"/>
                </a:lnTo>
                <a:lnTo>
                  <a:pt x="912171" y="332145"/>
                </a:lnTo>
                <a:lnTo>
                  <a:pt x="915005" y="333014"/>
                </a:lnTo>
                <a:lnTo>
                  <a:pt x="916451" y="333338"/>
                </a:lnTo>
                <a:lnTo>
                  <a:pt x="917838" y="333380"/>
                </a:lnTo>
                <a:lnTo>
                  <a:pt x="918684" y="333343"/>
                </a:lnTo>
                <a:lnTo>
                  <a:pt x="920115" y="333109"/>
                </a:lnTo>
                <a:lnTo>
                  <a:pt x="922011" y="332676"/>
                </a:lnTo>
                <a:lnTo>
                  <a:pt x="922489" y="332425"/>
                </a:lnTo>
                <a:lnTo>
                  <a:pt x="922968" y="332014"/>
                </a:lnTo>
                <a:lnTo>
                  <a:pt x="923391" y="331859"/>
                </a:lnTo>
                <a:lnTo>
                  <a:pt x="923646" y="332022"/>
                </a:lnTo>
                <a:lnTo>
                  <a:pt x="923977" y="332630"/>
                </a:lnTo>
                <a:lnTo>
                  <a:pt x="924509" y="333413"/>
                </a:lnTo>
                <a:lnTo>
                  <a:pt x="924986" y="333839"/>
                </a:lnTo>
                <a:lnTo>
                  <a:pt x="925239" y="333931"/>
                </a:lnTo>
                <a:lnTo>
                  <a:pt x="925565" y="333941"/>
                </a:lnTo>
                <a:lnTo>
                  <a:pt x="926283" y="333989"/>
                </a:lnTo>
                <a:lnTo>
                  <a:pt x="926256" y="334165"/>
                </a:lnTo>
                <a:lnTo>
                  <a:pt x="925049" y="337806"/>
                </a:lnTo>
                <a:lnTo>
                  <a:pt x="924678" y="338605"/>
                </a:lnTo>
                <a:lnTo>
                  <a:pt x="924110" y="339149"/>
                </a:lnTo>
                <a:lnTo>
                  <a:pt x="923388" y="339485"/>
                </a:lnTo>
                <a:lnTo>
                  <a:pt x="923228" y="339690"/>
                </a:lnTo>
                <a:lnTo>
                  <a:pt x="923233" y="340002"/>
                </a:lnTo>
                <a:lnTo>
                  <a:pt x="923388" y="340297"/>
                </a:lnTo>
                <a:lnTo>
                  <a:pt x="923523" y="340395"/>
                </a:lnTo>
                <a:lnTo>
                  <a:pt x="924059" y="340521"/>
                </a:lnTo>
                <a:lnTo>
                  <a:pt x="924320" y="340521"/>
                </a:lnTo>
                <a:lnTo>
                  <a:pt x="925249" y="340352"/>
                </a:lnTo>
                <a:lnTo>
                  <a:pt x="925357" y="340517"/>
                </a:lnTo>
                <a:lnTo>
                  <a:pt x="925413" y="341372"/>
                </a:lnTo>
                <a:lnTo>
                  <a:pt x="925295" y="341996"/>
                </a:lnTo>
                <a:lnTo>
                  <a:pt x="924912" y="343204"/>
                </a:lnTo>
                <a:lnTo>
                  <a:pt x="924545" y="343699"/>
                </a:lnTo>
                <a:lnTo>
                  <a:pt x="924140" y="344053"/>
                </a:lnTo>
                <a:lnTo>
                  <a:pt x="923577" y="344213"/>
                </a:lnTo>
                <a:lnTo>
                  <a:pt x="923245" y="343959"/>
                </a:lnTo>
                <a:lnTo>
                  <a:pt x="922862" y="343395"/>
                </a:lnTo>
                <a:lnTo>
                  <a:pt x="922672" y="343391"/>
                </a:lnTo>
                <a:lnTo>
                  <a:pt x="922547" y="343529"/>
                </a:lnTo>
                <a:lnTo>
                  <a:pt x="922159" y="344428"/>
                </a:lnTo>
                <a:lnTo>
                  <a:pt x="922049" y="344830"/>
                </a:lnTo>
                <a:lnTo>
                  <a:pt x="922042" y="345030"/>
                </a:lnTo>
                <a:lnTo>
                  <a:pt x="922119" y="345261"/>
                </a:lnTo>
                <a:lnTo>
                  <a:pt x="922716" y="346171"/>
                </a:lnTo>
                <a:lnTo>
                  <a:pt x="923083" y="346576"/>
                </a:lnTo>
                <a:lnTo>
                  <a:pt x="923734" y="347106"/>
                </a:lnTo>
                <a:lnTo>
                  <a:pt x="924690" y="347525"/>
                </a:lnTo>
                <a:lnTo>
                  <a:pt x="925435" y="347633"/>
                </a:lnTo>
                <a:lnTo>
                  <a:pt x="925927" y="347586"/>
                </a:lnTo>
                <a:lnTo>
                  <a:pt x="926315" y="347476"/>
                </a:lnTo>
                <a:lnTo>
                  <a:pt x="926721" y="347479"/>
                </a:lnTo>
                <a:lnTo>
                  <a:pt x="926932" y="347568"/>
                </a:lnTo>
                <a:lnTo>
                  <a:pt x="930125" y="349554"/>
                </a:lnTo>
                <a:lnTo>
                  <a:pt x="931014" y="350252"/>
                </a:lnTo>
                <a:lnTo>
                  <a:pt x="932995" y="351241"/>
                </a:lnTo>
                <a:lnTo>
                  <a:pt x="933606" y="351405"/>
                </a:lnTo>
                <a:lnTo>
                  <a:pt x="934194" y="351368"/>
                </a:lnTo>
                <a:lnTo>
                  <a:pt x="937463" y="350417"/>
                </a:lnTo>
                <a:lnTo>
                  <a:pt x="940497" y="348085"/>
                </a:lnTo>
                <a:lnTo>
                  <a:pt x="940705" y="347718"/>
                </a:lnTo>
                <a:lnTo>
                  <a:pt x="940913" y="347116"/>
                </a:lnTo>
                <a:lnTo>
                  <a:pt x="942673" y="346475"/>
                </a:lnTo>
                <a:lnTo>
                  <a:pt x="943102" y="345882"/>
                </a:lnTo>
                <a:lnTo>
                  <a:pt x="943207" y="345429"/>
                </a:lnTo>
                <a:lnTo>
                  <a:pt x="943152" y="344743"/>
                </a:lnTo>
                <a:lnTo>
                  <a:pt x="942816" y="344035"/>
                </a:lnTo>
                <a:lnTo>
                  <a:pt x="943966" y="343587"/>
                </a:lnTo>
                <a:lnTo>
                  <a:pt x="944710" y="343705"/>
                </a:lnTo>
                <a:lnTo>
                  <a:pt x="944885" y="343622"/>
                </a:lnTo>
                <a:lnTo>
                  <a:pt x="945258" y="343267"/>
                </a:lnTo>
                <a:lnTo>
                  <a:pt x="945347" y="343069"/>
                </a:lnTo>
                <a:lnTo>
                  <a:pt x="945316" y="342285"/>
                </a:lnTo>
                <a:lnTo>
                  <a:pt x="945037" y="341589"/>
                </a:lnTo>
                <a:lnTo>
                  <a:pt x="945034" y="341153"/>
                </a:lnTo>
                <a:lnTo>
                  <a:pt x="946053" y="340847"/>
                </a:lnTo>
                <a:lnTo>
                  <a:pt x="947549" y="340829"/>
                </a:lnTo>
                <a:lnTo>
                  <a:pt x="947745" y="340936"/>
                </a:lnTo>
                <a:lnTo>
                  <a:pt x="948037" y="340964"/>
                </a:lnTo>
                <a:lnTo>
                  <a:pt x="948188" y="340930"/>
                </a:lnTo>
                <a:lnTo>
                  <a:pt x="948918" y="340409"/>
                </a:lnTo>
                <a:lnTo>
                  <a:pt x="949812" y="339613"/>
                </a:lnTo>
                <a:lnTo>
                  <a:pt x="950560" y="338728"/>
                </a:lnTo>
                <a:lnTo>
                  <a:pt x="951149" y="337716"/>
                </a:lnTo>
                <a:lnTo>
                  <a:pt x="951823" y="336012"/>
                </a:lnTo>
                <a:lnTo>
                  <a:pt x="952333" y="335240"/>
                </a:lnTo>
                <a:lnTo>
                  <a:pt x="952864" y="334893"/>
                </a:lnTo>
                <a:lnTo>
                  <a:pt x="954551" y="334338"/>
                </a:lnTo>
                <a:lnTo>
                  <a:pt x="955611" y="334424"/>
                </a:lnTo>
                <a:lnTo>
                  <a:pt x="956153" y="334597"/>
                </a:lnTo>
                <a:lnTo>
                  <a:pt x="958450" y="335645"/>
                </a:lnTo>
                <a:lnTo>
                  <a:pt x="960971" y="337302"/>
                </a:lnTo>
                <a:lnTo>
                  <a:pt x="962953" y="339117"/>
                </a:lnTo>
                <a:lnTo>
                  <a:pt x="963029" y="339323"/>
                </a:lnTo>
                <a:lnTo>
                  <a:pt x="962704" y="342221"/>
                </a:lnTo>
                <a:lnTo>
                  <a:pt x="962213" y="342960"/>
                </a:lnTo>
                <a:lnTo>
                  <a:pt x="962124" y="343189"/>
                </a:lnTo>
                <a:lnTo>
                  <a:pt x="962105" y="343478"/>
                </a:lnTo>
                <a:lnTo>
                  <a:pt x="962182" y="343982"/>
                </a:lnTo>
                <a:lnTo>
                  <a:pt x="962889" y="345201"/>
                </a:lnTo>
                <a:lnTo>
                  <a:pt x="963073" y="345381"/>
                </a:lnTo>
                <a:lnTo>
                  <a:pt x="963555" y="345596"/>
                </a:lnTo>
                <a:lnTo>
                  <a:pt x="965777" y="346031"/>
                </a:lnTo>
                <a:lnTo>
                  <a:pt x="966076" y="346089"/>
                </a:lnTo>
                <a:lnTo>
                  <a:pt x="966414" y="346072"/>
                </a:lnTo>
                <a:lnTo>
                  <a:pt x="966773" y="345996"/>
                </a:lnTo>
                <a:lnTo>
                  <a:pt x="967636" y="345600"/>
                </a:lnTo>
                <a:lnTo>
                  <a:pt x="968734" y="344970"/>
                </a:lnTo>
                <a:lnTo>
                  <a:pt x="969513" y="344347"/>
                </a:lnTo>
                <a:lnTo>
                  <a:pt x="970147" y="344126"/>
                </a:lnTo>
                <a:lnTo>
                  <a:pt x="972040" y="343419"/>
                </a:lnTo>
                <a:lnTo>
                  <a:pt x="972669" y="343476"/>
                </a:lnTo>
                <a:lnTo>
                  <a:pt x="973528" y="343767"/>
                </a:lnTo>
                <a:lnTo>
                  <a:pt x="973780" y="343922"/>
                </a:lnTo>
                <a:lnTo>
                  <a:pt x="976202" y="345406"/>
                </a:lnTo>
                <a:lnTo>
                  <a:pt x="976436" y="345693"/>
                </a:lnTo>
                <a:lnTo>
                  <a:pt x="977153" y="346959"/>
                </a:lnTo>
                <a:lnTo>
                  <a:pt x="977063" y="349467"/>
                </a:lnTo>
                <a:lnTo>
                  <a:pt x="976398" y="351394"/>
                </a:lnTo>
                <a:lnTo>
                  <a:pt x="976193" y="351613"/>
                </a:lnTo>
                <a:lnTo>
                  <a:pt x="975988" y="352070"/>
                </a:lnTo>
                <a:lnTo>
                  <a:pt x="975832" y="353023"/>
                </a:lnTo>
                <a:lnTo>
                  <a:pt x="976211" y="353910"/>
                </a:lnTo>
                <a:lnTo>
                  <a:pt x="976821" y="354660"/>
                </a:lnTo>
                <a:lnTo>
                  <a:pt x="977729" y="355257"/>
                </a:lnTo>
                <a:lnTo>
                  <a:pt x="979552" y="355820"/>
                </a:lnTo>
                <a:lnTo>
                  <a:pt x="981217" y="355912"/>
                </a:lnTo>
                <a:lnTo>
                  <a:pt x="985091" y="355892"/>
                </a:lnTo>
                <a:lnTo>
                  <a:pt x="985528" y="355651"/>
                </a:lnTo>
                <a:lnTo>
                  <a:pt x="985867" y="355375"/>
                </a:lnTo>
                <a:lnTo>
                  <a:pt x="986601" y="354618"/>
                </a:lnTo>
                <a:lnTo>
                  <a:pt x="987676" y="352934"/>
                </a:lnTo>
                <a:lnTo>
                  <a:pt x="988472" y="350940"/>
                </a:lnTo>
                <a:lnTo>
                  <a:pt x="988640" y="350035"/>
                </a:lnTo>
                <a:lnTo>
                  <a:pt x="988945" y="349402"/>
                </a:lnTo>
                <a:lnTo>
                  <a:pt x="989319" y="349210"/>
                </a:lnTo>
                <a:lnTo>
                  <a:pt x="989708" y="349215"/>
                </a:lnTo>
                <a:lnTo>
                  <a:pt x="989873" y="349283"/>
                </a:lnTo>
                <a:lnTo>
                  <a:pt x="989982" y="349438"/>
                </a:lnTo>
                <a:lnTo>
                  <a:pt x="990212" y="350254"/>
                </a:lnTo>
                <a:lnTo>
                  <a:pt x="990396" y="350389"/>
                </a:lnTo>
                <a:lnTo>
                  <a:pt x="990822" y="350372"/>
                </a:lnTo>
                <a:lnTo>
                  <a:pt x="991064" y="350288"/>
                </a:lnTo>
                <a:lnTo>
                  <a:pt x="991221" y="350148"/>
                </a:lnTo>
                <a:lnTo>
                  <a:pt x="991955" y="348783"/>
                </a:lnTo>
                <a:lnTo>
                  <a:pt x="992477" y="348549"/>
                </a:lnTo>
                <a:lnTo>
                  <a:pt x="992810" y="348553"/>
                </a:lnTo>
                <a:lnTo>
                  <a:pt x="993323" y="349021"/>
                </a:lnTo>
                <a:lnTo>
                  <a:pt x="994162" y="349998"/>
                </a:lnTo>
                <a:lnTo>
                  <a:pt x="994866" y="350494"/>
                </a:lnTo>
                <a:lnTo>
                  <a:pt x="995253" y="350662"/>
                </a:lnTo>
                <a:lnTo>
                  <a:pt x="995646" y="350749"/>
                </a:lnTo>
                <a:lnTo>
                  <a:pt x="997291" y="350630"/>
                </a:lnTo>
                <a:lnTo>
                  <a:pt x="997439" y="350433"/>
                </a:lnTo>
                <a:lnTo>
                  <a:pt x="997973" y="349241"/>
                </a:lnTo>
                <a:lnTo>
                  <a:pt x="998324" y="346151"/>
                </a:lnTo>
                <a:lnTo>
                  <a:pt x="998456" y="345816"/>
                </a:lnTo>
                <a:lnTo>
                  <a:pt x="998756" y="345429"/>
                </a:lnTo>
                <a:lnTo>
                  <a:pt x="1000377" y="344423"/>
                </a:lnTo>
                <a:lnTo>
                  <a:pt x="1001990" y="344268"/>
                </a:lnTo>
                <a:lnTo>
                  <a:pt x="1002481" y="344493"/>
                </a:lnTo>
                <a:lnTo>
                  <a:pt x="1004598" y="346183"/>
                </a:lnTo>
                <a:lnTo>
                  <a:pt x="1005067" y="346862"/>
                </a:lnTo>
                <a:lnTo>
                  <a:pt x="1005191" y="347226"/>
                </a:lnTo>
                <a:lnTo>
                  <a:pt x="1006468" y="352749"/>
                </a:lnTo>
                <a:lnTo>
                  <a:pt x="1006438" y="353596"/>
                </a:lnTo>
                <a:lnTo>
                  <a:pt x="1005935" y="354211"/>
                </a:lnTo>
                <a:lnTo>
                  <a:pt x="1004922" y="354684"/>
                </a:lnTo>
                <a:lnTo>
                  <a:pt x="1004416" y="354737"/>
                </a:lnTo>
                <a:lnTo>
                  <a:pt x="1003647" y="354678"/>
                </a:lnTo>
                <a:lnTo>
                  <a:pt x="1003425" y="354737"/>
                </a:lnTo>
                <a:lnTo>
                  <a:pt x="1003254" y="354858"/>
                </a:lnTo>
                <a:lnTo>
                  <a:pt x="1003020" y="355159"/>
                </a:lnTo>
                <a:lnTo>
                  <a:pt x="1002618" y="355828"/>
                </a:lnTo>
                <a:lnTo>
                  <a:pt x="1002460" y="356188"/>
                </a:lnTo>
                <a:lnTo>
                  <a:pt x="1002379" y="357296"/>
                </a:lnTo>
                <a:lnTo>
                  <a:pt x="1002390" y="358318"/>
                </a:lnTo>
                <a:lnTo>
                  <a:pt x="1002611" y="358828"/>
                </a:lnTo>
                <a:lnTo>
                  <a:pt x="1003467" y="360309"/>
                </a:lnTo>
                <a:lnTo>
                  <a:pt x="1003916" y="360828"/>
                </a:lnTo>
                <a:lnTo>
                  <a:pt x="1004169" y="362234"/>
                </a:lnTo>
                <a:lnTo>
                  <a:pt x="1004765" y="363936"/>
                </a:lnTo>
                <a:lnTo>
                  <a:pt x="1005738" y="366193"/>
                </a:lnTo>
                <a:lnTo>
                  <a:pt x="1006663" y="367212"/>
                </a:lnTo>
                <a:lnTo>
                  <a:pt x="1007493" y="367819"/>
                </a:lnTo>
                <a:lnTo>
                  <a:pt x="1008077" y="368129"/>
                </a:lnTo>
                <a:lnTo>
                  <a:pt x="1009301" y="368548"/>
                </a:lnTo>
                <a:lnTo>
                  <a:pt x="1010482" y="368772"/>
                </a:lnTo>
                <a:lnTo>
                  <a:pt x="1011001" y="368749"/>
                </a:lnTo>
                <a:lnTo>
                  <a:pt x="1011814" y="368558"/>
                </a:lnTo>
                <a:lnTo>
                  <a:pt x="1012265" y="368380"/>
                </a:lnTo>
                <a:lnTo>
                  <a:pt x="1012725" y="368102"/>
                </a:lnTo>
                <a:lnTo>
                  <a:pt x="1013495" y="367473"/>
                </a:lnTo>
                <a:lnTo>
                  <a:pt x="1013817" y="367086"/>
                </a:lnTo>
                <a:lnTo>
                  <a:pt x="1014134" y="366584"/>
                </a:lnTo>
                <a:lnTo>
                  <a:pt x="1014651" y="365509"/>
                </a:lnTo>
                <a:lnTo>
                  <a:pt x="1014818" y="364382"/>
                </a:lnTo>
                <a:lnTo>
                  <a:pt x="1014835" y="363543"/>
                </a:lnTo>
                <a:lnTo>
                  <a:pt x="1014780" y="362866"/>
                </a:lnTo>
                <a:lnTo>
                  <a:pt x="1014518" y="361811"/>
                </a:lnTo>
                <a:lnTo>
                  <a:pt x="1013910" y="359972"/>
                </a:lnTo>
                <a:lnTo>
                  <a:pt x="1013780" y="359347"/>
                </a:lnTo>
                <a:lnTo>
                  <a:pt x="1013834" y="358809"/>
                </a:lnTo>
                <a:lnTo>
                  <a:pt x="1014116" y="358130"/>
                </a:lnTo>
                <a:lnTo>
                  <a:pt x="1014548" y="357565"/>
                </a:lnTo>
                <a:lnTo>
                  <a:pt x="1015526" y="357084"/>
                </a:lnTo>
                <a:lnTo>
                  <a:pt x="1016626" y="356884"/>
                </a:lnTo>
                <a:lnTo>
                  <a:pt x="1018681" y="356540"/>
                </a:lnTo>
                <a:lnTo>
                  <a:pt x="1018615" y="355589"/>
                </a:lnTo>
                <a:lnTo>
                  <a:pt x="1017702" y="354439"/>
                </a:lnTo>
                <a:lnTo>
                  <a:pt x="1015059" y="353684"/>
                </a:lnTo>
                <a:lnTo>
                  <a:pt x="1014338" y="353139"/>
                </a:lnTo>
                <a:lnTo>
                  <a:pt x="1014684" y="352087"/>
                </a:lnTo>
                <a:lnTo>
                  <a:pt x="1016675" y="351248"/>
                </a:lnTo>
                <a:lnTo>
                  <a:pt x="1017934" y="351840"/>
                </a:lnTo>
                <a:lnTo>
                  <a:pt x="1018427" y="352970"/>
                </a:lnTo>
                <a:lnTo>
                  <a:pt x="1019420" y="354059"/>
                </a:lnTo>
                <a:lnTo>
                  <a:pt x="1019668" y="354000"/>
                </a:lnTo>
                <a:lnTo>
                  <a:pt x="1021222" y="353286"/>
                </a:lnTo>
                <a:lnTo>
                  <a:pt x="1021853" y="352566"/>
                </a:lnTo>
                <a:lnTo>
                  <a:pt x="1025234" y="348139"/>
                </a:lnTo>
                <a:lnTo>
                  <a:pt x="1025405" y="347459"/>
                </a:lnTo>
                <a:lnTo>
                  <a:pt x="1025320" y="345891"/>
                </a:lnTo>
                <a:lnTo>
                  <a:pt x="1024942" y="344220"/>
                </a:lnTo>
                <a:lnTo>
                  <a:pt x="1024412" y="342926"/>
                </a:lnTo>
                <a:lnTo>
                  <a:pt x="1024309" y="342551"/>
                </a:lnTo>
                <a:lnTo>
                  <a:pt x="1024201" y="341361"/>
                </a:lnTo>
                <a:lnTo>
                  <a:pt x="1024292" y="340679"/>
                </a:lnTo>
                <a:lnTo>
                  <a:pt x="1024405" y="340446"/>
                </a:lnTo>
                <a:lnTo>
                  <a:pt x="1024766" y="340021"/>
                </a:lnTo>
                <a:lnTo>
                  <a:pt x="1025072" y="339783"/>
                </a:lnTo>
                <a:lnTo>
                  <a:pt x="1025751" y="339580"/>
                </a:lnTo>
                <a:lnTo>
                  <a:pt x="1025949" y="339606"/>
                </a:lnTo>
                <a:lnTo>
                  <a:pt x="1025955" y="339735"/>
                </a:lnTo>
                <a:lnTo>
                  <a:pt x="1025814" y="340140"/>
                </a:lnTo>
                <a:lnTo>
                  <a:pt x="1025774" y="340465"/>
                </a:lnTo>
                <a:lnTo>
                  <a:pt x="1025891" y="341394"/>
                </a:lnTo>
                <a:lnTo>
                  <a:pt x="1026181" y="341904"/>
                </a:lnTo>
                <a:lnTo>
                  <a:pt x="1026505" y="342122"/>
                </a:lnTo>
                <a:lnTo>
                  <a:pt x="1026635" y="342111"/>
                </a:lnTo>
                <a:lnTo>
                  <a:pt x="1028734" y="341053"/>
                </a:lnTo>
                <a:lnTo>
                  <a:pt x="1029534" y="340492"/>
                </a:lnTo>
                <a:lnTo>
                  <a:pt x="1030554" y="339871"/>
                </a:lnTo>
                <a:lnTo>
                  <a:pt x="1030817" y="339710"/>
                </a:lnTo>
                <a:lnTo>
                  <a:pt x="1031645" y="339292"/>
                </a:lnTo>
                <a:lnTo>
                  <a:pt x="1031868" y="339242"/>
                </a:lnTo>
                <a:lnTo>
                  <a:pt x="1032228" y="339326"/>
                </a:lnTo>
                <a:lnTo>
                  <a:pt x="1032466" y="339466"/>
                </a:lnTo>
                <a:lnTo>
                  <a:pt x="1032975" y="339941"/>
                </a:lnTo>
                <a:lnTo>
                  <a:pt x="1033378" y="340427"/>
                </a:lnTo>
                <a:lnTo>
                  <a:pt x="1033596" y="340772"/>
                </a:lnTo>
                <a:lnTo>
                  <a:pt x="1033881" y="341412"/>
                </a:lnTo>
                <a:lnTo>
                  <a:pt x="1034182" y="342431"/>
                </a:lnTo>
                <a:lnTo>
                  <a:pt x="1034468" y="344936"/>
                </a:lnTo>
                <a:lnTo>
                  <a:pt x="1034383" y="346205"/>
                </a:lnTo>
                <a:lnTo>
                  <a:pt x="1034527" y="347008"/>
                </a:lnTo>
                <a:lnTo>
                  <a:pt x="1035813" y="350500"/>
                </a:lnTo>
                <a:lnTo>
                  <a:pt x="1036604" y="351427"/>
                </a:lnTo>
                <a:lnTo>
                  <a:pt x="1037511" y="352336"/>
                </a:lnTo>
                <a:lnTo>
                  <a:pt x="1038576" y="353038"/>
                </a:lnTo>
                <a:lnTo>
                  <a:pt x="1039144" y="353077"/>
                </a:lnTo>
                <a:lnTo>
                  <a:pt x="1039631" y="352864"/>
                </a:lnTo>
                <a:lnTo>
                  <a:pt x="1040080" y="352387"/>
                </a:lnTo>
                <a:lnTo>
                  <a:pt x="1040170" y="351070"/>
                </a:lnTo>
                <a:lnTo>
                  <a:pt x="1040282" y="350489"/>
                </a:lnTo>
                <a:lnTo>
                  <a:pt x="1040529" y="350129"/>
                </a:lnTo>
                <a:lnTo>
                  <a:pt x="1041076" y="349706"/>
                </a:lnTo>
                <a:lnTo>
                  <a:pt x="1043076" y="349989"/>
                </a:lnTo>
                <a:lnTo>
                  <a:pt x="1044985" y="350464"/>
                </a:lnTo>
                <a:lnTo>
                  <a:pt x="1046096" y="351128"/>
                </a:lnTo>
                <a:lnTo>
                  <a:pt x="1046395" y="351551"/>
                </a:lnTo>
                <a:lnTo>
                  <a:pt x="1046494" y="351816"/>
                </a:lnTo>
                <a:lnTo>
                  <a:pt x="1046733" y="353016"/>
                </a:lnTo>
                <a:lnTo>
                  <a:pt x="1046772" y="353775"/>
                </a:lnTo>
                <a:lnTo>
                  <a:pt x="1047392" y="355293"/>
                </a:lnTo>
                <a:lnTo>
                  <a:pt x="1047524" y="355557"/>
                </a:lnTo>
                <a:lnTo>
                  <a:pt x="1047848" y="355807"/>
                </a:lnTo>
                <a:lnTo>
                  <a:pt x="1048327" y="355939"/>
                </a:lnTo>
                <a:lnTo>
                  <a:pt x="1049108" y="355913"/>
                </a:lnTo>
                <a:lnTo>
                  <a:pt x="1049937" y="355791"/>
                </a:lnTo>
                <a:lnTo>
                  <a:pt x="1053418" y="355086"/>
                </a:lnTo>
                <a:lnTo>
                  <a:pt x="1053862" y="354914"/>
                </a:lnTo>
                <a:lnTo>
                  <a:pt x="1054244" y="354676"/>
                </a:lnTo>
                <a:lnTo>
                  <a:pt x="1054752" y="354185"/>
                </a:lnTo>
                <a:lnTo>
                  <a:pt x="1055677" y="352854"/>
                </a:lnTo>
                <a:lnTo>
                  <a:pt x="1055940" y="352285"/>
                </a:lnTo>
                <a:lnTo>
                  <a:pt x="1056304" y="351271"/>
                </a:lnTo>
                <a:lnTo>
                  <a:pt x="1056573" y="349927"/>
                </a:lnTo>
                <a:lnTo>
                  <a:pt x="1056586" y="349588"/>
                </a:lnTo>
                <a:lnTo>
                  <a:pt x="1056450" y="348659"/>
                </a:lnTo>
                <a:lnTo>
                  <a:pt x="1056719" y="347191"/>
                </a:lnTo>
                <a:lnTo>
                  <a:pt x="1057311" y="345612"/>
                </a:lnTo>
                <a:lnTo>
                  <a:pt x="1057505" y="345226"/>
                </a:lnTo>
                <a:lnTo>
                  <a:pt x="1057799" y="344904"/>
                </a:lnTo>
                <a:lnTo>
                  <a:pt x="1058155" y="344658"/>
                </a:lnTo>
                <a:lnTo>
                  <a:pt x="1058442" y="344619"/>
                </a:lnTo>
                <a:lnTo>
                  <a:pt x="1058908" y="344696"/>
                </a:lnTo>
                <a:lnTo>
                  <a:pt x="1060538" y="346017"/>
                </a:lnTo>
                <a:lnTo>
                  <a:pt x="1061971" y="347316"/>
                </a:lnTo>
                <a:lnTo>
                  <a:pt x="1062158" y="347433"/>
                </a:lnTo>
                <a:lnTo>
                  <a:pt x="1064301" y="347412"/>
                </a:lnTo>
                <a:lnTo>
                  <a:pt x="1065811" y="347312"/>
                </a:lnTo>
                <a:lnTo>
                  <a:pt x="1066329" y="347416"/>
                </a:lnTo>
                <a:lnTo>
                  <a:pt x="1066583" y="347847"/>
                </a:lnTo>
                <a:lnTo>
                  <a:pt x="1066591" y="348133"/>
                </a:lnTo>
                <a:lnTo>
                  <a:pt x="1066368" y="348708"/>
                </a:lnTo>
                <a:lnTo>
                  <a:pt x="1066095" y="349146"/>
                </a:lnTo>
                <a:lnTo>
                  <a:pt x="1065344" y="349824"/>
                </a:lnTo>
                <a:lnTo>
                  <a:pt x="1064895" y="350101"/>
                </a:lnTo>
                <a:lnTo>
                  <a:pt x="1063829" y="350563"/>
                </a:lnTo>
                <a:lnTo>
                  <a:pt x="1062433" y="352084"/>
                </a:lnTo>
                <a:lnTo>
                  <a:pt x="1062062" y="352589"/>
                </a:lnTo>
                <a:lnTo>
                  <a:pt x="1061980" y="352778"/>
                </a:lnTo>
                <a:lnTo>
                  <a:pt x="1061950" y="353185"/>
                </a:lnTo>
                <a:lnTo>
                  <a:pt x="1062024" y="353437"/>
                </a:lnTo>
                <a:lnTo>
                  <a:pt x="1062656" y="353931"/>
                </a:lnTo>
                <a:lnTo>
                  <a:pt x="1064916" y="354820"/>
                </a:lnTo>
                <a:lnTo>
                  <a:pt x="1065775" y="355242"/>
                </a:lnTo>
                <a:lnTo>
                  <a:pt x="1066380" y="355601"/>
                </a:lnTo>
                <a:lnTo>
                  <a:pt x="1067836" y="356700"/>
                </a:lnTo>
                <a:lnTo>
                  <a:pt x="1068522" y="356775"/>
                </a:lnTo>
                <a:lnTo>
                  <a:pt x="1070082" y="356706"/>
                </a:lnTo>
                <a:lnTo>
                  <a:pt x="1071983" y="356239"/>
                </a:lnTo>
                <a:lnTo>
                  <a:pt x="1072358" y="356348"/>
                </a:lnTo>
                <a:lnTo>
                  <a:pt x="1072624" y="356501"/>
                </a:lnTo>
                <a:lnTo>
                  <a:pt x="1072911" y="356842"/>
                </a:lnTo>
                <a:lnTo>
                  <a:pt x="1073317" y="357673"/>
                </a:lnTo>
                <a:lnTo>
                  <a:pt x="1073657" y="358677"/>
                </a:lnTo>
                <a:lnTo>
                  <a:pt x="1073720" y="359196"/>
                </a:lnTo>
                <a:lnTo>
                  <a:pt x="1073719" y="360561"/>
                </a:lnTo>
                <a:lnTo>
                  <a:pt x="1074130" y="361337"/>
                </a:lnTo>
                <a:lnTo>
                  <a:pt x="1075123" y="362323"/>
                </a:lnTo>
                <a:lnTo>
                  <a:pt x="1075331" y="362432"/>
                </a:lnTo>
                <a:lnTo>
                  <a:pt x="1076802" y="362385"/>
                </a:lnTo>
                <a:lnTo>
                  <a:pt x="1079588" y="362122"/>
                </a:lnTo>
                <a:lnTo>
                  <a:pt x="1079888" y="362024"/>
                </a:lnTo>
                <a:lnTo>
                  <a:pt x="1080484" y="361468"/>
                </a:lnTo>
                <a:lnTo>
                  <a:pt x="1080740" y="361415"/>
                </a:lnTo>
                <a:lnTo>
                  <a:pt x="1081939" y="361539"/>
                </a:lnTo>
                <a:lnTo>
                  <a:pt x="1082584" y="361712"/>
                </a:lnTo>
                <a:lnTo>
                  <a:pt x="1083367" y="362034"/>
                </a:lnTo>
                <a:lnTo>
                  <a:pt x="1083643" y="362404"/>
                </a:lnTo>
                <a:lnTo>
                  <a:pt x="1083890" y="362894"/>
                </a:lnTo>
                <a:lnTo>
                  <a:pt x="1084036" y="363254"/>
                </a:lnTo>
                <a:lnTo>
                  <a:pt x="1084316" y="364283"/>
                </a:lnTo>
                <a:lnTo>
                  <a:pt x="1084826" y="365083"/>
                </a:lnTo>
                <a:lnTo>
                  <a:pt x="1085338" y="365685"/>
                </a:lnTo>
                <a:lnTo>
                  <a:pt x="1087341" y="367669"/>
                </a:lnTo>
                <a:lnTo>
                  <a:pt x="1087828" y="368200"/>
                </a:lnTo>
                <a:lnTo>
                  <a:pt x="1088842" y="369306"/>
                </a:lnTo>
                <a:lnTo>
                  <a:pt x="1089114" y="369991"/>
                </a:lnTo>
                <a:lnTo>
                  <a:pt x="1089494" y="371239"/>
                </a:lnTo>
                <a:lnTo>
                  <a:pt x="1089504" y="372076"/>
                </a:lnTo>
                <a:lnTo>
                  <a:pt x="1089601" y="372370"/>
                </a:lnTo>
                <a:lnTo>
                  <a:pt x="1090248" y="372943"/>
                </a:lnTo>
                <a:lnTo>
                  <a:pt x="1091039" y="373039"/>
                </a:lnTo>
                <a:lnTo>
                  <a:pt x="1091624" y="372967"/>
                </a:lnTo>
                <a:lnTo>
                  <a:pt x="1093860" y="371976"/>
                </a:lnTo>
                <a:lnTo>
                  <a:pt x="1094103" y="371774"/>
                </a:lnTo>
                <a:lnTo>
                  <a:pt x="1094293" y="371499"/>
                </a:lnTo>
                <a:lnTo>
                  <a:pt x="1095017" y="370092"/>
                </a:lnTo>
                <a:lnTo>
                  <a:pt x="1095322" y="368929"/>
                </a:lnTo>
                <a:lnTo>
                  <a:pt x="1095369" y="368096"/>
                </a:lnTo>
                <a:lnTo>
                  <a:pt x="1095288" y="367088"/>
                </a:lnTo>
                <a:lnTo>
                  <a:pt x="1095422" y="366354"/>
                </a:lnTo>
                <a:lnTo>
                  <a:pt x="1095744" y="365144"/>
                </a:lnTo>
                <a:lnTo>
                  <a:pt x="1095880" y="364792"/>
                </a:lnTo>
                <a:lnTo>
                  <a:pt x="1096589" y="363443"/>
                </a:lnTo>
                <a:lnTo>
                  <a:pt x="1096837" y="363241"/>
                </a:lnTo>
                <a:lnTo>
                  <a:pt x="1098412" y="362837"/>
                </a:lnTo>
                <a:lnTo>
                  <a:pt x="1099175" y="363001"/>
                </a:lnTo>
                <a:lnTo>
                  <a:pt x="1101416" y="364157"/>
                </a:lnTo>
                <a:lnTo>
                  <a:pt x="1103404" y="365502"/>
                </a:lnTo>
                <a:lnTo>
                  <a:pt x="1104284" y="365580"/>
                </a:lnTo>
                <a:lnTo>
                  <a:pt x="1106420" y="365001"/>
                </a:lnTo>
                <a:lnTo>
                  <a:pt x="1107801" y="364479"/>
                </a:lnTo>
                <a:lnTo>
                  <a:pt x="1108681" y="363972"/>
                </a:lnTo>
                <a:lnTo>
                  <a:pt x="1109035" y="363582"/>
                </a:lnTo>
                <a:lnTo>
                  <a:pt x="1109572" y="362794"/>
                </a:lnTo>
                <a:lnTo>
                  <a:pt x="1110264" y="360510"/>
                </a:lnTo>
                <a:lnTo>
                  <a:pt x="1110329" y="359606"/>
                </a:lnTo>
                <a:lnTo>
                  <a:pt x="1109842" y="359390"/>
                </a:lnTo>
                <a:lnTo>
                  <a:pt x="1109476" y="359209"/>
                </a:lnTo>
                <a:lnTo>
                  <a:pt x="1109201" y="359065"/>
                </a:lnTo>
                <a:lnTo>
                  <a:pt x="1108982" y="358894"/>
                </a:lnTo>
                <a:lnTo>
                  <a:pt x="1108755" y="358506"/>
                </a:lnTo>
                <a:lnTo>
                  <a:pt x="1108587" y="357840"/>
                </a:lnTo>
                <a:lnTo>
                  <a:pt x="1108905" y="357341"/>
                </a:lnTo>
                <a:lnTo>
                  <a:pt x="1110112" y="357050"/>
                </a:lnTo>
                <a:lnTo>
                  <a:pt x="1111504" y="357051"/>
                </a:lnTo>
                <a:lnTo>
                  <a:pt x="1111708" y="356780"/>
                </a:lnTo>
                <a:lnTo>
                  <a:pt x="1111414" y="355218"/>
                </a:lnTo>
                <a:lnTo>
                  <a:pt x="1111567" y="354738"/>
                </a:lnTo>
                <a:lnTo>
                  <a:pt x="1111782" y="354500"/>
                </a:lnTo>
                <a:lnTo>
                  <a:pt x="1112729" y="354333"/>
                </a:lnTo>
                <a:lnTo>
                  <a:pt x="1114379" y="354233"/>
                </a:lnTo>
                <a:lnTo>
                  <a:pt x="1114874" y="354488"/>
                </a:lnTo>
                <a:lnTo>
                  <a:pt x="1115720" y="355160"/>
                </a:lnTo>
                <a:lnTo>
                  <a:pt x="1116332" y="355364"/>
                </a:lnTo>
                <a:lnTo>
                  <a:pt x="1116820" y="355395"/>
                </a:lnTo>
                <a:lnTo>
                  <a:pt x="1117017" y="355119"/>
                </a:lnTo>
                <a:lnTo>
                  <a:pt x="1116997" y="354480"/>
                </a:lnTo>
                <a:lnTo>
                  <a:pt x="1116840" y="353932"/>
                </a:lnTo>
                <a:lnTo>
                  <a:pt x="1116671" y="353709"/>
                </a:lnTo>
                <a:lnTo>
                  <a:pt x="1116599" y="353405"/>
                </a:lnTo>
                <a:lnTo>
                  <a:pt x="1116742" y="353250"/>
                </a:lnTo>
                <a:lnTo>
                  <a:pt x="1118341" y="353410"/>
                </a:lnTo>
                <a:lnTo>
                  <a:pt x="1120482" y="354036"/>
                </a:lnTo>
                <a:lnTo>
                  <a:pt x="1121369" y="354435"/>
                </a:lnTo>
                <a:lnTo>
                  <a:pt x="1122044" y="354653"/>
                </a:lnTo>
                <a:lnTo>
                  <a:pt x="1123247" y="354066"/>
                </a:lnTo>
                <a:lnTo>
                  <a:pt x="1123857" y="352899"/>
                </a:lnTo>
                <a:lnTo>
                  <a:pt x="1124044" y="352697"/>
                </a:lnTo>
                <a:lnTo>
                  <a:pt x="1124486" y="352737"/>
                </a:lnTo>
                <a:lnTo>
                  <a:pt x="1124792" y="352877"/>
                </a:lnTo>
                <a:lnTo>
                  <a:pt x="1124826" y="353099"/>
                </a:lnTo>
                <a:lnTo>
                  <a:pt x="1124764" y="353465"/>
                </a:lnTo>
                <a:lnTo>
                  <a:pt x="1124811" y="353824"/>
                </a:lnTo>
                <a:lnTo>
                  <a:pt x="1124879" y="353985"/>
                </a:lnTo>
                <a:lnTo>
                  <a:pt x="1125066" y="354146"/>
                </a:lnTo>
                <a:lnTo>
                  <a:pt x="1126544" y="353538"/>
                </a:lnTo>
                <a:lnTo>
                  <a:pt x="1127261" y="352857"/>
                </a:lnTo>
                <a:lnTo>
                  <a:pt x="1127327" y="352718"/>
                </a:lnTo>
                <a:lnTo>
                  <a:pt x="1127357" y="352308"/>
                </a:lnTo>
                <a:lnTo>
                  <a:pt x="1127322" y="351643"/>
                </a:lnTo>
                <a:lnTo>
                  <a:pt x="1127423" y="351220"/>
                </a:lnTo>
                <a:lnTo>
                  <a:pt x="1127745" y="350997"/>
                </a:lnTo>
                <a:lnTo>
                  <a:pt x="1127966" y="350916"/>
                </a:lnTo>
                <a:lnTo>
                  <a:pt x="1128238" y="350916"/>
                </a:lnTo>
                <a:lnTo>
                  <a:pt x="1128714" y="351217"/>
                </a:lnTo>
                <a:lnTo>
                  <a:pt x="1129056" y="351841"/>
                </a:lnTo>
                <a:lnTo>
                  <a:pt x="1129967" y="352198"/>
                </a:lnTo>
                <a:lnTo>
                  <a:pt x="1132091" y="352114"/>
                </a:lnTo>
                <a:lnTo>
                  <a:pt x="1132848" y="351769"/>
                </a:lnTo>
                <a:lnTo>
                  <a:pt x="1133159" y="351547"/>
                </a:lnTo>
                <a:lnTo>
                  <a:pt x="1133635" y="350443"/>
                </a:lnTo>
                <a:lnTo>
                  <a:pt x="1133768" y="349893"/>
                </a:lnTo>
                <a:lnTo>
                  <a:pt x="1133769" y="349448"/>
                </a:lnTo>
                <a:lnTo>
                  <a:pt x="1133734" y="349247"/>
                </a:lnTo>
                <a:lnTo>
                  <a:pt x="1133612" y="349000"/>
                </a:lnTo>
                <a:lnTo>
                  <a:pt x="1133571" y="348722"/>
                </a:lnTo>
                <a:lnTo>
                  <a:pt x="1133777" y="348422"/>
                </a:lnTo>
                <a:lnTo>
                  <a:pt x="1135069" y="348828"/>
                </a:lnTo>
                <a:lnTo>
                  <a:pt x="1135767" y="349145"/>
                </a:lnTo>
                <a:lnTo>
                  <a:pt x="1136867" y="349818"/>
                </a:lnTo>
                <a:lnTo>
                  <a:pt x="1138114" y="350730"/>
                </a:lnTo>
                <a:lnTo>
                  <a:pt x="1138717" y="351255"/>
                </a:lnTo>
                <a:lnTo>
                  <a:pt x="1139359" y="351649"/>
                </a:lnTo>
                <a:lnTo>
                  <a:pt x="1141619" y="352642"/>
                </a:lnTo>
                <a:lnTo>
                  <a:pt x="1142616" y="353558"/>
                </a:lnTo>
                <a:lnTo>
                  <a:pt x="1143056" y="354068"/>
                </a:lnTo>
                <a:lnTo>
                  <a:pt x="1143248" y="354291"/>
                </a:lnTo>
                <a:lnTo>
                  <a:pt x="1143638" y="354592"/>
                </a:lnTo>
                <a:lnTo>
                  <a:pt x="1143897" y="354694"/>
                </a:lnTo>
                <a:lnTo>
                  <a:pt x="1144473" y="354751"/>
                </a:lnTo>
                <a:lnTo>
                  <a:pt x="1144855" y="354640"/>
                </a:lnTo>
                <a:lnTo>
                  <a:pt x="1145418" y="354306"/>
                </a:lnTo>
                <a:lnTo>
                  <a:pt x="1145625" y="354084"/>
                </a:lnTo>
                <a:lnTo>
                  <a:pt x="1145771" y="353811"/>
                </a:lnTo>
                <a:lnTo>
                  <a:pt x="1145810" y="353606"/>
                </a:lnTo>
                <a:lnTo>
                  <a:pt x="1145751" y="353118"/>
                </a:lnTo>
                <a:lnTo>
                  <a:pt x="1145630" y="352835"/>
                </a:lnTo>
                <a:lnTo>
                  <a:pt x="1145526" y="352261"/>
                </a:lnTo>
                <a:lnTo>
                  <a:pt x="1145525" y="352115"/>
                </a:lnTo>
                <a:lnTo>
                  <a:pt x="1145635" y="351890"/>
                </a:lnTo>
                <a:lnTo>
                  <a:pt x="1147230" y="351535"/>
                </a:lnTo>
                <a:lnTo>
                  <a:pt x="1147675" y="351544"/>
                </a:lnTo>
                <a:lnTo>
                  <a:pt x="1148812" y="351971"/>
                </a:lnTo>
                <a:lnTo>
                  <a:pt x="1149017" y="352136"/>
                </a:lnTo>
                <a:lnTo>
                  <a:pt x="1150226" y="353502"/>
                </a:lnTo>
                <a:lnTo>
                  <a:pt x="1150660" y="353663"/>
                </a:lnTo>
                <a:lnTo>
                  <a:pt x="1151531" y="353151"/>
                </a:lnTo>
                <a:lnTo>
                  <a:pt x="1152109" y="352888"/>
                </a:lnTo>
                <a:lnTo>
                  <a:pt x="1152490" y="352406"/>
                </a:lnTo>
                <a:lnTo>
                  <a:pt x="1152571" y="352103"/>
                </a:lnTo>
                <a:lnTo>
                  <a:pt x="1152156" y="350696"/>
                </a:lnTo>
                <a:lnTo>
                  <a:pt x="1151808" y="350336"/>
                </a:lnTo>
                <a:lnTo>
                  <a:pt x="1151700" y="350087"/>
                </a:lnTo>
                <a:lnTo>
                  <a:pt x="1151625" y="349913"/>
                </a:lnTo>
                <a:lnTo>
                  <a:pt x="1151686" y="348806"/>
                </a:lnTo>
                <a:lnTo>
                  <a:pt x="1152051" y="347920"/>
                </a:lnTo>
                <a:lnTo>
                  <a:pt x="1152254" y="347672"/>
                </a:lnTo>
                <a:lnTo>
                  <a:pt x="1153185" y="347284"/>
                </a:lnTo>
                <a:lnTo>
                  <a:pt x="1154201" y="347253"/>
                </a:lnTo>
                <a:lnTo>
                  <a:pt x="1155138" y="347525"/>
                </a:lnTo>
                <a:lnTo>
                  <a:pt x="1156684" y="348569"/>
                </a:lnTo>
                <a:lnTo>
                  <a:pt x="1156960" y="348637"/>
                </a:lnTo>
                <a:lnTo>
                  <a:pt x="1158397" y="348548"/>
                </a:lnTo>
                <a:lnTo>
                  <a:pt x="1159648" y="347926"/>
                </a:lnTo>
                <a:lnTo>
                  <a:pt x="1160459" y="347063"/>
                </a:lnTo>
                <a:lnTo>
                  <a:pt x="1161171" y="346003"/>
                </a:lnTo>
                <a:lnTo>
                  <a:pt x="1161649" y="345720"/>
                </a:lnTo>
                <a:lnTo>
                  <a:pt x="1162218" y="345599"/>
                </a:lnTo>
                <a:lnTo>
                  <a:pt x="1163517" y="345973"/>
                </a:lnTo>
                <a:lnTo>
                  <a:pt x="1164580" y="345888"/>
                </a:lnTo>
                <a:lnTo>
                  <a:pt x="1168005" y="343343"/>
                </a:lnTo>
                <a:lnTo>
                  <a:pt x="1168410" y="342475"/>
                </a:lnTo>
                <a:lnTo>
                  <a:pt x="1169828" y="342437"/>
                </a:lnTo>
                <a:lnTo>
                  <a:pt x="1172156" y="342701"/>
                </a:lnTo>
                <a:lnTo>
                  <a:pt x="1172406" y="342778"/>
                </a:lnTo>
                <a:lnTo>
                  <a:pt x="1172572" y="342945"/>
                </a:lnTo>
                <a:lnTo>
                  <a:pt x="1172833" y="343330"/>
                </a:lnTo>
                <a:lnTo>
                  <a:pt x="1173439" y="344852"/>
                </a:lnTo>
                <a:lnTo>
                  <a:pt x="1173652" y="345662"/>
                </a:lnTo>
                <a:lnTo>
                  <a:pt x="1173624" y="346476"/>
                </a:lnTo>
                <a:lnTo>
                  <a:pt x="1173335" y="347323"/>
                </a:lnTo>
                <a:lnTo>
                  <a:pt x="1173366" y="348058"/>
                </a:lnTo>
                <a:lnTo>
                  <a:pt x="1173760" y="348751"/>
                </a:lnTo>
                <a:lnTo>
                  <a:pt x="1174085" y="349049"/>
                </a:lnTo>
                <a:lnTo>
                  <a:pt x="1174644" y="349092"/>
                </a:lnTo>
                <a:lnTo>
                  <a:pt x="1175316" y="348933"/>
                </a:lnTo>
                <a:lnTo>
                  <a:pt x="1176134" y="348397"/>
                </a:lnTo>
                <a:lnTo>
                  <a:pt x="1176667" y="347922"/>
                </a:lnTo>
                <a:lnTo>
                  <a:pt x="1177164" y="347696"/>
                </a:lnTo>
                <a:lnTo>
                  <a:pt x="1177707" y="347815"/>
                </a:lnTo>
                <a:lnTo>
                  <a:pt x="1178106" y="348281"/>
                </a:lnTo>
                <a:lnTo>
                  <a:pt x="1178087" y="349227"/>
                </a:lnTo>
                <a:lnTo>
                  <a:pt x="1178131" y="349496"/>
                </a:lnTo>
                <a:lnTo>
                  <a:pt x="1178523" y="349695"/>
                </a:lnTo>
                <a:lnTo>
                  <a:pt x="1179585" y="349677"/>
                </a:lnTo>
                <a:lnTo>
                  <a:pt x="1180971" y="349117"/>
                </a:lnTo>
                <a:lnTo>
                  <a:pt x="1181855" y="348276"/>
                </a:lnTo>
                <a:lnTo>
                  <a:pt x="1182374" y="348197"/>
                </a:lnTo>
                <a:lnTo>
                  <a:pt x="1182584" y="348294"/>
                </a:lnTo>
                <a:lnTo>
                  <a:pt x="1182732" y="348565"/>
                </a:lnTo>
                <a:lnTo>
                  <a:pt x="1182462" y="349831"/>
                </a:lnTo>
                <a:lnTo>
                  <a:pt x="1182552" y="349960"/>
                </a:lnTo>
                <a:lnTo>
                  <a:pt x="1184207" y="350371"/>
                </a:lnTo>
                <a:lnTo>
                  <a:pt x="1188301" y="350646"/>
                </a:lnTo>
                <a:lnTo>
                  <a:pt x="1191664" y="350378"/>
                </a:lnTo>
                <a:lnTo>
                  <a:pt x="1194031" y="350411"/>
                </a:lnTo>
                <a:lnTo>
                  <a:pt x="1195396" y="350265"/>
                </a:lnTo>
                <a:lnTo>
                  <a:pt x="1195827" y="349285"/>
                </a:lnTo>
                <a:lnTo>
                  <a:pt x="1195961" y="348125"/>
                </a:lnTo>
                <a:lnTo>
                  <a:pt x="1196776" y="348188"/>
                </a:lnTo>
                <a:lnTo>
                  <a:pt x="1198448" y="348834"/>
                </a:lnTo>
                <a:lnTo>
                  <a:pt x="1199970" y="349421"/>
                </a:lnTo>
                <a:lnTo>
                  <a:pt x="1200686" y="349467"/>
                </a:lnTo>
                <a:lnTo>
                  <a:pt x="1201139" y="349119"/>
                </a:lnTo>
                <a:lnTo>
                  <a:pt x="1201315" y="348485"/>
                </a:lnTo>
                <a:lnTo>
                  <a:pt x="1201324" y="347907"/>
                </a:lnTo>
                <a:lnTo>
                  <a:pt x="1201435" y="346787"/>
                </a:lnTo>
                <a:lnTo>
                  <a:pt x="1201492" y="346497"/>
                </a:lnTo>
                <a:lnTo>
                  <a:pt x="1201688" y="346278"/>
                </a:lnTo>
                <a:lnTo>
                  <a:pt x="1201946" y="346167"/>
                </a:lnTo>
                <a:lnTo>
                  <a:pt x="1202234" y="346128"/>
                </a:lnTo>
                <a:lnTo>
                  <a:pt x="1203136" y="346461"/>
                </a:lnTo>
                <a:lnTo>
                  <a:pt x="1203424" y="346368"/>
                </a:lnTo>
                <a:lnTo>
                  <a:pt x="1203968" y="346001"/>
                </a:lnTo>
                <a:lnTo>
                  <a:pt x="1204239" y="345691"/>
                </a:lnTo>
                <a:lnTo>
                  <a:pt x="1204457" y="344749"/>
                </a:lnTo>
                <a:lnTo>
                  <a:pt x="1204467" y="344262"/>
                </a:lnTo>
                <a:lnTo>
                  <a:pt x="1204397" y="343396"/>
                </a:lnTo>
                <a:lnTo>
                  <a:pt x="1204218" y="343020"/>
                </a:lnTo>
                <a:lnTo>
                  <a:pt x="1204152" y="342717"/>
                </a:lnTo>
                <a:lnTo>
                  <a:pt x="1204221" y="342234"/>
                </a:lnTo>
                <a:lnTo>
                  <a:pt x="1206499" y="338884"/>
                </a:lnTo>
                <a:lnTo>
                  <a:pt x="1206920" y="338734"/>
                </a:lnTo>
                <a:lnTo>
                  <a:pt x="1207647" y="338773"/>
                </a:lnTo>
                <a:lnTo>
                  <a:pt x="1211305" y="340106"/>
                </a:lnTo>
                <a:lnTo>
                  <a:pt x="1212901" y="341160"/>
                </a:lnTo>
                <a:lnTo>
                  <a:pt x="1213116" y="341388"/>
                </a:lnTo>
                <a:lnTo>
                  <a:pt x="1213695" y="341642"/>
                </a:lnTo>
                <a:lnTo>
                  <a:pt x="1214235" y="341705"/>
                </a:lnTo>
                <a:lnTo>
                  <a:pt x="1214899" y="341782"/>
                </a:lnTo>
                <a:lnTo>
                  <a:pt x="1216799" y="341687"/>
                </a:lnTo>
                <a:lnTo>
                  <a:pt x="1217459" y="341955"/>
                </a:lnTo>
                <a:lnTo>
                  <a:pt x="1217827" y="342363"/>
                </a:lnTo>
                <a:lnTo>
                  <a:pt x="1217706" y="343540"/>
                </a:lnTo>
                <a:lnTo>
                  <a:pt x="1217724" y="343918"/>
                </a:lnTo>
                <a:lnTo>
                  <a:pt x="1217978" y="344260"/>
                </a:lnTo>
                <a:lnTo>
                  <a:pt x="1218911" y="344594"/>
                </a:lnTo>
                <a:lnTo>
                  <a:pt x="1219699" y="344502"/>
                </a:lnTo>
                <a:lnTo>
                  <a:pt x="1219965" y="344680"/>
                </a:lnTo>
                <a:lnTo>
                  <a:pt x="1220204" y="344956"/>
                </a:lnTo>
                <a:lnTo>
                  <a:pt x="1220572" y="345576"/>
                </a:lnTo>
                <a:lnTo>
                  <a:pt x="1220553" y="346251"/>
                </a:lnTo>
                <a:lnTo>
                  <a:pt x="1220697" y="346660"/>
                </a:lnTo>
                <a:lnTo>
                  <a:pt x="1221061" y="346984"/>
                </a:lnTo>
                <a:lnTo>
                  <a:pt x="1221726" y="346976"/>
                </a:lnTo>
                <a:lnTo>
                  <a:pt x="1222245" y="346344"/>
                </a:lnTo>
                <a:lnTo>
                  <a:pt x="1223030" y="345939"/>
                </a:lnTo>
                <a:lnTo>
                  <a:pt x="1223629" y="346178"/>
                </a:lnTo>
                <a:lnTo>
                  <a:pt x="1224093" y="346698"/>
                </a:lnTo>
                <a:lnTo>
                  <a:pt x="1224337" y="347735"/>
                </a:lnTo>
                <a:lnTo>
                  <a:pt x="1225388" y="350506"/>
                </a:lnTo>
                <a:lnTo>
                  <a:pt x="1225644" y="350690"/>
                </a:lnTo>
                <a:lnTo>
                  <a:pt x="1226615" y="350961"/>
                </a:lnTo>
                <a:lnTo>
                  <a:pt x="1228154" y="350994"/>
                </a:lnTo>
                <a:lnTo>
                  <a:pt x="1228762" y="350792"/>
                </a:lnTo>
                <a:lnTo>
                  <a:pt x="1229586" y="350205"/>
                </a:lnTo>
                <a:lnTo>
                  <a:pt x="1230435" y="350633"/>
                </a:lnTo>
                <a:lnTo>
                  <a:pt x="1230929" y="351247"/>
                </a:lnTo>
                <a:lnTo>
                  <a:pt x="1231232" y="351853"/>
                </a:lnTo>
                <a:lnTo>
                  <a:pt x="1231667" y="352026"/>
                </a:lnTo>
                <a:lnTo>
                  <a:pt x="1232203" y="351975"/>
                </a:lnTo>
                <a:lnTo>
                  <a:pt x="1232372" y="351859"/>
                </a:lnTo>
                <a:lnTo>
                  <a:pt x="1232921" y="350924"/>
                </a:lnTo>
                <a:lnTo>
                  <a:pt x="1233207" y="350689"/>
                </a:lnTo>
                <a:lnTo>
                  <a:pt x="1233411" y="350638"/>
                </a:lnTo>
                <a:lnTo>
                  <a:pt x="1233675" y="350782"/>
                </a:lnTo>
                <a:lnTo>
                  <a:pt x="1234008" y="352309"/>
                </a:lnTo>
                <a:lnTo>
                  <a:pt x="1234182" y="353704"/>
                </a:lnTo>
                <a:lnTo>
                  <a:pt x="1234880" y="353941"/>
                </a:lnTo>
                <a:lnTo>
                  <a:pt x="1235739" y="355068"/>
                </a:lnTo>
                <a:lnTo>
                  <a:pt x="1235837" y="356009"/>
                </a:lnTo>
                <a:lnTo>
                  <a:pt x="1236304" y="356724"/>
                </a:lnTo>
                <a:lnTo>
                  <a:pt x="1236797" y="356917"/>
                </a:lnTo>
                <a:lnTo>
                  <a:pt x="1237186" y="356931"/>
                </a:lnTo>
                <a:lnTo>
                  <a:pt x="1237540" y="356846"/>
                </a:lnTo>
                <a:lnTo>
                  <a:pt x="1237943" y="356640"/>
                </a:lnTo>
                <a:lnTo>
                  <a:pt x="1238349" y="356614"/>
                </a:lnTo>
                <a:lnTo>
                  <a:pt x="1238621" y="356730"/>
                </a:lnTo>
                <a:lnTo>
                  <a:pt x="1238878" y="356927"/>
                </a:lnTo>
                <a:lnTo>
                  <a:pt x="1239050" y="357104"/>
                </a:lnTo>
                <a:lnTo>
                  <a:pt x="1239159" y="357604"/>
                </a:lnTo>
                <a:lnTo>
                  <a:pt x="1239147" y="357985"/>
                </a:lnTo>
                <a:lnTo>
                  <a:pt x="1238890" y="358890"/>
                </a:lnTo>
                <a:lnTo>
                  <a:pt x="1238847" y="359452"/>
                </a:lnTo>
                <a:lnTo>
                  <a:pt x="1238904" y="359852"/>
                </a:lnTo>
                <a:lnTo>
                  <a:pt x="1239765" y="360810"/>
                </a:lnTo>
                <a:lnTo>
                  <a:pt x="1240302" y="360826"/>
                </a:lnTo>
                <a:lnTo>
                  <a:pt x="1240716" y="361053"/>
                </a:lnTo>
                <a:lnTo>
                  <a:pt x="1242172" y="362140"/>
                </a:lnTo>
                <a:lnTo>
                  <a:pt x="1242399" y="362461"/>
                </a:lnTo>
                <a:lnTo>
                  <a:pt x="1242892" y="362336"/>
                </a:lnTo>
                <a:lnTo>
                  <a:pt x="1243124" y="362411"/>
                </a:lnTo>
                <a:lnTo>
                  <a:pt x="1243461" y="362913"/>
                </a:lnTo>
                <a:lnTo>
                  <a:pt x="1243526" y="363560"/>
                </a:lnTo>
                <a:lnTo>
                  <a:pt x="1243369" y="363963"/>
                </a:lnTo>
                <a:lnTo>
                  <a:pt x="1243624" y="364333"/>
                </a:lnTo>
                <a:lnTo>
                  <a:pt x="1244186" y="364728"/>
                </a:lnTo>
                <a:lnTo>
                  <a:pt x="1246269" y="365466"/>
                </a:lnTo>
                <a:lnTo>
                  <a:pt x="1247062" y="365473"/>
                </a:lnTo>
                <a:lnTo>
                  <a:pt x="1248182" y="365377"/>
                </a:lnTo>
                <a:lnTo>
                  <a:pt x="1248477" y="365217"/>
                </a:lnTo>
                <a:lnTo>
                  <a:pt x="1248670" y="364901"/>
                </a:lnTo>
                <a:lnTo>
                  <a:pt x="1248791" y="364236"/>
                </a:lnTo>
                <a:lnTo>
                  <a:pt x="1249085" y="364036"/>
                </a:lnTo>
                <a:lnTo>
                  <a:pt x="1249544" y="363872"/>
                </a:lnTo>
                <a:lnTo>
                  <a:pt x="1250105" y="363903"/>
                </a:lnTo>
                <a:lnTo>
                  <a:pt x="1250407" y="364210"/>
                </a:lnTo>
                <a:lnTo>
                  <a:pt x="1251504" y="364778"/>
                </a:lnTo>
                <a:lnTo>
                  <a:pt x="1252424" y="364568"/>
                </a:lnTo>
                <a:lnTo>
                  <a:pt x="1253923" y="363450"/>
                </a:lnTo>
                <a:lnTo>
                  <a:pt x="1254353" y="363521"/>
                </a:lnTo>
                <a:lnTo>
                  <a:pt x="1254652" y="363634"/>
                </a:lnTo>
                <a:lnTo>
                  <a:pt x="1254822" y="363943"/>
                </a:lnTo>
                <a:lnTo>
                  <a:pt x="1254861" y="364294"/>
                </a:lnTo>
                <a:lnTo>
                  <a:pt x="1254674" y="364960"/>
                </a:lnTo>
                <a:lnTo>
                  <a:pt x="1254717" y="365584"/>
                </a:lnTo>
                <a:lnTo>
                  <a:pt x="1255223" y="366279"/>
                </a:lnTo>
                <a:lnTo>
                  <a:pt x="1255624" y="366545"/>
                </a:lnTo>
                <a:lnTo>
                  <a:pt x="1256250" y="366535"/>
                </a:lnTo>
                <a:lnTo>
                  <a:pt x="1257344" y="366829"/>
                </a:lnTo>
                <a:lnTo>
                  <a:pt x="1257683" y="367370"/>
                </a:lnTo>
                <a:lnTo>
                  <a:pt x="1257894" y="368147"/>
                </a:lnTo>
                <a:lnTo>
                  <a:pt x="1257742" y="368891"/>
                </a:lnTo>
                <a:lnTo>
                  <a:pt x="1257901" y="369393"/>
                </a:lnTo>
                <a:lnTo>
                  <a:pt x="1257951" y="369551"/>
                </a:lnTo>
                <a:lnTo>
                  <a:pt x="1258455" y="370089"/>
                </a:lnTo>
                <a:lnTo>
                  <a:pt x="1258885" y="370160"/>
                </a:lnTo>
                <a:lnTo>
                  <a:pt x="1259143" y="369804"/>
                </a:lnTo>
                <a:lnTo>
                  <a:pt x="1259301" y="369411"/>
                </a:lnTo>
                <a:lnTo>
                  <a:pt x="1259529" y="369212"/>
                </a:lnTo>
                <a:lnTo>
                  <a:pt x="1259824" y="369090"/>
                </a:lnTo>
                <a:lnTo>
                  <a:pt x="1260255" y="369200"/>
                </a:lnTo>
                <a:lnTo>
                  <a:pt x="1260654" y="369388"/>
                </a:lnTo>
                <a:lnTo>
                  <a:pt x="1260832" y="370126"/>
                </a:lnTo>
                <a:lnTo>
                  <a:pt x="1260707" y="370558"/>
                </a:lnTo>
                <a:lnTo>
                  <a:pt x="1260717" y="371104"/>
                </a:lnTo>
                <a:lnTo>
                  <a:pt x="1260790" y="371532"/>
                </a:lnTo>
                <a:lnTo>
                  <a:pt x="1261024" y="371684"/>
                </a:lnTo>
                <a:lnTo>
                  <a:pt x="1263419" y="371952"/>
                </a:lnTo>
                <a:lnTo>
                  <a:pt x="1266057" y="370952"/>
                </a:lnTo>
                <a:lnTo>
                  <a:pt x="1266775" y="371081"/>
                </a:lnTo>
                <a:lnTo>
                  <a:pt x="1267054" y="371435"/>
                </a:lnTo>
                <a:lnTo>
                  <a:pt x="1267183" y="371863"/>
                </a:lnTo>
                <a:lnTo>
                  <a:pt x="1267253" y="372365"/>
                </a:lnTo>
                <a:lnTo>
                  <a:pt x="1267208" y="373227"/>
                </a:lnTo>
                <a:lnTo>
                  <a:pt x="1267460" y="373725"/>
                </a:lnTo>
                <a:lnTo>
                  <a:pt x="1267795" y="373827"/>
                </a:lnTo>
                <a:lnTo>
                  <a:pt x="1268582" y="373633"/>
                </a:lnTo>
                <a:lnTo>
                  <a:pt x="1269060" y="373194"/>
                </a:lnTo>
                <a:lnTo>
                  <a:pt x="1269353" y="372650"/>
                </a:lnTo>
                <a:lnTo>
                  <a:pt x="1270014" y="372243"/>
                </a:lnTo>
                <a:lnTo>
                  <a:pt x="1270473" y="372414"/>
                </a:lnTo>
                <a:lnTo>
                  <a:pt x="1271030" y="372979"/>
                </a:lnTo>
                <a:lnTo>
                  <a:pt x="1271461" y="373294"/>
                </a:lnTo>
                <a:lnTo>
                  <a:pt x="1271918" y="373393"/>
                </a:lnTo>
                <a:lnTo>
                  <a:pt x="1272556" y="373381"/>
                </a:lnTo>
                <a:lnTo>
                  <a:pt x="1272883" y="373052"/>
                </a:lnTo>
                <a:lnTo>
                  <a:pt x="1273209" y="372615"/>
                </a:lnTo>
                <a:lnTo>
                  <a:pt x="1273601" y="372429"/>
                </a:lnTo>
                <a:lnTo>
                  <a:pt x="1274331" y="372580"/>
                </a:lnTo>
                <a:lnTo>
                  <a:pt x="1274615" y="373092"/>
                </a:lnTo>
                <a:lnTo>
                  <a:pt x="1275048" y="373514"/>
                </a:lnTo>
                <a:lnTo>
                  <a:pt x="1275360" y="373939"/>
                </a:lnTo>
                <a:lnTo>
                  <a:pt x="1275427" y="374297"/>
                </a:lnTo>
                <a:lnTo>
                  <a:pt x="1275163" y="374769"/>
                </a:lnTo>
                <a:lnTo>
                  <a:pt x="1275139" y="375092"/>
                </a:lnTo>
                <a:lnTo>
                  <a:pt x="1275295" y="375341"/>
                </a:lnTo>
                <a:lnTo>
                  <a:pt x="1275508" y="375373"/>
                </a:lnTo>
                <a:lnTo>
                  <a:pt x="1275931" y="375221"/>
                </a:lnTo>
                <a:lnTo>
                  <a:pt x="1276718" y="375099"/>
                </a:lnTo>
                <a:lnTo>
                  <a:pt x="1277242" y="375483"/>
                </a:lnTo>
                <a:lnTo>
                  <a:pt x="1277341" y="375876"/>
                </a:lnTo>
                <a:lnTo>
                  <a:pt x="1277342" y="376573"/>
                </a:lnTo>
                <a:lnTo>
                  <a:pt x="1277117" y="376886"/>
                </a:lnTo>
                <a:lnTo>
                  <a:pt x="1277217" y="377351"/>
                </a:lnTo>
                <a:lnTo>
                  <a:pt x="1277587" y="377631"/>
                </a:lnTo>
                <a:lnTo>
                  <a:pt x="1278133" y="377620"/>
                </a:lnTo>
                <a:lnTo>
                  <a:pt x="1278645" y="377359"/>
                </a:lnTo>
                <a:lnTo>
                  <a:pt x="1279223" y="377384"/>
                </a:lnTo>
                <a:lnTo>
                  <a:pt x="1279656" y="377771"/>
                </a:lnTo>
                <a:lnTo>
                  <a:pt x="1279758" y="378343"/>
                </a:lnTo>
                <a:lnTo>
                  <a:pt x="1279611" y="378633"/>
                </a:lnTo>
                <a:lnTo>
                  <a:pt x="1279716" y="379313"/>
                </a:lnTo>
                <a:lnTo>
                  <a:pt x="1279995" y="379631"/>
                </a:lnTo>
                <a:lnTo>
                  <a:pt x="1280579" y="379942"/>
                </a:lnTo>
                <a:lnTo>
                  <a:pt x="1282240" y="379406"/>
                </a:lnTo>
                <a:lnTo>
                  <a:pt x="1283589" y="378836"/>
                </a:lnTo>
                <a:lnTo>
                  <a:pt x="1283993" y="378360"/>
                </a:lnTo>
                <a:lnTo>
                  <a:pt x="1284141" y="377263"/>
                </a:lnTo>
                <a:lnTo>
                  <a:pt x="1284612" y="377137"/>
                </a:lnTo>
                <a:lnTo>
                  <a:pt x="1286889" y="376316"/>
                </a:lnTo>
                <a:lnTo>
                  <a:pt x="1287667" y="379527"/>
                </a:lnTo>
                <a:lnTo>
                  <a:pt x="1287105" y="382056"/>
                </a:lnTo>
                <a:lnTo>
                  <a:pt x="1289399" y="382508"/>
                </a:lnTo>
                <a:lnTo>
                  <a:pt x="1291221" y="384551"/>
                </a:lnTo>
                <a:lnTo>
                  <a:pt x="1294647" y="383908"/>
                </a:lnTo>
                <a:lnTo>
                  <a:pt x="1295513" y="384782"/>
                </a:lnTo>
                <a:lnTo>
                  <a:pt x="1294468" y="385918"/>
                </a:lnTo>
                <a:lnTo>
                  <a:pt x="1294036" y="387688"/>
                </a:lnTo>
                <a:lnTo>
                  <a:pt x="1297544" y="388583"/>
                </a:lnTo>
                <a:lnTo>
                  <a:pt x="1298155" y="386441"/>
                </a:lnTo>
                <a:lnTo>
                  <a:pt x="1299615" y="385617"/>
                </a:lnTo>
                <a:lnTo>
                  <a:pt x="1300465" y="387361"/>
                </a:lnTo>
                <a:lnTo>
                  <a:pt x="1302649" y="387439"/>
                </a:lnTo>
                <a:lnTo>
                  <a:pt x="1303744" y="384408"/>
                </a:lnTo>
                <a:lnTo>
                  <a:pt x="1305593" y="384527"/>
                </a:lnTo>
                <a:lnTo>
                  <a:pt x="1306633" y="385745"/>
                </a:lnTo>
                <a:lnTo>
                  <a:pt x="1308462" y="383087"/>
                </a:lnTo>
                <a:lnTo>
                  <a:pt x="1309919" y="384208"/>
                </a:lnTo>
                <a:lnTo>
                  <a:pt x="1308798" y="386679"/>
                </a:lnTo>
                <a:lnTo>
                  <a:pt x="1311280" y="387094"/>
                </a:lnTo>
                <a:lnTo>
                  <a:pt x="1312784" y="384504"/>
                </a:lnTo>
                <a:lnTo>
                  <a:pt x="1315630" y="382179"/>
                </a:lnTo>
                <a:lnTo>
                  <a:pt x="1317832" y="382532"/>
                </a:lnTo>
                <a:lnTo>
                  <a:pt x="1319860" y="383854"/>
                </a:lnTo>
                <a:lnTo>
                  <a:pt x="1321920" y="386945"/>
                </a:lnTo>
                <a:lnTo>
                  <a:pt x="1324016" y="384658"/>
                </a:lnTo>
                <a:lnTo>
                  <a:pt x="1327176" y="384350"/>
                </a:lnTo>
                <a:lnTo>
                  <a:pt x="1328911" y="384918"/>
                </a:lnTo>
                <a:lnTo>
                  <a:pt x="1329571" y="386883"/>
                </a:lnTo>
                <a:lnTo>
                  <a:pt x="1330003" y="386843"/>
                </a:lnTo>
                <a:lnTo>
                  <a:pt x="1330274" y="386823"/>
                </a:lnTo>
                <a:lnTo>
                  <a:pt x="1330307" y="387939"/>
                </a:lnTo>
                <a:lnTo>
                  <a:pt x="1330495" y="393971"/>
                </a:lnTo>
                <a:lnTo>
                  <a:pt x="1330473" y="394218"/>
                </a:lnTo>
                <a:lnTo>
                  <a:pt x="1330546" y="396753"/>
                </a:lnTo>
                <a:lnTo>
                  <a:pt x="1330672" y="400976"/>
                </a:lnTo>
                <a:lnTo>
                  <a:pt x="1330687" y="401563"/>
                </a:lnTo>
                <a:lnTo>
                  <a:pt x="1330730" y="402885"/>
                </a:lnTo>
                <a:lnTo>
                  <a:pt x="1330843" y="408089"/>
                </a:lnTo>
                <a:lnTo>
                  <a:pt x="1330882" y="408890"/>
                </a:lnTo>
                <a:lnTo>
                  <a:pt x="1330893" y="410410"/>
                </a:lnTo>
                <a:lnTo>
                  <a:pt x="1330920" y="411225"/>
                </a:lnTo>
                <a:lnTo>
                  <a:pt x="1330934" y="411805"/>
                </a:lnTo>
                <a:lnTo>
                  <a:pt x="1330985" y="413868"/>
                </a:lnTo>
                <a:lnTo>
                  <a:pt x="1331089" y="417839"/>
                </a:lnTo>
                <a:lnTo>
                  <a:pt x="1331174" y="421122"/>
                </a:lnTo>
                <a:lnTo>
                  <a:pt x="1331200" y="422385"/>
                </a:lnTo>
                <a:lnTo>
                  <a:pt x="1331237" y="423704"/>
                </a:lnTo>
                <a:lnTo>
                  <a:pt x="1331291" y="424719"/>
                </a:lnTo>
                <a:lnTo>
                  <a:pt x="1331357" y="427975"/>
                </a:lnTo>
                <a:lnTo>
                  <a:pt x="1331394" y="429511"/>
                </a:lnTo>
                <a:lnTo>
                  <a:pt x="1331404" y="429863"/>
                </a:lnTo>
                <a:lnTo>
                  <a:pt x="1331541" y="434695"/>
                </a:lnTo>
                <a:lnTo>
                  <a:pt x="1331544" y="436753"/>
                </a:lnTo>
                <a:lnTo>
                  <a:pt x="1331571" y="437403"/>
                </a:lnTo>
                <a:lnTo>
                  <a:pt x="1331592" y="437925"/>
                </a:lnTo>
                <a:lnTo>
                  <a:pt x="1331732" y="442960"/>
                </a:lnTo>
                <a:lnTo>
                  <a:pt x="1331755" y="444581"/>
                </a:lnTo>
                <a:lnTo>
                  <a:pt x="1331946" y="451952"/>
                </a:lnTo>
                <a:lnTo>
                  <a:pt x="1332127" y="459733"/>
                </a:lnTo>
                <a:lnTo>
                  <a:pt x="1332183" y="461896"/>
                </a:lnTo>
                <a:lnTo>
                  <a:pt x="1332266" y="465306"/>
                </a:lnTo>
                <a:lnTo>
                  <a:pt x="1332321" y="466664"/>
                </a:lnTo>
                <a:lnTo>
                  <a:pt x="1332343" y="467414"/>
                </a:lnTo>
                <a:lnTo>
                  <a:pt x="1332363" y="468922"/>
                </a:lnTo>
                <a:lnTo>
                  <a:pt x="1332415" y="470016"/>
                </a:lnTo>
                <a:lnTo>
                  <a:pt x="1332616" y="479065"/>
                </a:lnTo>
                <a:lnTo>
                  <a:pt x="1332677" y="480348"/>
                </a:lnTo>
                <a:lnTo>
                  <a:pt x="1332673" y="480555"/>
                </a:lnTo>
                <a:lnTo>
                  <a:pt x="1332676" y="481133"/>
                </a:lnTo>
                <a:lnTo>
                  <a:pt x="1332678" y="481584"/>
                </a:lnTo>
                <a:lnTo>
                  <a:pt x="1332714" y="482669"/>
                </a:lnTo>
                <a:lnTo>
                  <a:pt x="1332921" y="491831"/>
                </a:lnTo>
                <a:lnTo>
                  <a:pt x="1333061" y="496462"/>
                </a:lnTo>
                <a:lnTo>
                  <a:pt x="1333111" y="497887"/>
                </a:lnTo>
                <a:lnTo>
                  <a:pt x="1333116" y="498273"/>
                </a:lnTo>
                <a:lnTo>
                  <a:pt x="1333161" y="500508"/>
                </a:lnTo>
                <a:lnTo>
                  <a:pt x="1333172" y="500967"/>
                </a:lnTo>
                <a:lnTo>
                  <a:pt x="1333198" y="501959"/>
                </a:lnTo>
                <a:lnTo>
                  <a:pt x="1333320" y="507565"/>
                </a:lnTo>
                <a:lnTo>
                  <a:pt x="1333329" y="508147"/>
                </a:lnTo>
                <a:lnTo>
                  <a:pt x="1333475" y="513753"/>
                </a:lnTo>
                <a:lnTo>
                  <a:pt x="1333521" y="514787"/>
                </a:lnTo>
                <a:lnTo>
                  <a:pt x="1333556" y="516288"/>
                </a:lnTo>
                <a:lnTo>
                  <a:pt x="1333556" y="517057"/>
                </a:lnTo>
                <a:lnTo>
                  <a:pt x="1333565" y="517333"/>
                </a:lnTo>
                <a:lnTo>
                  <a:pt x="1333590" y="517826"/>
                </a:lnTo>
                <a:lnTo>
                  <a:pt x="1333592" y="518102"/>
                </a:lnTo>
                <a:lnTo>
                  <a:pt x="1333618" y="518725"/>
                </a:lnTo>
                <a:lnTo>
                  <a:pt x="1333625" y="519032"/>
                </a:lnTo>
                <a:lnTo>
                  <a:pt x="1333718" y="522757"/>
                </a:lnTo>
                <a:lnTo>
                  <a:pt x="1333723" y="523293"/>
                </a:lnTo>
                <a:lnTo>
                  <a:pt x="1333838" y="527639"/>
                </a:lnTo>
                <a:lnTo>
                  <a:pt x="1333863" y="528571"/>
                </a:lnTo>
                <a:lnTo>
                  <a:pt x="1333936" y="530885"/>
                </a:lnTo>
                <a:lnTo>
                  <a:pt x="1333968" y="532079"/>
                </a:lnTo>
                <a:lnTo>
                  <a:pt x="1334255" y="543548"/>
                </a:lnTo>
                <a:lnTo>
                  <a:pt x="1334419" y="549832"/>
                </a:lnTo>
                <a:lnTo>
                  <a:pt x="1334491" y="552535"/>
                </a:lnTo>
                <a:lnTo>
                  <a:pt x="1334588" y="556096"/>
                </a:lnTo>
                <a:lnTo>
                  <a:pt x="1334609" y="557161"/>
                </a:lnTo>
                <a:lnTo>
                  <a:pt x="1334661" y="559620"/>
                </a:lnTo>
                <a:lnTo>
                  <a:pt x="1334692" y="561181"/>
                </a:lnTo>
                <a:lnTo>
                  <a:pt x="1334752" y="561821"/>
                </a:lnTo>
                <a:lnTo>
                  <a:pt x="1334908" y="569620"/>
                </a:lnTo>
                <a:lnTo>
                  <a:pt x="1335079" y="576544"/>
                </a:lnTo>
                <a:lnTo>
                  <a:pt x="1335194" y="577379"/>
                </a:lnTo>
                <a:lnTo>
                  <a:pt x="1335556" y="577365"/>
                </a:lnTo>
                <a:lnTo>
                  <a:pt x="1336514" y="576923"/>
                </a:lnTo>
                <a:lnTo>
                  <a:pt x="1337655" y="577507"/>
                </a:lnTo>
                <a:lnTo>
                  <a:pt x="1338305" y="578611"/>
                </a:lnTo>
                <a:lnTo>
                  <a:pt x="1342225" y="585255"/>
                </a:lnTo>
                <a:lnTo>
                  <a:pt x="1342854" y="585975"/>
                </a:lnTo>
                <a:lnTo>
                  <a:pt x="1344812" y="587123"/>
                </a:lnTo>
                <a:lnTo>
                  <a:pt x="1345880" y="587340"/>
                </a:lnTo>
                <a:lnTo>
                  <a:pt x="1346473" y="587525"/>
                </a:lnTo>
                <a:lnTo>
                  <a:pt x="1346801" y="587900"/>
                </a:lnTo>
                <a:lnTo>
                  <a:pt x="1347098" y="588897"/>
                </a:lnTo>
                <a:lnTo>
                  <a:pt x="1347619" y="589377"/>
                </a:lnTo>
                <a:lnTo>
                  <a:pt x="1348022" y="589567"/>
                </a:lnTo>
                <a:lnTo>
                  <a:pt x="1348480" y="589446"/>
                </a:lnTo>
                <a:lnTo>
                  <a:pt x="1348859" y="589178"/>
                </a:lnTo>
                <a:lnTo>
                  <a:pt x="1349537" y="589125"/>
                </a:lnTo>
                <a:lnTo>
                  <a:pt x="1350053" y="589422"/>
                </a:lnTo>
                <a:lnTo>
                  <a:pt x="1350450" y="589978"/>
                </a:lnTo>
                <a:lnTo>
                  <a:pt x="1350393" y="590699"/>
                </a:lnTo>
                <a:lnTo>
                  <a:pt x="1350936" y="591500"/>
                </a:lnTo>
                <a:lnTo>
                  <a:pt x="1351781" y="592172"/>
                </a:lnTo>
                <a:lnTo>
                  <a:pt x="1351927" y="593484"/>
                </a:lnTo>
                <a:lnTo>
                  <a:pt x="1352386" y="594607"/>
                </a:lnTo>
                <a:lnTo>
                  <a:pt x="1352910" y="595036"/>
                </a:lnTo>
                <a:lnTo>
                  <a:pt x="1353396" y="595434"/>
                </a:lnTo>
                <a:lnTo>
                  <a:pt x="1353465" y="597744"/>
                </a:lnTo>
                <a:lnTo>
                  <a:pt x="1353889" y="598322"/>
                </a:lnTo>
                <a:lnTo>
                  <a:pt x="1355789" y="599658"/>
                </a:lnTo>
                <a:lnTo>
                  <a:pt x="1356566" y="600057"/>
                </a:lnTo>
                <a:lnTo>
                  <a:pt x="1357240" y="600456"/>
                </a:lnTo>
                <a:lnTo>
                  <a:pt x="1357582" y="600989"/>
                </a:lnTo>
                <a:lnTo>
                  <a:pt x="1357600" y="601650"/>
                </a:lnTo>
                <a:lnTo>
                  <a:pt x="1357854" y="602305"/>
                </a:lnTo>
                <a:lnTo>
                  <a:pt x="1358232" y="602671"/>
                </a:lnTo>
                <a:lnTo>
                  <a:pt x="1358638" y="602963"/>
                </a:lnTo>
                <a:lnTo>
                  <a:pt x="1359073" y="603274"/>
                </a:lnTo>
                <a:lnTo>
                  <a:pt x="1359168" y="603459"/>
                </a:lnTo>
                <a:lnTo>
                  <a:pt x="1358711" y="605203"/>
                </a:lnTo>
                <a:lnTo>
                  <a:pt x="1358433" y="605798"/>
                </a:lnTo>
                <a:lnTo>
                  <a:pt x="1358405" y="606865"/>
                </a:lnTo>
                <a:lnTo>
                  <a:pt x="1359089" y="608239"/>
                </a:lnTo>
                <a:lnTo>
                  <a:pt x="1359696" y="608898"/>
                </a:lnTo>
                <a:lnTo>
                  <a:pt x="1360089" y="610085"/>
                </a:lnTo>
                <a:lnTo>
                  <a:pt x="1360094" y="610956"/>
                </a:lnTo>
                <a:lnTo>
                  <a:pt x="1360242" y="611496"/>
                </a:lnTo>
                <a:lnTo>
                  <a:pt x="1360705" y="611722"/>
                </a:lnTo>
                <a:lnTo>
                  <a:pt x="1361032" y="611866"/>
                </a:lnTo>
                <a:lnTo>
                  <a:pt x="1361453" y="612287"/>
                </a:lnTo>
                <a:lnTo>
                  <a:pt x="1361540" y="612638"/>
                </a:lnTo>
                <a:lnTo>
                  <a:pt x="1361582" y="613198"/>
                </a:lnTo>
                <a:lnTo>
                  <a:pt x="1361391" y="614121"/>
                </a:lnTo>
                <a:lnTo>
                  <a:pt x="1360059" y="615807"/>
                </a:lnTo>
                <a:lnTo>
                  <a:pt x="1359560" y="615598"/>
                </a:lnTo>
                <a:lnTo>
                  <a:pt x="1359114" y="616470"/>
                </a:lnTo>
                <a:lnTo>
                  <a:pt x="1359219" y="617187"/>
                </a:lnTo>
                <a:lnTo>
                  <a:pt x="1360075" y="618765"/>
                </a:lnTo>
                <a:lnTo>
                  <a:pt x="1360288" y="621855"/>
                </a:lnTo>
                <a:lnTo>
                  <a:pt x="1360115" y="622830"/>
                </a:lnTo>
                <a:lnTo>
                  <a:pt x="1359555" y="622885"/>
                </a:lnTo>
                <a:lnTo>
                  <a:pt x="1359135" y="622613"/>
                </a:lnTo>
                <a:lnTo>
                  <a:pt x="1358080" y="623832"/>
                </a:lnTo>
                <a:lnTo>
                  <a:pt x="1357965" y="624777"/>
                </a:lnTo>
                <a:lnTo>
                  <a:pt x="1358483" y="626332"/>
                </a:lnTo>
                <a:lnTo>
                  <a:pt x="1359819" y="628500"/>
                </a:lnTo>
                <a:lnTo>
                  <a:pt x="1360086" y="629701"/>
                </a:lnTo>
                <a:lnTo>
                  <a:pt x="1360330" y="630108"/>
                </a:lnTo>
                <a:lnTo>
                  <a:pt x="1362585" y="632580"/>
                </a:lnTo>
                <a:lnTo>
                  <a:pt x="1363717" y="633366"/>
                </a:lnTo>
                <a:lnTo>
                  <a:pt x="1364455" y="633584"/>
                </a:lnTo>
                <a:lnTo>
                  <a:pt x="1366676" y="633699"/>
                </a:lnTo>
                <a:lnTo>
                  <a:pt x="1367332" y="633510"/>
                </a:lnTo>
                <a:lnTo>
                  <a:pt x="1367541" y="633471"/>
                </a:lnTo>
                <a:lnTo>
                  <a:pt x="1367755" y="633390"/>
                </a:lnTo>
                <a:lnTo>
                  <a:pt x="1368080" y="633406"/>
                </a:lnTo>
                <a:lnTo>
                  <a:pt x="1368451" y="633494"/>
                </a:lnTo>
                <a:lnTo>
                  <a:pt x="1368655" y="633810"/>
                </a:lnTo>
                <a:lnTo>
                  <a:pt x="1368710" y="634108"/>
                </a:lnTo>
                <a:lnTo>
                  <a:pt x="1368804" y="634474"/>
                </a:lnTo>
                <a:lnTo>
                  <a:pt x="1368919" y="634718"/>
                </a:lnTo>
                <a:lnTo>
                  <a:pt x="1369553" y="634923"/>
                </a:lnTo>
                <a:lnTo>
                  <a:pt x="1370273" y="635100"/>
                </a:lnTo>
                <a:lnTo>
                  <a:pt x="1370386" y="636012"/>
                </a:lnTo>
                <a:lnTo>
                  <a:pt x="1370108" y="636911"/>
                </a:lnTo>
                <a:lnTo>
                  <a:pt x="1369886" y="637487"/>
                </a:lnTo>
                <a:lnTo>
                  <a:pt x="1369254" y="638419"/>
                </a:lnTo>
                <a:lnTo>
                  <a:pt x="1368754" y="638566"/>
                </a:lnTo>
                <a:lnTo>
                  <a:pt x="1368363" y="638767"/>
                </a:lnTo>
                <a:lnTo>
                  <a:pt x="1368128" y="638898"/>
                </a:lnTo>
                <a:lnTo>
                  <a:pt x="1367918" y="639151"/>
                </a:lnTo>
                <a:lnTo>
                  <a:pt x="1367931" y="639596"/>
                </a:lnTo>
                <a:lnTo>
                  <a:pt x="1367996" y="640397"/>
                </a:lnTo>
                <a:lnTo>
                  <a:pt x="1372362" y="643405"/>
                </a:lnTo>
                <a:lnTo>
                  <a:pt x="1373287" y="644014"/>
                </a:lnTo>
                <a:lnTo>
                  <a:pt x="1373675" y="645145"/>
                </a:lnTo>
                <a:lnTo>
                  <a:pt x="1372953" y="646325"/>
                </a:lnTo>
                <a:lnTo>
                  <a:pt x="1372959" y="647303"/>
                </a:lnTo>
                <a:lnTo>
                  <a:pt x="1373314" y="647481"/>
                </a:lnTo>
                <a:lnTo>
                  <a:pt x="1373928" y="647456"/>
                </a:lnTo>
                <a:lnTo>
                  <a:pt x="1376293" y="648815"/>
                </a:lnTo>
                <a:lnTo>
                  <a:pt x="1376572" y="649335"/>
                </a:lnTo>
                <a:lnTo>
                  <a:pt x="1376750" y="650081"/>
                </a:lnTo>
                <a:lnTo>
                  <a:pt x="1376955" y="651029"/>
                </a:lnTo>
                <a:lnTo>
                  <a:pt x="1377011" y="651546"/>
                </a:lnTo>
                <a:lnTo>
                  <a:pt x="1376858" y="651952"/>
                </a:lnTo>
                <a:lnTo>
                  <a:pt x="1376959" y="652609"/>
                </a:lnTo>
                <a:lnTo>
                  <a:pt x="1377382" y="652903"/>
                </a:lnTo>
                <a:lnTo>
                  <a:pt x="1377513" y="653134"/>
                </a:lnTo>
                <a:lnTo>
                  <a:pt x="1377540" y="653369"/>
                </a:lnTo>
                <a:lnTo>
                  <a:pt x="1377445" y="653655"/>
                </a:lnTo>
                <a:lnTo>
                  <a:pt x="1377330" y="653965"/>
                </a:lnTo>
                <a:lnTo>
                  <a:pt x="1377059" y="654238"/>
                </a:lnTo>
                <a:lnTo>
                  <a:pt x="1376194" y="657009"/>
                </a:lnTo>
                <a:lnTo>
                  <a:pt x="1375136" y="659556"/>
                </a:lnTo>
                <a:lnTo>
                  <a:pt x="1375257" y="660122"/>
                </a:lnTo>
                <a:lnTo>
                  <a:pt x="1375573" y="660526"/>
                </a:lnTo>
                <a:lnTo>
                  <a:pt x="1376495" y="660589"/>
                </a:lnTo>
                <a:lnTo>
                  <a:pt x="1377203" y="660941"/>
                </a:lnTo>
                <a:lnTo>
                  <a:pt x="1378537" y="662881"/>
                </a:lnTo>
                <a:lnTo>
                  <a:pt x="1380131" y="664324"/>
                </a:lnTo>
                <a:lnTo>
                  <a:pt x="1382499" y="664069"/>
                </a:lnTo>
                <a:lnTo>
                  <a:pt x="1383226" y="665467"/>
                </a:lnTo>
                <a:lnTo>
                  <a:pt x="1383217" y="666411"/>
                </a:lnTo>
                <a:lnTo>
                  <a:pt x="1383027" y="667274"/>
                </a:lnTo>
                <a:lnTo>
                  <a:pt x="1383098" y="668568"/>
                </a:lnTo>
                <a:lnTo>
                  <a:pt x="1383775" y="669071"/>
                </a:lnTo>
                <a:lnTo>
                  <a:pt x="1384043" y="669358"/>
                </a:lnTo>
                <a:lnTo>
                  <a:pt x="1384284" y="669727"/>
                </a:lnTo>
                <a:lnTo>
                  <a:pt x="1384397" y="670133"/>
                </a:lnTo>
                <a:lnTo>
                  <a:pt x="1384417" y="670804"/>
                </a:lnTo>
                <a:lnTo>
                  <a:pt x="1384136" y="672016"/>
                </a:lnTo>
                <a:lnTo>
                  <a:pt x="1384738" y="674784"/>
                </a:lnTo>
                <a:lnTo>
                  <a:pt x="1384990" y="675554"/>
                </a:lnTo>
                <a:lnTo>
                  <a:pt x="1385154" y="675729"/>
                </a:lnTo>
                <a:lnTo>
                  <a:pt x="1386294" y="676803"/>
                </a:lnTo>
                <a:lnTo>
                  <a:pt x="1387283" y="676549"/>
                </a:lnTo>
                <a:lnTo>
                  <a:pt x="1388280" y="675282"/>
                </a:lnTo>
                <a:lnTo>
                  <a:pt x="1389185" y="674656"/>
                </a:lnTo>
                <a:lnTo>
                  <a:pt x="1390074" y="674248"/>
                </a:lnTo>
                <a:lnTo>
                  <a:pt x="1390457" y="674115"/>
                </a:lnTo>
                <a:lnTo>
                  <a:pt x="1391942" y="674190"/>
                </a:lnTo>
                <a:lnTo>
                  <a:pt x="1392139" y="674324"/>
                </a:lnTo>
                <a:lnTo>
                  <a:pt x="1392320" y="674763"/>
                </a:lnTo>
                <a:lnTo>
                  <a:pt x="1391858" y="677481"/>
                </a:lnTo>
                <a:lnTo>
                  <a:pt x="1391499" y="677741"/>
                </a:lnTo>
                <a:lnTo>
                  <a:pt x="1391110" y="678187"/>
                </a:lnTo>
                <a:lnTo>
                  <a:pt x="1391031" y="678698"/>
                </a:lnTo>
                <a:lnTo>
                  <a:pt x="1391052" y="679392"/>
                </a:lnTo>
                <a:lnTo>
                  <a:pt x="1391099" y="680274"/>
                </a:lnTo>
                <a:lnTo>
                  <a:pt x="1391600" y="681114"/>
                </a:lnTo>
                <a:lnTo>
                  <a:pt x="1391697" y="681966"/>
                </a:lnTo>
                <a:lnTo>
                  <a:pt x="1391540" y="682987"/>
                </a:lnTo>
                <a:lnTo>
                  <a:pt x="1390677" y="684030"/>
                </a:lnTo>
                <a:lnTo>
                  <a:pt x="1390494" y="684998"/>
                </a:lnTo>
                <a:lnTo>
                  <a:pt x="1390588" y="685744"/>
                </a:lnTo>
                <a:lnTo>
                  <a:pt x="1391089" y="686718"/>
                </a:lnTo>
                <a:lnTo>
                  <a:pt x="1391807" y="687303"/>
                </a:lnTo>
                <a:lnTo>
                  <a:pt x="1392794" y="687675"/>
                </a:lnTo>
                <a:lnTo>
                  <a:pt x="1393345" y="688137"/>
                </a:lnTo>
                <a:lnTo>
                  <a:pt x="1393692" y="688800"/>
                </a:lnTo>
                <a:lnTo>
                  <a:pt x="1393460" y="689372"/>
                </a:lnTo>
                <a:lnTo>
                  <a:pt x="1393050" y="689754"/>
                </a:lnTo>
                <a:lnTo>
                  <a:pt x="1392757" y="690044"/>
                </a:lnTo>
                <a:lnTo>
                  <a:pt x="1392862" y="690477"/>
                </a:lnTo>
                <a:lnTo>
                  <a:pt x="1393769" y="692134"/>
                </a:lnTo>
                <a:lnTo>
                  <a:pt x="1394466" y="692753"/>
                </a:lnTo>
                <a:lnTo>
                  <a:pt x="1394535" y="693120"/>
                </a:lnTo>
                <a:lnTo>
                  <a:pt x="1394500" y="693839"/>
                </a:lnTo>
                <a:lnTo>
                  <a:pt x="1392132" y="695759"/>
                </a:lnTo>
                <a:lnTo>
                  <a:pt x="1390425" y="696369"/>
                </a:lnTo>
                <a:lnTo>
                  <a:pt x="1389661" y="696139"/>
                </a:lnTo>
                <a:lnTo>
                  <a:pt x="1389302" y="696324"/>
                </a:lnTo>
                <a:lnTo>
                  <a:pt x="1389102" y="696700"/>
                </a:lnTo>
                <a:lnTo>
                  <a:pt x="1388928" y="697292"/>
                </a:lnTo>
                <a:lnTo>
                  <a:pt x="1388732" y="698406"/>
                </a:lnTo>
                <a:lnTo>
                  <a:pt x="1389190" y="699565"/>
                </a:lnTo>
                <a:lnTo>
                  <a:pt x="1390014" y="700355"/>
                </a:lnTo>
                <a:lnTo>
                  <a:pt x="1391179" y="700827"/>
                </a:lnTo>
                <a:lnTo>
                  <a:pt x="1393099" y="702768"/>
                </a:lnTo>
                <a:lnTo>
                  <a:pt x="1393819" y="704119"/>
                </a:lnTo>
                <a:lnTo>
                  <a:pt x="1393864" y="705260"/>
                </a:lnTo>
                <a:lnTo>
                  <a:pt x="1393370" y="705945"/>
                </a:lnTo>
                <a:lnTo>
                  <a:pt x="1392145" y="706527"/>
                </a:lnTo>
                <a:lnTo>
                  <a:pt x="1391869" y="706441"/>
                </a:lnTo>
                <a:lnTo>
                  <a:pt x="1391667" y="706365"/>
                </a:lnTo>
                <a:lnTo>
                  <a:pt x="1391415" y="706434"/>
                </a:lnTo>
                <a:lnTo>
                  <a:pt x="1391134" y="706730"/>
                </a:lnTo>
                <a:lnTo>
                  <a:pt x="1390763" y="707645"/>
                </a:lnTo>
                <a:lnTo>
                  <a:pt x="1390709" y="708837"/>
                </a:lnTo>
                <a:lnTo>
                  <a:pt x="1389898" y="709642"/>
                </a:lnTo>
                <a:lnTo>
                  <a:pt x="1389543" y="710473"/>
                </a:lnTo>
                <a:lnTo>
                  <a:pt x="1389615" y="711661"/>
                </a:lnTo>
                <a:lnTo>
                  <a:pt x="1389848" y="712167"/>
                </a:lnTo>
                <a:lnTo>
                  <a:pt x="1390603" y="712812"/>
                </a:lnTo>
                <a:lnTo>
                  <a:pt x="1390757" y="716319"/>
                </a:lnTo>
                <a:lnTo>
                  <a:pt x="1391264" y="716892"/>
                </a:lnTo>
                <a:lnTo>
                  <a:pt x="1391256" y="718134"/>
                </a:lnTo>
                <a:lnTo>
                  <a:pt x="1390501" y="720251"/>
                </a:lnTo>
                <a:lnTo>
                  <a:pt x="1390336" y="720441"/>
                </a:lnTo>
                <a:lnTo>
                  <a:pt x="1389696" y="720856"/>
                </a:lnTo>
                <a:lnTo>
                  <a:pt x="1388720" y="720998"/>
                </a:lnTo>
                <a:lnTo>
                  <a:pt x="1388108" y="721672"/>
                </a:lnTo>
                <a:lnTo>
                  <a:pt x="1387594" y="722902"/>
                </a:lnTo>
                <a:lnTo>
                  <a:pt x="1387571" y="723988"/>
                </a:lnTo>
                <a:lnTo>
                  <a:pt x="1387306" y="725673"/>
                </a:lnTo>
                <a:lnTo>
                  <a:pt x="1385720" y="726491"/>
                </a:lnTo>
                <a:lnTo>
                  <a:pt x="1384552" y="728431"/>
                </a:lnTo>
                <a:lnTo>
                  <a:pt x="1384720" y="728855"/>
                </a:lnTo>
                <a:lnTo>
                  <a:pt x="1385613" y="729959"/>
                </a:lnTo>
                <a:lnTo>
                  <a:pt x="1385654" y="730693"/>
                </a:lnTo>
                <a:lnTo>
                  <a:pt x="1385495" y="731317"/>
                </a:lnTo>
                <a:lnTo>
                  <a:pt x="1384971" y="731828"/>
                </a:lnTo>
                <a:lnTo>
                  <a:pt x="1384512" y="733041"/>
                </a:lnTo>
                <a:lnTo>
                  <a:pt x="1384510" y="734132"/>
                </a:lnTo>
                <a:lnTo>
                  <a:pt x="1383615" y="736010"/>
                </a:lnTo>
                <a:lnTo>
                  <a:pt x="1382744" y="736874"/>
                </a:lnTo>
                <a:lnTo>
                  <a:pt x="1380947" y="737276"/>
                </a:lnTo>
                <a:lnTo>
                  <a:pt x="1379330" y="738802"/>
                </a:lnTo>
                <a:lnTo>
                  <a:pt x="1378016" y="740942"/>
                </a:lnTo>
                <a:lnTo>
                  <a:pt x="1377853" y="742839"/>
                </a:lnTo>
                <a:lnTo>
                  <a:pt x="1378100" y="744920"/>
                </a:lnTo>
                <a:lnTo>
                  <a:pt x="1378397" y="745525"/>
                </a:lnTo>
                <a:lnTo>
                  <a:pt x="1378515" y="745915"/>
                </a:lnTo>
                <a:lnTo>
                  <a:pt x="1378376" y="746364"/>
                </a:lnTo>
                <a:lnTo>
                  <a:pt x="1378054" y="746801"/>
                </a:lnTo>
                <a:lnTo>
                  <a:pt x="1377739" y="746930"/>
                </a:lnTo>
                <a:lnTo>
                  <a:pt x="1377492" y="746796"/>
                </a:lnTo>
                <a:lnTo>
                  <a:pt x="1377126" y="746609"/>
                </a:lnTo>
                <a:lnTo>
                  <a:pt x="1375032" y="747388"/>
                </a:lnTo>
                <a:lnTo>
                  <a:pt x="1373420" y="749187"/>
                </a:lnTo>
                <a:lnTo>
                  <a:pt x="1373457" y="750108"/>
                </a:lnTo>
                <a:lnTo>
                  <a:pt x="1373695" y="751258"/>
                </a:lnTo>
                <a:lnTo>
                  <a:pt x="1373375" y="752743"/>
                </a:lnTo>
                <a:lnTo>
                  <a:pt x="1372199" y="753418"/>
                </a:lnTo>
                <a:lnTo>
                  <a:pt x="1373038" y="754562"/>
                </a:lnTo>
                <a:lnTo>
                  <a:pt x="1373601" y="755068"/>
                </a:lnTo>
                <a:lnTo>
                  <a:pt x="1375074" y="755890"/>
                </a:lnTo>
                <a:lnTo>
                  <a:pt x="1375571" y="757355"/>
                </a:lnTo>
                <a:lnTo>
                  <a:pt x="1374905" y="758881"/>
                </a:lnTo>
                <a:lnTo>
                  <a:pt x="1376204" y="763253"/>
                </a:lnTo>
                <a:lnTo>
                  <a:pt x="1377120" y="764917"/>
                </a:lnTo>
                <a:lnTo>
                  <a:pt x="1377135" y="765313"/>
                </a:lnTo>
                <a:lnTo>
                  <a:pt x="1376646" y="766620"/>
                </a:lnTo>
                <a:lnTo>
                  <a:pt x="1374551" y="767801"/>
                </a:lnTo>
                <a:lnTo>
                  <a:pt x="1372675" y="770100"/>
                </a:lnTo>
                <a:lnTo>
                  <a:pt x="1372142" y="770752"/>
                </a:lnTo>
                <a:lnTo>
                  <a:pt x="1371483" y="770860"/>
                </a:lnTo>
                <a:lnTo>
                  <a:pt x="1370831" y="771591"/>
                </a:lnTo>
                <a:lnTo>
                  <a:pt x="1370745" y="772000"/>
                </a:lnTo>
                <a:lnTo>
                  <a:pt x="1371089" y="773980"/>
                </a:lnTo>
                <a:lnTo>
                  <a:pt x="1371089" y="775748"/>
                </a:lnTo>
                <a:lnTo>
                  <a:pt x="1370142" y="778552"/>
                </a:lnTo>
                <a:lnTo>
                  <a:pt x="1370321" y="778923"/>
                </a:lnTo>
                <a:lnTo>
                  <a:pt x="1370748" y="778947"/>
                </a:lnTo>
                <a:lnTo>
                  <a:pt x="1373183" y="782054"/>
                </a:lnTo>
                <a:lnTo>
                  <a:pt x="1374782" y="783061"/>
                </a:lnTo>
                <a:lnTo>
                  <a:pt x="1375383" y="783059"/>
                </a:lnTo>
                <a:lnTo>
                  <a:pt x="1375858" y="783133"/>
                </a:lnTo>
                <a:lnTo>
                  <a:pt x="1376216" y="783477"/>
                </a:lnTo>
                <a:lnTo>
                  <a:pt x="1376494" y="783840"/>
                </a:lnTo>
                <a:lnTo>
                  <a:pt x="1376740" y="784699"/>
                </a:lnTo>
                <a:lnTo>
                  <a:pt x="1376697" y="785390"/>
                </a:lnTo>
                <a:lnTo>
                  <a:pt x="1376499" y="785844"/>
                </a:lnTo>
                <a:lnTo>
                  <a:pt x="1376778" y="788496"/>
                </a:lnTo>
                <a:lnTo>
                  <a:pt x="1376988" y="789189"/>
                </a:lnTo>
                <a:lnTo>
                  <a:pt x="1377040" y="789361"/>
                </a:lnTo>
                <a:lnTo>
                  <a:pt x="1376204" y="791511"/>
                </a:lnTo>
                <a:lnTo>
                  <a:pt x="1375591" y="792345"/>
                </a:lnTo>
                <a:lnTo>
                  <a:pt x="1375434" y="793405"/>
                </a:lnTo>
                <a:lnTo>
                  <a:pt x="1375877" y="795387"/>
                </a:lnTo>
                <a:lnTo>
                  <a:pt x="1376673" y="796915"/>
                </a:lnTo>
                <a:lnTo>
                  <a:pt x="1377425" y="797712"/>
                </a:lnTo>
                <a:lnTo>
                  <a:pt x="1378152" y="800241"/>
                </a:lnTo>
                <a:lnTo>
                  <a:pt x="1379228" y="801615"/>
                </a:lnTo>
                <a:lnTo>
                  <a:pt x="1378744" y="802377"/>
                </a:lnTo>
                <a:lnTo>
                  <a:pt x="1378515" y="802388"/>
                </a:lnTo>
                <a:lnTo>
                  <a:pt x="1378145" y="801983"/>
                </a:lnTo>
                <a:lnTo>
                  <a:pt x="1377826" y="802141"/>
                </a:lnTo>
                <a:lnTo>
                  <a:pt x="1377784" y="805138"/>
                </a:lnTo>
                <a:lnTo>
                  <a:pt x="1375531" y="807461"/>
                </a:lnTo>
                <a:lnTo>
                  <a:pt x="1374601" y="808121"/>
                </a:lnTo>
                <a:lnTo>
                  <a:pt x="1374437" y="808464"/>
                </a:lnTo>
                <a:lnTo>
                  <a:pt x="1374723" y="809044"/>
                </a:lnTo>
                <a:lnTo>
                  <a:pt x="1376418" y="810473"/>
                </a:lnTo>
                <a:lnTo>
                  <a:pt x="1377978" y="810871"/>
                </a:lnTo>
                <a:lnTo>
                  <a:pt x="1378158" y="811085"/>
                </a:lnTo>
                <a:lnTo>
                  <a:pt x="1378302" y="811617"/>
                </a:lnTo>
                <a:lnTo>
                  <a:pt x="1378158" y="811983"/>
                </a:lnTo>
                <a:lnTo>
                  <a:pt x="1377825" y="812233"/>
                </a:lnTo>
                <a:lnTo>
                  <a:pt x="1375996" y="812437"/>
                </a:lnTo>
                <a:lnTo>
                  <a:pt x="1375786" y="812672"/>
                </a:lnTo>
                <a:lnTo>
                  <a:pt x="1374241" y="814402"/>
                </a:lnTo>
                <a:lnTo>
                  <a:pt x="1374070" y="814972"/>
                </a:lnTo>
                <a:lnTo>
                  <a:pt x="1374038" y="816022"/>
                </a:lnTo>
                <a:lnTo>
                  <a:pt x="1373900" y="816319"/>
                </a:lnTo>
                <a:lnTo>
                  <a:pt x="1369016" y="820220"/>
                </a:lnTo>
                <a:lnTo>
                  <a:pt x="1368753" y="820564"/>
                </a:lnTo>
                <a:lnTo>
                  <a:pt x="1366864" y="824655"/>
                </a:lnTo>
                <a:lnTo>
                  <a:pt x="1366284" y="827029"/>
                </a:lnTo>
                <a:lnTo>
                  <a:pt x="1366026" y="828784"/>
                </a:lnTo>
                <a:lnTo>
                  <a:pt x="1365779" y="829508"/>
                </a:lnTo>
                <a:lnTo>
                  <a:pt x="1364608" y="832024"/>
                </a:lnTo>
                <a:lnTo>
                  <a:pt x="1363774" y="833443"/>
                </a:lnTo>
                <a:lnTo>
                  <a:pt x="1362008" y="835768"/>
                </a:lnTo>
                <a:lnTo>
                  <a:pt x="1361112" y="836632"/>
                </a:lnTo>
                <a:lnTo>
                  <a:pt x="1360162" y="837329"/>
                </a:lnTo>
                <a:lnTo>
                  <a:pt x="1358202" y="838412"/>
                </a:lnTo>
                <a:lnTo>
                  <a:pt x="1357126" y="839192"/>
                </a:lnTo>
                <a:lnTo>
                  <a:pt x="1355459" y="840692"/>
                </a:lnTo>
                <a:lnTo>
                  <a:pt x="1354783" y="841458"/>
                </a:lnTo>
                <a:lnTo>
                  <a:pt x="1354239" y="842584"/>
                </a:lnTo>
                <a:lnTo>
                  <a:pt x="1354128" y="843399"/>
                </a:lnTo>
                <a:lnTo>
                  <a:pt x="1354190" y="844110"/>
                </a:lnTo>
                <a:lnTo>
                  <a:pt x="1354466" y="845015"/>
                </a:lnTo>
                <a:lnTo>
                  <a:pt x="1354927" y="845551"/>
                </a:lnTo>
                <a:lnTo>
                  <a:pt x="1357583" y="847115"/>
                </a:lnTo>
                <a:lnTo>
                  <a:pt x="1358100" y="847621"/>
                </a:lnTo>
                <a:lnTo>
                  <a:pt x="1358450" y="848293"/>
                </a:lnTo>
                <a:lnTo>
                  <a:pt x="1358150" y="849350"/>
                </a:lnTo>
                <a:lnTo>
                  <a:pt x="1358416" y="850364"/>
                </a:lnTo>
                <a:lnTo>
                  <a:pt x="1358731" y="850644"/>
                </a:lnTo>
                <a:lnTo>
                  <a:pt x="1360371" y="851142"/>
                </a:lnTo>
                <a:lnTo>
                  <a:pt x="1360806" y="851408"/>
                </a:lnTo>
                <a:lnTo>
                  <a:pt x="1361588" y="852773"/>
                </a:lnTo>
                <a:lnTo>
                  <a:pt x="1364455" y="856752"/>
                </a:lnTo>
                <a:lnTo>
                  <a:pt x="1364179" y="857349"/>
                </a:lnTo>
                <a:lnTo>
                  <a:pt x="1364520" y="858157"/>
                </a:lnTo>
                <a:lnTo>
                  <a:pt x="1361945" y="858229"/>
                </a:lnTo>
                <a:lnTo>
                  <a:pt x="1358853" y="858116"/>
                </a:lnTo>
                <a:lnTo>
                  <a:pt x="1354246" y="857979"/>
                </a:lnTo>
                <a:lnTo>
                  <a:pt x="1346625" y="858330"/>
                </a:lnTo>
                <a:lnTo>
                  <a:pt x="1340634" y="859732"/>
                </a:lnTo>
                <a:lnTo>
                  <a:pt x="1336374" y="861128"/>
                </a:lnTo>
                <a:lnTo>
                  <a:pt x="1332264" y="862832"/>
                </a:lnTo>
                <a:lnTo>
                  <a:pt x="1308384" y="873705"/>
                </a:lnTo>
                <a:lnTo>
                  <a:pt x="1306573" y="874526"/>
                </a:lnTo>
                <a:lnTo>
                  <a:pt x="1292462" y="880906"/>
                </a:lnTo>
                <a:lnTo>
                  <a:pt x="1282243" y="885641"/>
                </a:lnTo>
                <a:lnTo>
                  <a:pt x="1278308" y="887706"/>
                </a:lnTo>
                <a:lnTo>
                  <a:pt x="1274043" y="890289"/>
                </a:lnTo>
                <a:lnTo>
                  <a:pt x="1271469" y="892169"/>
                </a:lnTo>
                <a:lnTo>
                  <a:pt x="1269925" y="893721"/>
                </a:lnTo>
                <a:lnTo>
                  <a:pt x="1268267" y="896146"/>
                </a:lnTo>
                <a:lnTo>
                  <a:pt x="1267518" y="897871"/>
                </a:lnTo>
                <a:lnTo>
                  <a:pt x="1266005" y="897894"/>
                </a:lnTo>
                <a:lnTo>
                  <a:pt x="1264191" y="898806"/>
                </a:lnTo>
                <a:lnTo>
                  <a:pt x="1262304" y="898885"/>
                </a:lnTo>
                <a:lnTo>
                  <a:pt x="1261896" y="898555"/>
                </a:lnTo>
                <a:lnTo>
                  <a:pt x="1261789" y="897178"/>
                </a:lnTo>
                <a:lnTo>
                  <a:pt x="1263540" y="894987"/>
                </a:lnTo>
                <a:lnTo>
                  <a:pt x="1264924" y="894054"/>
                </a:lnTo>
                <a:lnTo>
                  <a:pt x="1268193" y="890904"/>
                </a:lnTo>
                <a:lnTo>
                  <a:pt x="1270086" y="889627"/>
                </a:lnTo>
                <a:lnTo>
                  <a:pt x="1272213" y="885991"/>
                </a:lnTo>
                <a:lnTo>
                  <a:pt x="1272734" y="885390"/>
                </a:lnTo>
                <a:lnTo>
                  <a:pt x="1273724" y="884712"/>
                </a:lnTo>
                <a:lnTo>
                  <a:pt x="1274439" y="884510"/>
                </a:lnTo>
                <a:lnTo>
                  <a:pt x="1275438" y="884537"/>
                </a:lnTo>
                <a:lnTo>
                  <a:pt x="1276630" y="885033"/>
                </a:lnTo>
                <a:lnTo>
                  <a:pt x="1278568" y="884729"/>
                </a:lnTo>
                <a:lnTo>
                  <a:pt x="1280707" y="883798"/>
                </a:lnTo>
                <a:lnTo>
                  <a:pt x="1282259" y="882705"/>
                </a:lnTo>
                <a:lnTo>
                  <a:pt x="1282090" y="880824"/>
                </a:lnTo>
                <a:lnTo>
                  <a:pt x="1282518" y="880066"/>
                </a:lnTo>
                <a:lnTo>
                  <a:pt x="1283711" y="878657"/>
                </a:lnTo>
                <a:lnTo>
                  <a:pt x="1285185" y="877818"/>
                </a:lnTo>
                <a:lnTo>
                  <a:pt x="1286580" y="878086"/>
                </a:lnTo>
                <a:lnTo>
                  <a:pt x="1287358" y="878699"/>
                </a:lnTo>
                <a:lnTo>
                  <a:pt x="1288978" y="879466"/>
                </a:lnTo>
                <a:lnTo>
                  <a:pt x="1291307" y="879197"/>
                </a:lnTo>
                <a:lnTo>
                  <a:pt x="1293048" y="878510"/>
                </a:lnTo>
                <a:lnTo>
                  <a:pt x="1292085" y="876320"/>
                </a:lnTo>
                <a:lnTo>
                  <a:pt x="1291423" y="876413"/>
                </a:lnTo>
                <a:lnTo>
                  <a:pt x="1291247" y="876371"/>
                </a:lnTo>
                <a:lnTo>
                  <a:pt x="1289854" y="876032"/>
                </a:lnTo>
                <a:lnTo>
                  <a:pt x="1289555" y="875232"/>
                </a:lnTo>
                <a:lnTo>
                  <a:pt x="1287744" y="873282"/>
                </a:lnTo>
                <a:lnTo>
                  <a:pt x="1287315" y="872921"/>
                </a:lnTo>
                <a:lnTo>
                  <a:pt x="1286478" y="872715"/>
                </a:lnTo>
                <a:lnTo>
                  <a:pt x="1284729" y="872948"/>
                </a:lnTo>
                <a:lnTo>
                  <a:pt x="1283842" y="873565"/>
                </a:lnTo>
                <a:lnTo>
                  <a:pt x="1282180" y="874318"/>
                </a:lnTo>
                <a:lnTo>
                  <a:pt x="1278655" y="875415"/>
                </a:lnTo>
                <a:lnTo>
                  <a:pt x="1271489" y="877363"/>
                </a:lnTo>
                <a:lnTo>
                  <a:pt x="1268580" y="877927"/>
                </a:lnTo>
                <a:lnTo>
                  <a:pt x="1266140" y="878901"/>
                </a:lnTo>
                <a:lnTo>
                  <a:pt x="1264281" y="879082"/>
                </a:lnTo>
                <a:lnTo>
                  <a:pt x="1263076" y="878976"/>
                </a:lnTo>
                <a:lnTo>
                  <a:pt x="1261722" y="878339"/>
                </a:lnTo>
                <a:lnTo>
                  <a:pt x="1260629" y="876259"/>
                </a:lnTo>
                <a:lnTo>
                  <a:pt x="1261850" y="876109"/>
                </a:lnTo>
                <a:lnTo>
                  <a:pt x="1262770" y="876219"/>
                </a:lnTo>
                <a:lnTo>
                  <a:pt x="1264473" y="874452"/>
                </a:lnTo>
                <a:lnTo>
                  <a:pt x="1266686" y="871837"/>
                </a:lnTo>
                <a:lnTo>
                  <a:pt x="1269433" y="866797"/>
                </a:lnTo>
                <a:lnTo>
                  <a:pt x="1270992" y="858375"/>
                </a:lnTo>
                <a:lnTo>
                  <a:pt x="1271052" y="857263"/>
                </a:lnTo>
                <a:lnTo>
                  <a:pt x="1270696" y="854911"/>
                </a:lnTo>
                <a:lnTo>
                  <a:pt x="1270546" y="850729"/>
                </a:lnTo>
                <a:lnTo>
                  <a:pt x="1269227" y="850770"/>
                </a:lnTo>
                <a:lnTo>
                  <a:pt x="1267831" y="849688"/>
                </a:lnTo>
                <a:lnTo>
                  <a:pt x="1266147" y="850290"/>
                </a:lnTo>
                <a:lnTo>
                  <a:pt x="1263893" y="847945"/>
                </a:lnTo>
                <a:lnTo>
                  <a:pt x="1262270" y="848886"/>
                </a:lnTo>
                <a:lnTo>
                  <a:pt x="1260020" y="849706"/>
                </a:lnTo>
                <a:lnTo>
                  <a:pt x="1257437" y="851049"/>
                </a:lnTo>
                <a:lnTo>
                  <a:pt x="1253679" y="855394"/>
                </a:lnTo>
                <a:lnTo>
                  <a:pt x="1252209" y="858575"/>
                </a:lnTo>
                <a:lnTo>
                  <a:pt x="1251974" y="860588"/>
                </a:lnTo>
                <a:lnTo>
                  <a:pt x="1251429" y="861508"/>
                </a:lnTo>
                <a:lnTo>
                  <a:pt x="1249200" y="862744"/>
                </a:lnTo>
                <a:lnTo>
                  <a:pt x="1246770" y="863353"/>
                </a:lnTo>
                <a:lnTo>
                  <a:pt x="1246121" y="863172"/>
                </a:lnTo>
                <a:lnTo>
                  <a:pt x="1245018" y="861285"/>
                </a:lnTo>
                <a:lnTo>
                  <a:pt x="1244680" y="860707"/>
                </a:lnTo>
                <a:lnTo>
                  <a:pt x="1244445" y="859010"/>
                </a:lnTo>
                <a:lnTo>
                  <a:pt x="1243716" y="858405"/>
                </a:lnTo>
                <a:lnTo>
                  <a:pt x="1241167" y="858132"/>
                </a:lnTo>
                <a:lnTo>
                  <a:pt x="1240461" y="860017"/>
                </a:lnTo>
                <a:lnTo>
                  <a:pt x="1236926" y="863159"/>
                </a:lnTo>
                <a:lnTo>
                  <a:pt x="1236254" y="864328"/>
                </a:lnTo>
                <a:lnTo>
                  <a:pt x="1235839" y="865588"/>
                </a:lnTo>
                <a:lnTo>
                  <a:pt x="1236090" y="866829"/>
                </a:lnTo>
                <a:lnTo>
                  <a:pt x="1238816" y="869107"/>
                </a:lnTo>
                <a:lnTo>
                  <a:pt x="1239505" y="870159"/>
                </a:lnTo>
                <a:lnTo>
                  <a:pt x="1238834" y="871403"/>
                </a:lnTo>
                <a:lnTo>
                  <a:pt x="1236818" y="873480"/>
                </a:lnTo>
                <a:lnTo>
                  <a:pt x="1235864" y="875405"/>
                </a:lnTo>
                <a:lnTo>
                  <a:pt x="1235699" y="875880"/>
                </a:lnTo>
                <a:lnTo>
                  <a:pt x="1236054" y="877645"/>
                </a:lnTo>
                <a:lnTo>
                  <a:pt x="1237793" y="879911"/>
                </a:lnTo>
                <a:lnTo>
                  <a:pt x="1239744" y="881091"/>
                </a:lnTo>
                <a:lnTo>
                  <a:pt x="1242327" y="881797"/>
                </a:lnTo>
                <a:lnTo>
                  <a:pt x="1247707" y="882710"/>
                </a:lnTo>
                <a:lnTo>
                  <a:pt x="1247295" y="883877"/>
                </a:lnTo>
                <a:lnTo>
                  <a:pt x="1245954" y="886104"/>
                </a:lnTo>
                <a:lnTo>
                  <a:pt x="1245445" y="888359"/>
                </a:lnTo>
                <a:lnTo>
                  <a:pt x="1246706" y="888640"/>
                </a:lnTo>
                <a:lnTo>
                  <a:pt x="1249868" y="890362"/>
                </a:lnTo>
                <a:lnTo>
                  <a:pt x="1250285" y="892574"/>
                </a:lnTo>
                <a:lnTo>
                  <a:pt x="1250458" y="898478"/>
                </a:lnTo>
                <a:lnTo>
                  <a:pt x="1249665" y="901929"/>
                </a:lnTo>
                <a:lnTo>
                  <a:pt x="1249745" y="905541"/>
                </a:lnTo>
                <a:lnTo>
                  <a:pt x="1246761" y="908809"/>
                </a:lnTo>
                <a:lnTo>
                  <a:pt x="1243348" y="907821"/>
                </a:lnTo>
                <a:lnTo>
                  <a:pt x="1235761" y="915247"/>
                </a:lnTo>
                <a:lnTo>
                  <a:pt x="1231830" y="918507"/>
                </a:lnTo>
                <a:lnTo>
                  <a:pt x="1227423" y="922156"/>
                </a:lnTo>
                <a:lnTo>
                  <a:pt x="1225886" y="919495"/>
                </a:lnTo>
                <a:lnTo>
                  <a:pt x="1223116" y="919629"/>
                </a:lnTo>
                <a:lnTo>
                  <a:pt x="1220863" y="920347"/>
                </a:lnTo>
                <a:lnTo>
                  <a:pt x="1221284" y="924903"/>
                </a:lnTo>
                <a:lnTo>
                  <a:pt x="1220470" y="927108"/>
                </a:lnTo>
                <a:lnTo>
                  <a:pt x="1220230" y="929504"/>
                </a:lnTo>
                <a:lnTo>
                  <a:pt x="1222510" y="932229"/>
                </a:lnTo>
                <a:lnTo>
                  <a:pt x="1226781" y="928279"/>
                </a:lnTo>
                <a:lnTo>
                  <a:pt x="1227546" y="927571"/>
                </a:lnTo>
                <a:lnTo>
                  <a:pt x="1237877" y="920693"/>
                </a:lnTo>
                <a:lnTo>
                  <a:pt x="1239210" y="918658"/>
                </a:lnTo>
                <a:lnTo>
                  <a:pt x="1251407" y="908221"/>
                </a:lnTo>
                <a:lnTo>
                  <a:pt x="1252943" y="907212"/>
                </a:lnTo>
                <a:lnTo>
                  <a:pt x="1254628" y="906778"/>
                </a:lnTo>
                <a:lnTo>
                  <a:pt x="1257333" y="905687"/>
                </a:lnTo>
                <a:lnTo>
                  <a:pt x="1257566" y="903759"/>
                </a:lnTo>
                <a:lnTo>
                  <a:pt x="1257550" y="901049"/>
                </a:lnTo>
                <a:lnTo>
                  <a:pt x="1258807" y="899917"/>
                </a:lnTo>
                <a:lnTo>
                  <a:pt x="1261674" y="902039"/>
                </a:lnTo>
                <a:lnTo>
                  <a:pt x="1262214" y="902103"/>
                </a:lnTo>
                <a:lnTo>
                  <a:pt x="1262532" y="901871"/>
                </a:lnTo>
                <a:lnTo>
                  <a:pt x="1265999" y="902125"/>
                </a:lnTo>
                <a:lnTo>
                  <a:pt x="1266059" y="901861"/>
                </a:lnTo>
                <a:lnTo>
                  <a:pt x="1267551" y="901635"/>
                </a:lnTo>
                <a:lnTo>
                  <a:pt x="1268530" y="902421"/>
                </a:lnTo>
                <a:lnTo>
                  <a:pt x="1267590" y="902390"/>
                </a:lnTo>
                <a:lnTo>
                  <a:pt x="1263404" y="905718"/>
                </a:lnTo>
                <a:lnTo>
                  <a:pt x="1261631" y="907467"/>
                </a:lnTo>
                <a:lnTo>
                  <a:pt x="1259720" y="908891"/>
                </a:lnTo>
                <a:lnTo>
                  <a:pt x="1235483" y="925135"/>
                </a:lnTo>
                <a:lnTo>
                  <a:pt x="1229426" y="929675"/>
                </a:lnTo>
                <a:lnTo>
                  <a:pt x="1226299" y="932498"/>
                </a:lnTo>
                <a:lnTo>
                  <a:pt x="1225347" y="933767"/>
                </a:lnTo>
                <a:lnTo>
                  <a:pt x="1224994" y="934236"/>
                </a:lnTo>
                <a:lnTo>
                  <a:pt x="1224716" y="935048"/>
                </a:lnTo>
                <a:lnTo>
                  <a:pt x="1217478" y="940488"/>
                </a:lnTo>
                <a:lnTo>
                  <a:pt x="1212283" y="944715"/>
                </a:lnTo>
                <a:lnTo>
                  <a:pt x="1208641" y="948034"/>
                </a:lnTo>
                <a:lnTo>
                  <a:pt x="1205930" y="951386"/>
                </a:lnTo>
                <a:lnTo>
                  <a:pt x="1204551" y="952103"/>
                </a:lnTo>
                <a:lnTo>
                  <a:pt x="1199757" y="955795"/>
                </a:lnTo>
                <a:lnTo>
                  <a:pt x="1197184" y="958479"/>
                </a:lnTo>
                <a:lnTo>
                  <a:pt x="1196598" y="959671"/>
                </a:lnTo>
                <a:lnTo>
                  <a:pt x="1192873" y="960536"/>
                </a:lnTo>
                <a:lnTo>
                  <a:pt x="1190286" y="960614"/>
                </a:lnTo>
                <a:lnTo>
                  <a:pt x="1185097" y="963407"/>
                </a:lnTo>
                <a:lnTo>
                  <a:pt x="1182842" y="964716"/>
                </a:lnTo>
                <a:lnTo>
                  <a:pt x="1173865" y="969916"/>
                </a:lnTo>
                <a:lnTo>
                  <a:pt x="1166069" y="973846"/>
                </a:lnTo>
                <a:lnTo>
                  <a:pt x="1163362" y="975923"/>
                </a:lnTo>
                <a:lnTo>
                  <a:pt x="1149188" y="984349"/>
                </a:lnTo>
                <a:lnTo>
                  <a:pt x="1141280" y="988229"/>
                </a:lnTo>
                <a:lnTo>
                  <a:pt x="1128366" y="993686"/>
                </a:lnTo>
                <a:lnTo>
                  <a:pt x="1119813" y="997521"/>
                </a:lnTo>
                <a:lnTo>
                  <a:pt x="1106886" y="1004101"/>
                </a:lnTo>
                <a:lnTo>
                  <a:pt x="1104004" y="1005339"/>
                </a:lnTo>
                <a:lnTo>
                  <a:pt x="1101297" y="1007381"/>
                </a:lnTo>
                <a:lnTo>
                  <a:pt x="1098448" y="1008964"/>
                </a:lnTo>
                <a:lnTo>
                  <a:pt x="1094801" y="1011383"/>
                </a:lnTo>
                <a:lnTo>
                  <a:pt x="1092759" y="1013399"/>
                </a:lnTo>
                <a:lnTo>
                  <a:pt x="1091953" y="1013578"/>
                </a:lnTo>
                <a:lnTo>
                  <a:pt x="1090529" y="1014339"/>
                </a:lnTo>
                <a:lnTo>
                  <a:pt x="1086438" y="1017565"/>
                </a:lnTo>
                <a:lnTo>
                  <a:pt x="1085101" y="1018618"/>
                </a:lnTo>
                <a:lnTo>
                  <a:pt x="1083971" y="1021595"/>
                </a:lnTo>
                <a:lnTo>
                  <a:pt x="1079245" y="1026348"/>
                </a:lnTo>
                <a:lnTo>
                  <a:pt x="1074407" y="1028647"/>
                </a:lnTo>
                <a:lnTo>
                  <a:pt x="1058142" y="1037711"/>
                </a:lnTo>
                <a:lnTo>
                  <a:pt x="1048339" y="1044683"/>
                </a:lnTo>
                <a:lnTo>
                  <a:pt x="1040208" y="1051157"/>
                </a:lnTo>
                <a:lnTo>
                  <a:pt x="1033478" y="1057221"/>
                </a:lnTo>
                <a:lnTo>
                  <a:pt x="1029611" y="1060699"/>
                </a:lnTo>
                <a:lnTo>
                  <a:pt x="1022724" y="1067853"/>
                </a:lnTo>
                <a:lnTo>
                  <a:pt x="1016422" y="1075348"/>
                </a:lnTo>
                <a:lnTo>
                  <a:pt x="1011822" y="1083957"/>
                </a:lnTo>
                <a:lnTo>
                  <a:pt x="1011690" y="1084205"/>
                </a:lnTo>
                <a:lnTo>
                  <a:pt x="1006492" y="1090007"/>
                </a:lnTo>
                <a:lnTo>
                  <a:pt x="1000786" y="1098286"/>
                </a:lnTo>
                <a:lnTo>
                  <a:pt x="992561" y="1112682"/>
                </a:lnTo>
                <a:lnTo>
                  <a:pt x="991374" y="1115054"/>
                </a:lnTo>
                <a:lnTo>
                  <a:pt x="987420" y="1122950"/>
                </a:lnTo>
                <a:lnTo>
                  <a:pt x="982936" y="1132944"/>
                </a:lnTo>
                <a:lnTo>
                  <a:pt x="978252" y="1146046"/>
                </a:lnTo>
                <a:lnTo>
                  <a:pt x="976979" y="1150826"/>
                </a:lnTo>
                <a:lnTo>
                  <a:pt x="975598" y="1156001"/>
                </a:lnTo>
                <a:lnTo>
                  <a:pt x="973965" y="1165817"/>
                </a:lnTo>
                <a:lnTo>
                  <a:pt x="973023" y="1176985"/>
                </a:lnTo>
                <a:lnTo>
                  <a:pt x="973073" y="1187628"/>
                </a:lnTo>
                <a:lnTo>
                  <a:pt x="974070" y="1197972"/>
                </a:lnTo>
                <a:lnTo>
                  <a:pt x="976035" y="1208778"/>
                </a:lnTo>
                <a:lnTo>
                  <a:pt x="978772" y="1220121"/>
                </a:lnTo>
                <a:lnTo>
                  <a:pt x="981658" y="1230238"/>
                </a:lnTo>
                <a:lnTo>
                  <a:pt x="982364" y="1232344"/>
                </a:lnTo>
                <a:lnTo>
                  <a:pt x="986300" y="1244059"/>
                </a:lnTo>
                <a:lnTo>
                  <a:pt x="989416" y="1255093"/>
                </a:lnTo>
                <a:lnTo>
                  <a:pt x="989815" y="1256503"/>
                </a:lnTo>
                <a:lnTo>
                  <a:pt x="992490" y="1267804"/>
                </a:lnTo>
                <a:lnTo>
                  <a:pt x="995230" y="1285062"/>
                </a:lnTo>
                <a:lnTo>
                  <a:pt x="996535" y="1294607"/>
                </a:lnTo>
                <a:lnTo>
                  <a:pt x="995325" y="1295186"/>
                </a:lnTo>
                <a:lnTo>
                  <a:pt x="993818" y="1289710"/>
                </a:lnTo>
                <a:lnTo>
                  <a:pt x="991906" y="1274532"/>
                </a:lnTo>
                <a:lnTo>
                  <a:pt x="989332" y="1263130"/>
                </a:lnTo>
                <a:lnTo>
                  <a:pt x="987203" y="1255069"/>
                </a:lnTo>
                <a:lnTo>
                  <a:pt x="986356" y="1251856"/>
                </a:lnTo>
                <a:lnTo>
                  <a:pt x="982890" y="1239281"/>
                </a:lnTo>
                <a:lnTo>
                  <a:pt x="973402" y="1237498"/>
                </a:lnTo>
                <a:lnTo>
                  <a:pt x="980489" y="1234806"/>
                </a:lnTo>
                <a:lnTo>
                  <a:pt x="979503" y="1232316"/>
                </a:lnTo>
                <a:lnTo>
                  <a:pt x="977092" y="1226215"/>
                </a:lnTo>
                <a:lnTo>
                  <a:pt x="974920" y="1217225"/>
                </a:lnTo>
                <a:lnTo>
                  <a:pt x="971406" y="1208161"/>
                </a:lnTo>
                <a:lnTo>
                  <a:pt x="970215" y="1197187"/>
                </a:lnTo>
                <a:lnTo>
                  <a:pt x="970821" y="1182934"/>
                </a:lnTo>
                <a:lnTo>
                  <a:pt x="970731" y="1170334"/>
                </a:lnTo>
                <a:lnTo>
                  <a:pt x="972211" y="1159365"/>
                </a:lnTo>
                <a:lnTo>
                  <a:pt x="973522" y="1150770"/>
                </a:lnTo>
                <a:lnTo>
                  <a:pt x="973558" y="1150536"/>
                </a:lnTo>
                <a:lnTo>
                  <a:pt x="975454" y="1141895"/>
                </a:lnTo>
                <a:lnTo>
                  <a:pt x="979080" y="1132011"/>
                </a:lnTo>
                <a:lnTo>
                  <a:pt x="982141" y="1123283"/>
                </a:lnTo>
                <a:lnTo>
                  <a:pt x="986285" y="1115068"/>
                </a:lnTo>
                <a:lnTo>
                  <a:pt x="986986" y="1113675"/>
                </a:lnTo>
                <a:lnTo>
                  <a:pt x="990088" y="1108068"/>
                </a:lnTo>
                <a:lnTo>
                  <a:pt x="995586" y="1100930"/>
                </a:lnTo>
                <a:lnTo>
                  <a:pt x="999698" y="1092014"/>
                </a:lnTo>
                <a:lnTo>
                  <a:pt x="1003132" y="1088428"/>
                </a:lnTo>
                <a:lnTo>
                  <a:pt x="1001993" y="1085526"/>
                </a:lnTo>
                <a:lnTo>
                  <a:pt x="1002177" y="1083499"/>
                </a:lnTo>
                <a:lnTo>
                  <a:pt x="1005261" y="1078757"/>
                </a:lnTo>
                <a:lnTo>
                  <a:pt x="1007577" y="1074665"/>
                </a:lnTo>
                <a:lnTo>
                  <a:pt x="1008070" y="1074407"/>
                </a:lnTo>
                <a:lnTo>
                  <a:pt x="1014914" y="1070820"/>
                </a:lnTo>
                <a:lnTo>
                  <a:pt x="1018624" y="1066197"/>
                </a:lnTo>
                <a:lnTo>
                  <a:pt x="1020191" y="1062822"/>
                </a:lnTo>
                <a:lnTo>
                  <a:pt x="1022012" y="1060001"/>
                </a:lnTo>
                <a:lnTo>
                  <a:pt x="1024369" y="1057605"/>
                </a:lnTo>
                <a:lnTo>
                  <a:pt x="1024993" y="1054435"/>
                </a:lnTo>
                <a:lnTo>
                  <a:pt x="1025946" y="1053090"/>
                </a:lnTo>
                <a:lnTo>
                  <a:pt x="1029483" y="1051867"/>
                </a:lnTo>
                <a:lnTo>
                  <a:pt x="1029601" y="1050376"/>
                </a:lnTo>
                <a:lnTo>
                  <a:pt x="1030435" y="1048877"/>
                </a:lnTo>
                <a:lnTo>
                  <a:pt x="1033289" y="1049950"/>
                </a:lnTo>
                <a:lnTo>
                  <a:pt x="1036583" y="1047615"/>
                </a:lnTo>
                <a:lnTo>
                  <a:pt x="1037207" y="1047172"/>
                </a:lnTo>
                <a:lnTo>
                  <a:pt x="1037014" y="1044150"/>
                </a:lnTo>
                <a:lnTo>
                  <a:pt x="1040452" y="1041695"/>
                </a:lnTo>
                <a:lnTo>
                  <a:pt x="1046674" y="1041513"/>
                </a:lnTo>
                <a:lnTo>
                  <a:pt x="1050257" y="1038663"/>
                </a:lnTo>
                <a:lnTo>
                  <a:pt x="1055599" y="1034851"/>
                </a:lnTo>
                <a:lnTo>
                  <a:pt x="1058789" y="1032126"/>
                </a:lnTo>
                <a:lnTo>
                  <a:pt x="1060691" y="1030692"/>
                </a:lnTo>
                <a:lnTo>
                  <a:pt x="1061859" y="1029223"/>
                </a:lnTo>
                <a:lnTo>
                  <a:pt x="1064469" y="1028326"/>
                </a:lnTo>
                <a:lnTo>
                  <a:pt x="1066890" y="1028109"/>
                </a:lnTo>
                <a:lnTo>
                  <a:pt x="1068272" y="1026460"/>
                </a:lnTo>
                <a:lnTo>
                  <a:pt x="1070086" y="1025672"/>
                </a:lnTo>
                <a:lnTo>
                  <a:pt x="1074835" y="1024831"/>
                </a:lnTo>
                <a:lnTo>
                  <a:pt x="1078420" y="1023921"/>
                </a:lnTo>
                <a:lnTo>
                  <a:pt x="1079506" y="1023292"/>
                </a:lnTo>
                <a:lnTo>
                  <a:pt x="1080280" y="1020794"/>
                </a:lnTo>
                <a:lnTo>
                  <a:pt x="1079040" y="1019995"/>
                </a:lnTo>
                <a:lnTo>
                  <a:pt x="1078159" y="1018792"/>
                </a:lnTo>
                <a:lnTo>
                  <a:pt x="1078452" y="1017795"/>
                </a:lnTo>
                <a:lnTo>
                  <a:pt x="1081747" y="1015886"/>
                </a:lnTo>
                <a:lnTo>
                  <a:pt x="1081817" y="1014371"/>
                </a:lnTo>
                <a:lnTo>
                  <a:pt x="1078160" y="1014146"/>
                </a:lnTo>
                <a:lnTo>
                  <a:pt x="1071634" y="1018390"/>
                </a:lnTo>
                <a:lnTo>
                  <a:pt x="1068240" y="1019765"/>
                </a:lnTo>
                <a:lnTo>
                  <a:pt x="1063850" y="1021982"/>
                </a:lnTo>
                <a:lnTo>
                  <a:pt x="1059469" y="1026091"/>
                </a:lnTo>
                <a:lnTo>
                  <a:pt x="1058159" y="1026134"/>
                </a:lnTo>
                <a:lnTo>
                  <a:pt x="1054505" y="1027213"/>
                </a:lnTo>
                <a:lnTo>
                  <a:pt x="1052377" y="1026615"/>
                </a:lnTo>
                <a:lnTo>
                  <a:pt x="1051992" y="1024963"/>
                </a:lnTo>
                <a:lnTo>
                  <a:pt x="1050078" y="1022454"/>
                </a:lnTo>
                <a:lnTo>
                  <a:pt x="1050659" y="1019937"/>
                </a:lnTo>
                <a:lnTo>
                  <a:pt x="1050059" y="1016246"/>
                </a:lnTo>
                <a:lnTo>
                  <a:pt x="1049555" y="1015444"/>
                </a:lnTo>
                <a:lnTo>
                  <a:pt x="1048200" y="1015189"/>
                </a:lnTo>
                <a:lnTo>
                  <a:pt x="1045259" y="1015170"/>
                </a:lnTo>
                <a:lnTo>
                  <a:pt x="1043791" y="1014792"/>
                </a:lnTo>
                <a:lnTo>
                  <a:pt x="1043267" y="1014930"/>
                </a:lnTo>
                <a:lnTo>
                  <a:pt x="1043112" y="1014971"/>
                </a:lnTo>
                <a:lnTo>
                  <a:pt x="1042260" y="1015519"/>
                </a:lnTo>
                <a:lnTo>
                  <a:pt x="1040657" y="1018150"/>
                </a:lnTo>
                <a:lnTo>
                  <a:pt x="1040132" y="1020482"/>
                </a:lnTo>
                <a:lnTo>
                  <a:pt x="1040175" y="1022326"/>
                </a:lnTo>
                <a:lnTo>
                  <a:pt x="1040549" y="1025402"/>
                </a:lnTo>
                <a:lnTo>
                  <a:pt x="1040499" y="1025979"/>
                </a:lnTo>
                <a:lnTo>
                  <a:pt x="1040426" y="1026814"/>
                </a:lnTo>
                <a:lnTo>
                  <a:pt x="1038827" y="1028646"/>
                </a:lnTo>
                <a:lnTo>
                  <a:pt x="1038425" y="1029442"/>
                </a:lnTo>
                <a:lnTo>
                  <a:pt x="1038814" y="1030428"/>
                </a:lnTo>
                <a:lnTo>
                  <a:pt x="1039553" y="1031572"/>
                </a:lnTo>
                <a:lnTo>
                  <a:pt x="1040887" y="1033638"/>
                </a:lnTo>
                <a:lnTo>
                  <a:pt x="1040882" y="1034314"/>
                </a:lnTo>
                <a:lnTo>
                  <a:pt x="1039387" y="1037436"/>
                </a:lnTo>
                <a:lnTo>
                  <a:pt x="1038309" y="1038279"/>
                </a:lnTo>
                <a:lnTo>
                  <a:pt x="1034711" y="1041087"/>
                </a:lnTo>
                <a:lnTo>
                  <a:pt x="1031292" y="1043149"/>
                </a:lnTo>
                <a:lnTo>
                  <a:pt x="1028432" y="1045951"/>
                </a:lnTo>
                <a:lnTo>
                  <a:pt x="1027065" y="1046615"/>
                </a:lnTo>
                <a:lnTo>
                  <a:pt x="1024317" y="1049416"/>
                </a:lnTo>
                <a:lnTo>
                  <a:pt x="1021195" y="1049449"/>
                </a:lnTo>
                <a:lnTo>
                  <a:pt x="1017012" y="1047691"/>
                </a:lnTo>
                <a:lnTo>
                  <a:pt x="1016216" y="1047867"/>
                </a:lnTo>
                <a:lnTo>
                  <a:pt x="1014059" y="1046359"/>
                </a:lnTo>
                <a:lnTo>
                  <a:pt x="1014738" y="1042058"/>
                </a:lnTo>
                <a:lnTo>
                  <a:pt x="1014012" y="1041979"/>
                </a:lnTo>
                <a:lnTo>
                  <a:pt x="1012990" y="1041869"/>
                </a:lnTo>
                <a:lnTo>
                  <a:pt x="999927" y="1048047"/>
                </a:lnTo>
                <a:lnTo>
                  <a:pt x="993122" y="1053481"/>
                </a:lnTo>
                <a:lnTo>
                  <a:pt x="992945" y="1054914"/>
                </a:lnTo>
                <a:lnTo>
                  <a:pt x="997277" y="1056860"/>
                </a:lnTo>
                <a:lnTo>
                  <a:pt x="1001628" y="1057254"/>
                </a:lnTo>
                <a:lnTo>
                  <a:pt x="1005427" y="1054712"/>
                </a:lnTo>
                <a:lnTo>
                  <a:pt x="1011249" y="1051442"/>
                </a:lnTo>
                <a:lnTo>
                  <a:pt x="1014163" y="1050735"/>
                </a:lnTo>
                <a:lnTo>
                  <a:pt x="1014480" y="1051290"/>
                </a:lnTo>
                <a:lnTo>
                  <a:pt x="1014362" y="1051780"/>
                </a:lnTo>
                <a:lnTo>
                  <a:pt x="1013442" y="1052937"/>
                </a:lnTo>
                <a:lnTo>
                  <a:pt x="1013033" y="1054039"/>
                </a:lnTo>
                <a:lnTo>
                  <a:pt x="1013021" y="1055328"/>
                </a:lnTo>
                <a:lnTo>
                  <a:pt x="1013450" y="1057788"/>
                </a:lnTo>
                <a:lnTo>
                  <a:pt x="1014061" y="1059207"/>
                </a:lnTo>
                <a:lnTo>
                  <a:pt x="1013483" y="1060245"/>
                </a:lnTo>
                <a:lnTo>
                  <a:pt x="1012398" y="1060786"/>
                </a:lnTo>
                <a:lnTo>
                  <a:pt x="1011481" y="1061575"/>
                </a:lnTo>
                <a:lnTo>
                  <a:pt x="1009971" y="1064691"/>
                </a:lnTo>
                <a:lnTo>
                  <a:pt x="1008425" y="1065780"/>
                </a:lnTo>
                <a:lnTo>
                  <a:pt x="1003224" y="1073396"/>
                </a:lnTo>
                <a:lnTo>
                  <a:pt x="1002366" y="1073817"/>
                </a:lnTo>
                <a:lnTo>
                  <a:pt x="1001713" y="1075900"/>
                </a:lnTo>
                <a:lnTo>
                  <a:pt x="1001599" y="1076263"/>
                </a:lnTo>
                <a:lnTo>
                  <a:pt x="1000625" y="1076866"/>
                </a:lnTo>
                <a:lnTo>
                  <a:pt x="999411" y="1078509"/>
                </a:lnTo>
                <a:lnTo>
                  <a:pt x="996040" y="1084422"/>
                </a:lnTo>
                <a:lnTo>
                  <a:pt x="995745" y="1085278"/>
                </a:lnTo>
                <a:lnTo>
                  <a:pt x="994660" y="1085510"/>
                </a:lnTo>
                <a:lnTo>
                  <a:pt x="993236" y="1085493"/>
                </a:lnTo>
                <a:lnTo>
                  <a:pt x="991985" y="1085233"/>
                </a:lnTo>
                <a:lnTo>
                  <a:pt x="991495" y="1085034"/>
                </a:lnTo>
                <a:lnTo>
                  <a:pt x="991260" y="1084612"/>
                </a:lnTo>
                <a:lnTo>
                  <a:pt x="991266" y="1084160"/>
                </a:lnTo>
                <a:lnTo>
                  <a:pt x="991363" y="1083515"/>
                </a:lnTo>
                <a:lnTo>
                  <a:pt x="991161" y="1082868"/>
                </a:lnTo>
                <a:lnTo>
                  <a:pt x="990484" y="1082208"/>
                </a:lnTo>
                <a:lnTo>
                  <a:pt x="989757" y="1081156"/>
                </a:lnTo>
                <a:lnTo>
                  <a:pt x="989597" y="1080295"/>
                </a:lnTo>
                <a:lnTo>
                  <a:pt x="988703" y="1078934"/>
                </a:lnTo>
                <a:lnTo>
                  <a:pt x="987343" y="1078426"/>
                </a:lnTo>
                <a:lnTo>
                  <a:pt x="986149" y="1078226"/>
                </a:lnTo>
                <a:lnTo>
                  <a:pt x="983753" y="1078625"/>
                </a:lnTo>
                <a:lnTo>
                  <a:pt x="980378" y="1079808"/>
                </a:lnTo>
                <a:lnTo>
                  <a:pt x="978625" y="1077922"/>
                </a:lnTo>
                <a:lnTo>
                  <a:pt x="974477" y="1078882"/>
                </a:lnTo>
                <a:lnTo>
                  <a:pt x="965936" y="1078889"/>
                </a:lnTo>
                <a:lnTo>
                  <a:pt x="961599" y="1077587"/>
                </a:lnTo>
                <a:lnTo>
                  <a:pt x="959168" y="1079239"/>
                </a:lnTo>
                <a:lnTo>
                  <a:pt x="959093" y="1081517"/>
                </a:lnTo>
                <a:lnTo>
                  <a:pt x="960285" y="1082351"/>
                </a:lnTo>
                <a:lnTo>
                  <a:pt x="963857" y="1084847"/>
                </a:lnTo>
                <a:lnTo>
                  <a:pt x="969774" y="1085074"/>
                </a:lnTo>
                <a:lnTo>
                  <a:pt x="974293" y="1083345"/>
                </a:lnTo>
                <a:lnTo>
                  <a:pt x="972829" y="1086208"/>
                </a:lnTo>
                <a:lnTo>
                  <a:pt x="972605" y="1089948"/>
                </a:lnTo>
                <a:lnTo>
                  <a:pt x="973375" y="1091921"/>
                </a:lnTo>
                <a:lnTo>
                  <a:pt x="975328" y="1094955"/>
                </a:lnTo>
                <a:lnTo>
                  <a:pt x="977697" y="1096950"/>
                </a:lnTo>
                <a:lnTo>
                  <a:pt x="981098" y="1098529"/>
                </a:lnTo>
                <a:lnTo>
                  <a:pt x="988079" y="1100544"/>
                </a:lnTo>
                <a:lnTo>
                  <a:pt x="987380" y="1102596"/>
                </a:lnTo>
                <a:lnTo>
                  <a:pt x="986694" y="1102710"/>
                </a:lnTo>
                <a:lnTo>
                  <a:pt x="983168" y="1110452"/>
                </a:lnTo>
                <a:lnTo>
                  <a:pt x="982925" y="1111553"/>
                </a:lnTo>
                <a:lnTo>
                  <a:pt x="983030" y="1112290"/>
                </a:lnTo>
                <a:lnTo>
                  <a:pt x="983423" y="1112847"/>
                </a:lnTo>
                <a:lnTo>
                  <a:pt x="982496" y="1113816"/>
                </a:lnTo>
                <a:lnTo>
                  <a:pt x="980301" y="1115564"/>
                </a:lnTo>
                <a:lnTo>
                  <a:pt x="979882" y="1116796"/>
                </a:lnTo>
                <a:lnTo>
                  <a:pt x="978516" y="1120812"/>
                </a:lnTo>
                <a:lnTo>
                  <a:pt x="977757" y="1121967"/>
                </a:lnTo>
                <a:lnTo>
                  <a:pt x="977275" y="1123737"/>
                </a:lnTo>
                <a:lnTo>
                  <a:pt x="976892" y="1126674"/>
                </a:lnTo>
                <a:lnTo>
                  <a:pt x="975886" y="1129112"/>
                </a:lnTo>
                <a:lnTo>
                  <a:pt x="975129" y="1130020"/>
                </a:lnTo>
                <a:lnTo>
                  <a:pt x="974400" y="1133074"/>
                </a:lnTo>
                <a:lnTo>
                  <a:pt x="974608" y="1134609"/>
                </a:lnTo>
                <a:lnTo>
                  <a:pt x="974245" y="1135951"/>
                </a:lnTo>
                <a:lnTo>
                  <a:pt x="973482" y="1137289"/>
                </a:lnTo>
                <a:lnTo>
                  <a:pt x="971171" y="1142708"/>
                </a:lnTo>
                <a:lnTo>
                  <a:pt x="970869" y="1143807"/>
                </a:lnTo>
                <a:lnTo>
                  <a:pt x="970515" y="1144475"/>
                </a:lnTo>
                <a:lnTo>
                  <a:pt x="969583" y="1145503"/>
                </a:lnTo>
                <a:lnTo>
                  <a:pt x="968774" y="1145982"/>
                </a:lnTo>
                <a:lnTo>
                  <a:pt x="967621" y="1146394"/>
                </a:lnTo>
                <a:lnTo>
                  <a:pt x="965328" y="1146360"/>
                </a:lnTo>
                <a:lnTo>
                  <a:pt x="961687" y="1148204"/>
                </a:lnTo>
                <a:lnTo>
                  <a:pt x="958778" y="1150916"/>
                </a:lnTo>
                <a:lnTo>
                  <a:pt x="956089" y="1150445"/>
                </a:lnTo>
                <a:lnTo>
                  <a:pt x="954723" y="1149749"/>
                </a:lnTo>
                <a:lnTo>
                  <a:pt x="954449" y="1148949"/>
                </a:lnTo>
                <a:lnTo>
                  <a:pt x="955593" y="1149151"/>
                </a:lnTo>
                <a:lnTo>
                  <a:pt x="956745" y="1148863"/>
                </a:lnTo>
                <a:lnTo>
                  <a:pt x="956986" y="1148132"/>
                </a:lnTo>
                <a:lnTo>
                  <a:pt x="957802" y="1147287"/>
                </a:lnTo>
                <a:lnTo>
                  <a:pt x="959235" y="1147309"/>
                </a:lnTo>
                <a:lnTo>
                  <a:pt x="959987" y="1146892"/>
                </a:lnTo>
                <a:lnTo>
                  <a:pt x="959497" y="1145231"/>
                </a:lnTo>
                <a:lnTo>
                  <a:pt x="959908" y="1144563"/>
                </a:lnTo>
                <a:lnTo>
                  <a:pt x="961647" y="1143303"/>
                </a:lnTo>
                <a:lnTo>
                  <a:pt x="961670" y="1141772"/>
                </a:lnTo>
                <a:lnTo>
                  <a:pt x="961341" y="1140848"/>
                </a:lnTo>
                <a:lnTo>
                  <a:pt x="959693" y="1139904"/>
                </a:lnTo>
                <a:lnTo>
                  <a:pt x="958252" y="1140494"/>
                </a:lnTo>
                <a:lnTo>
                  <a:pt x="957548" y="1141525"/>
                </a:lnTo>
                <a:lnTo>
                  <a:pt x="955510" y="1143576"/>
                </a:lnTo>
                <a:lnTo>
                  <a:pt x="951803" y="1145905"/>
                </a:lnTo>
                <a:lnTo>
                  <a:pt x="950301" y="1146616"/>
                </a:lnTo>
                <a:lnTo>
                  <a:pt x="947443" y="1149508"/>
                </a:lnTo>
                <a:lnTo>
                  <a:pt x="946013" y="1149240"/>
                </a:lnTo>
                <a:lnTo>
                  <a:pt x="944922" y="1149344"/>
                </a:lnTo>
                <a:lnTo>
                  <a:pt x="944324" y="1149873"/>
                </a:lnTo>
                <a:lnTo>
                  <a:pt x="943915" y="1151164"/>
                </a:lnTo>
                <a:lnTo>
                  <a:pt x="943994" y="1153309"/>
                </a:lnTo>
                <a:lnTo>
                  <a:pt x="944440" y="1154051"/>
                </a:lnTo>
                <a:lnTo>
                  <a:pt x="945120" y="1154553"/>
                </a:lnTo>
                <a:lnTo>
                  <a:pt x="948677" y="1154673"/>
                </a:lnTo>
                <a:lnTo>
                  <a:pt x="950336" y="1154945"/>
                </a:lnTo>
                <a:lnTo>
                  <a:pt x="951309" y="1155145"/>
                </a:lnTo>
                <a:lnTo>
                  <a:pt x="952731" y="1155903"/>
                </a:lnTo>
                <a:lnTo>
                  <a:pt x="954790" y="1156364"/>
                </a:lnTo>
                <a:lnTo>
                  <a:pt x="957377" y="1156160"/>
                </a:lnTo>
                <a:lnTo>
                  <a:pt x="958532" y="1155688"/>
                </a:lnTo>
                <a:lnTo>
                  <a:pt x="959286" y="1155149"/>
                </a:lnTo>
                <a:lnTo>
                  <a:pt x="959639" y="1154603"/>
                </a:lnTo>
                <a:lnTo>
                  <a:pt x="961343" y="1153864"/>
                </a:lnTo>
                <a:lnTo>
                  <a:pt x="963385" y="1153558"/>
                </a:lnTo>
                <a:lnTo>
                  <a:pt x="964371" y="1152868"/>
                </a:lnTo>
                <a:lnTo>
                  <a:pt x="965294" y="1152515"/>
                </a:lnTo>
                <a:lnTo>
                  <a:pt x="968251" y="1152374"/>
                </a:lnTo>
                <a:lnTo>
                  <a:pt x="968441" y="1153142"/>
                </a:lnTo>
                <a:lnTo>
                  <a:pt x="966937" y="1159795"/>
                </a:lnTo>
                <a:lnTo>
                  <a:pt x="966103" y="1164403"/>
                </a:lnTo>
                <a:lnTo>
                  <a:pt x="967291" y="1164778"/>
                </a:lnTo>
                <a:lnTo>
                  <a:pt x="966193" y="1174906"/>
                </a:lnTo>
                <a:lnTo>
                  <a:pt x="965508" y="1185631"/>
                </a:lnTo>
                <a:lnTo>
                  <a:pt x="964341" y="1194842"/>
                </a:lnTo>
                <a:lnTo>
                  <a:pt x="963422" y="1202421"/>
                </a:lnTo>
                <a:lnTo>
                  <a:pt x="962654" y="1206926"/>
                </a:lnTo>
                <a:lnTo>
                  <a:pt x="961273" y="1207268"/>
                </a:lnTo>
                <a:lnTo>
                  <a:pt x="961973" y="1213039"/>
                </a:lnTo>
                <a:lnTo>
                  <a:pt x="962287" y="1215183"/>
                </a:lnTo>
                <a:lnTo>
                  <a:pt x="962376" y="1218883"/>
                </a:lnTo>
                <a:lnTo>
                  <a:pt x="964782" y="1228116"/>
                </a:lnTo>
                <a:lnTo>
                  <a:pt x="964652" y="1231016"/>
                </a:lnTo>
                <a:lnTo>
                  <a:pt x="965147" y="1232159"/>
                </a:lnTo>
                <a:lnTo>
                  <a:pt x="966583" y="1235474"/>
                </a:lnTo>
                <a:lnTo>
                  <a:pt x="967823" y="1237752"/>
                </a:lnTo>
                <a:lnTo>
                  <a:pt x="967525" y="1240915"/>
                </a:lnTo>
                <a:lnTo>
                  <a:pt x="968883" y="1244266"/>
                </a:lnTo>
                <a:lnTo>
                  <a:pt x="968135" y="1246451"/>
                </a:lnTo>
                <a:lnTo>
                  <a:pt x="971840" y="1246580"/>
                </a:lnTo>
                <a:lnTo>
                  <a:pt x="975177" y="1254920"/>
                </a:lnTo>
                <a:lnTo>
                  <a:pt x="977377" y="1260407"/>
                </a:lnTo>
                <a:lnTo>
                  <a:pt x="981061" y="1268836"/>
                </a:lnTo>
                <a:lnTo>
                  <a:pt x="982974" y="1271876"/>
                </a:lnTo>
                <a:lnTo>
                  <a:pt x="981369" y="1273287"/>
                </a:lnTo>
                <a:lnTo>
                  <a:pt x="979410" y="1276668"/>
                </a:lnTo>
                <a:lnTo>
                  <a:pt x="979295" y="1278752"/>
                </a:lnTo>
                <a:lnTo>
                  <a:pt x="980706" y="1280205"/>
                </a:lnTo>
                <a:lnTo>
                  <a:pt x="980988" y="1282465"/>
                </a:lnTo>
                <a:lnTo>
                  <a:pt x="980514" y="1284754"/>
                </a:lnTo>
                <a:lnTo>
                  <a:pt x="980612" y="1286635"/>
                </a:lnTo>
                <a:lnTo>
                  <a:pt x="982130" y="1288953"/>
                </a:lnTo>
                <a:lnTo>
                  <a:pt x="982205" y="1290555"/>
                </a:lnTo>
                <a:lnTo>
                  <a:pt x="981496" y="1291774"/>
                </a:lnTo>
                <a:lnTo>
                  <a:pt x="982709" y="1293314"/>
                </a:lnTo>
                <a:lnTo>
                  <a:pt x="983719" y="1293997"/>
                </a:lnTo>
                <a:lnTo>
                  <a:pt x="986446" y="1294763"/>
                </a:lnTo>
                <a:lnTo>
                  <a:pt x="990897" y="1294909"/>
                </a:lnTo>
                <a:lnTo>
                  <a:pt x="991854" y="1295225"/>
                </a:lnTo>
                <a:lnTo>
                  <a:pt x="992266" y="1298883"/>
                </a:lnTo>
                <a:lnTo>
                  <a:pt x="993756" y="1298114"/>
                </a:lnTo>
                <a:lnTo>
                  <a:pt x="995802" y="1296849"/>
                </a:lnTo>
                <a:lnTo>
                  <a:pt x="997283" y="1297078"/>
                </a:lnTo>
                <a:lnTo>
                  <a:pt x="997114" y="1299856"/>
                </a:lnTo>
                <a:lnTo>
                  <a:pt x="997233" y="1302404"/>
                </a:lnTo>
                <a:lnTo>
                  <a:pt x="997898" y="1307984"/>
                </a:lnTo>
                <a:lnTo>
                  <a:pt x="997745" y="1308144"/>
                </a:lnTo>
                <a:lnTo>
                  <a:pt x="997793" y="1309842"/>
                </a:lnTo>
                <a:lnTo>
                  <a:pt x="997619" y="1310136"/>
                </a:lnTo>
                <a:lnTo>
                  <a:pt x="996603" y="1310617"/>
                </a:lnTo>
                <a:lnTo>
                  <a:pt x="996182" y="1310466"/>
                </a:lnTo>
                <a:lnTo>
                  <a:pt x="995289" y="1309376"/>
                </a:lnTo>
                <a:lnTo>
                  <a:pt x="994129" y="1309021"/>
                </a:lnTo>
                <a:lnTo>
                  <a:pt x="993067" y="1309480"/>
                </a:lnTo>
                <a:lnTo>
                  <a:pt x="990853" y="1309127"/>
                </a:lnTo>
                <a:lnTo>
                  <a:pt x="988298" y="1309354"/>
                </a:lnTo>
                <a:lnTo>
                  <a:pt x="987074" y="1309791"/>
                </a:lnTo>
                <a:lnTo>
                  <a:pt x="986128" y="1310603"/>
                </a:lnTo>
                <a:lnTo>
                  <a:pt x="982849" y="1310077"/>
                </a:lnTo>
                <a:lnTo>
                  <a:pt x="982307" y="1310562"/>
                </a:lnTo>
                <a:lnTo>
                  <a:pt x="982772" y="1312077"/>
                </a:lnTo>
                <a:lnTo>
                  <a:pt x="979744" y="1311886"/>
                </a:lnTo>
                <a:lnTo>
                  <a:pt x="977790" y="1312687"/>
                </a:lnTo>
                <a:lnTo>
                  <a:pt x="977282" y="1313370"/>
                </a:lnTo>
                <a:lnTo>
                  <a:pt x="975741" y="1313459"/>
                </a:lnTo>
                <a:lnTo>
                  <a:pt x="974364" y="1313187"/>
                </a:lnTo>
                <a:lnTo>
                  <a:pt x="972372" y="1314304"/>
                </a:lnTo>
                <a:lnTo>
                  <a:pt x="971580" y="1315280"/>
                </a:lnTo>
                <a:lnTo>
                  <a:pt x="971813" y="1315574"/>
                </a:lnTo>
                <a:lnTo>
                  <a:pt x="972541" y="1315891"/>
                </a:lnTo>
                <a:lnTo>
                  <a:pt x="972573" y="1317325"/>
                </a:lnTo>
                <a:lnTo>
                  <a:pt x="973161" y="1319920"/>
                </a:lnTo>
                <a:lnTo>
                  <a:pt x="972518" y="1322192"/>
                </a:lnTo>
                <a:lnTo>
                  <a:pt x="971648" y="1323342"/>
                </a:lnTo>
                <a:lnTo>
                  <a:pt x="969160" y="1323635"/>
                </a:lnTo>
                <a:lnTo>
                  <a:pt x="965939" y="1323230"/>
                </a:lnTo>
                <a:lnTo>
                  <a:pt x="963378" y="1322037"/>
                </a:lnTo>
                <a:lnTo>
                  <a:pt x="963032" y="1320902"/>
                </a:lnTo>
                <a:lnTo>
                  <a:pt x="962951" y="1319439"/>
                </a:lnTo>
                <a:lnTo>
                  <a:pt x="962327" y="1318512"/>
                </a:lnTo>
                <a:lnTo>
                  <a:pt x="960784" y="1317912"/>
                </a:lnTo>
                <a:lnTo>
                  <a:pt x="958734" y="1318528"/>
                </a:lnTo>
                <a:lnTo>
                  <a:pt x="957498" y="1318353"/>
                </a:lnTo>
                <a:lnTo>
                  <a:pt x="954655" y="1317543"/>
                </a:lnTo>
                <a:lnTo>
                  <a:pt x="953903" y="1315284"/>
                </a:lnTo>
                <a:lnTo>
                  <a:pt x="953731" y="1313895"/>
                </a:lnTo>
                <a:lnTo>
                  <a:pt x="952289" y="1313484"/>
                </a:lnTo>
                <a:lnTo>
                  <a:pt x="952043" y="1313009"/>
                </a:lnTo>
                <a:lnTo>
                  <a:pt x="951919" y="1311797"/>
                </a:lnTo>
                <a:lnTo>
                  <a:pt x="950898" y="1311414"/>
                </a:lnTo>
                <a:lnTo>
                  <a:pt x="950432" y="1311991"/>
                </a:lnTo>
                <a:lnTo>
                  <a:pt x="947785" y="1311277"/>
                </a:lnTo>
                <a:lnTo>
                  <a:pt x="948045" y="1310412"/>
                </a:lnTo>
                <a:lnTo>
                  <a:pt x="947765" y="1309171"/>
                </a:lnTo>
                <a:lnTo>
                  <a:pt x="946051" y="1308889"/>
                </a:lnTo>
                <a:lnTo>
                  <a:pt x="944971" y="1307052"/>
                </a:lnTo>
                <a:lnTo>
                  <a:pt x="944916" y="1306590"/>
                </a:lnTo>
                <a:lnTo>
                  <a:pt x="942787" y="1304143"/>
                </a:lnTo>
                <a:lnTo>
                  <a:pt x="941925" y="1303795"/>
                </a:lnTo>
                <a:lnTo>
                  <a:pt x="940886" y="1302926"/>
                </a:lnTo>
                <a:lnTo>
                  <a:pt x="940942" y="1301690"/>
                </a:lnTo>
                <a:lnTo>
                  <a:pt x="940325" y="1301133"/>
                </a:lnTo>
                <a:lnTo>
                  <a:pt x="938930" y="1301364"/>
                </a:lnTo>
                <a:lnTo>
                  <a:pt x="938133" y="1301280"/>
                </a:lnTo>
                <a:lnTo>
                  <a:pt x="937793" y="1300762"/>
                </a:lnTo>
                <a:lnTo>
                  <a:pt x="934848" y="1300803"/>
                </a:lnTo>
                <a:lnTo>
                  <a:pt x="934155" y="1299970"/>
                </a:lnTo>
                <a:lnTo>
                  <a:pt x="933257" y="1299626"/>
                </a:lnTo>
                <a:lnTo>
                  <a:pt x="932249" y="1299873"/>
                </a:lnTo>
                <a:lnTo>
                  <a:pt x="927798" y="1299637"/>
                </a:lnTo>
                <a:lnTo>
                  <a:pt x="927315" y="1299446"/>
                </a:lnTo>
                <a:lnTo>
                  <a:pt x="927115" y="1298933"/>
                </a:lnTo>
                <a:lnTo>
                  <a:pt x="926533" y="1298485"/>
                </a:lnTo>
                <a:lnTo>
                  <a:pt x="925493" y="1298320"/>
                </a:lnTo>
                <a:lnTo>
                  <a:pt x="924932" y="1298564"/>
                </a:lnTo>
                <a:lnTo>
                  <a:pt x="924275" y="1298334"/>
                </a:lnTo>
                <a:lnTo>
                  <a:pt x="924001" y="1298110"/>
                </a:lnTo>
                <a:lnTo>
                  <a:pt x="923679" y="1296794"/>
                </a:lnTo>
                <a:lnTo>
                  <a:pt x="922997" y="1296206"/>
                </a:lnTo>
                <a:lnTo>
                  <a:pt x="920219" y="1296670"/>
                </a:lnTo>
                <a:lnTo>
                  <a:pt x="918944" y="1297131"/>
                </a:lnTo>
                <a:lnTo>
                  <a:pt x="916213" y="1296926"/>
                </a:lnTo>
                <a:lnTo>
                  <a:pt x="915337" y="1296461"/>
                </a:lnTo>
                <a:lnTo>
                  <a:pt x="915003" y="1296283"/>
                </a:lnTo>
                <a:lnTo>
                  <a:pt x="914355" y="1295504"/>
                </a:lnTo>
                <a:lnTo>
                  <a:pt x="913267" y="1295260"/>
                </a:lnTo>
                <a:lnTo>
                  <a:pt x="910115" y="1296371"/>
                </a:lnTo>
                <a:lnTo>
                  <a:pt x="907642" y="1296782"/>
                </a:lnTo>
                <a:lnTo>
                  <a:pt x="906638" y="1295930"/>
                </a:lnTo>
                <a:lnTo>
                  <a:pt x="905986" y="1295653"/>
                </a:lnTo>
                <a:lnTo>
                  <a:pt x="903986" y="1296823"/>
                </a:lnTo>
                <a:lnTo>
                  <a:pt x="902701" y="1295838"/>
                </a:lnTo>
                <a:lnTo>
                  <a:pt x="902426" y="1294937"/>
                </a:lnTo>
                <a:lnTo>
                  <a:pt x="899028" y="1295263"/>
                </a:lnTo>
                <a:lnTo>
                  <a:pt x="897000" y="1294907"/>
                </a:lnTo>
                <a:lnTo>
                  <a:pt x="896489" y="1295546"/>
                </a:lnTo>
                <a:lnTo>
                  <a:pt x="896315" y="1296701"/>
                </a:lnTo>
                <a:lnTo>
                  <a:pt x="895736" y="1297899"/>
                </a:lnTo>
                <a:lnTo>
                  <a:pt x="892232" y="1297017"/>
                </a:lnTo>
                <a:lnTo>
                  <a:pt x="892240" y="1296601"/>
                </a:lnTo>
                <a:lnTo>
                  <a:pt x="891538" y="1294599"/>
                </a:lnTo>
                <a:lnTo>
                  <a:pt x="891094" y="1294243"/>
                </a:lnTo>
                <a:lnTo>
                  <a:pt x="890607" y="1294247"/>
                </a:lnTo>
                <a:lnTo>
                  <a:pt x="890477" y="1294436"/>
                </a:lnTo>
                <a:lnTo>
                  <a:pt x="890959" y="1294818"/>
                </a:lnTo>
                <a:lnTo>
                  <a:pt x="890916" y="1295103"/>
                </a:lnTo>
                <a:lnTo>
                  <a:pt x="889857" y="1295625"/>
                </a:lnTo>
                <a:lnTo>
                  <a:pt x="889467" y="1295682"/>
                </a:lnTo>
                <a:lnTo>
                  <a:pt x="889104" y="1295476"/>
                </a:lnTo>
                <a:lnTo>
                  <a:pt x="888225" y="1294586"/>
                </a:lnTo>
                <a:lnTo>
                  <a:pt x="885599" y="1295198"/>
                </a:lnTo>
                <a:lnTo>
                  <a:pt x="883472" y="1296650"/>
                </a:lnTo>
                <a:lnTo>
                  <a:pt x="883153" y="1296383"/>
                </a:lnTo>
                <a:lnTo>
                  <a:pt x="883165" y="1295876"/>
                </a:lnTo>
                <a:lnTo>
                  <a:pt x="882912" y="1295586"/>
                </a:lnTo>
                <a:lnTo>
                  <a:pt x="879965" y="1293542"/>
                </a:lnTo>
                <a:lnTo>
                  <a:pt x="878656" y="1294879"/>
                </a:lnTo>
                <a:lnTo>
                  <a:pt x="878356" y="1295608"/>
                </a:lnTo>
                <a:lnTo>
                  <a:pt x="877723" y="1295709"/>
                </a:lnTo>
                <a:lnTo>
                  <a:pt x="877294" y="1295338"/>
                </a:lnTo>
                <a:lnTo>
                  <a:pt x="877002" y="1294763"/>
                </a:lnTo>
                <a:lnTo>
                  <a:pt x="876847" y="1294458"/>
                </a:lnTo>
                <a:lnTo>
                  <a:pt x="875078" y="1293212"/>
                </a:lnTo>
                <a:lnTo>
                  <a:pt x="874002" y="1293103"/>
                </a:lnTo>
                <a:lnTo>
                  <a:pt x="871851" y="1293538"/>
                </a:lnTo>
                <a:lnTo>
                  <a:pt x="870091" y="1292008"/>
                </a:lnTo>
                <a:lnTo>
                  <a:pt x="868677" y="1290380"/>
                </a:lnTo>
                <a:lnTo>
                  <a:pt x="869193" y="1289495"/>
                </a:lnTo>
                <a:lnTo>
                  <a:pt x="869523" y="1289407"/>
                </a:lnTo>
                <a:lnTo>
                  <a:pt x="870057" y="1287829"/>
                </a:lnTo>
                <a:lnTo>
                  <a:pt x="866571" y="1287749"/>
                </a:lnTo>
                <a:lnTo>
                  <a:pt x="866183" y="1288079"/>
                </a:lnTo>
                <a:lnTo>
                  <a:pt x="865766" y="1288960"/>
                </a:lnTo>
                <a:lnTo>
                  <a:pt x="865186" y="1288615"/>
                </a:lnTo>
                <a:lnTo>
                  <a:pt x="863416" y="1287559"/>
                </a:lnTo>
                <a:lnTo>
                  <a:pt x="862165" y="1285566"/>
                </a:lnTo>
                <a:lnTo>
                  <a:pt x="861839" y="1283912"/>
                </a:lnTo>
                <a:lnTo>
                  <a:pt x="862445" y="1283034"/>
                </a:lnTo>
                <a:lnTo>
                  <a:pt x="862473" y="1282610"/>
                </a:lnTo>
                <a:lnTo>
                  <a:pt x="862065" y="1282109"/>
                </a:lnTo>
                <a:lnTo>
                  <a:pt x="861042" y="1282133"/>
                </a:lnTo>
                <a:lnTo>
                  <a:pt x="859990" y="1283662"/>
                </a:lnTo>
                <a:lnTo>
                  <a:pt x="856344" y="1282990"/>
                </a:lnTo>
                <a:lnTo>
                  <a:pt x="854394" y="1279979"/>
                </a:lnTo>
                <a:lnTo>
                  <a:pt x="852838" y="1279688"/>
                </a:lnTo>
                <a:lnTo>
                  <a:pt x="850095" y="1277878"/>
                </a:lnTo>
                <a:lnTo>
                  <a:pt x="849892" y="1277602"/>
                </a:lnTo>
                <a:lnTo>
                  <a:pt x="850009" y="1276174"/>
                </a:lnTo>
                <a:lnTo>
                  <a:pt x="849197" y="1275365"/>
                </a:lnTo>
                <a:lnTo>
                  <a:pt x="847595" y="1275031"/>
                </a:lnTo>
                <a:lnTo>
                  <a:pt x="845694" y="1275347"/>
                </a:lnTo>
                <a:lnTo>
                  <a:pt x="845500" y="1275682"/>
                </a:lnTo>
                <a:lnTo>
                  <a:pt x="843957" y="1276071"/>
                </a:lnTo>
                <a:lnTo>
                  <a:pt x="843516" y="1275942"/>
                </a:lnTo>
                <a:lnTo>
                  <a:pt x="843186" y="1275816"/>
                </a:lnTo>
                <a:lnTo>
                  <a:pt x="842546" y="1274837"/>
                </a:lnTo>
                <a:lnTo>
                  <a:pt x="841716" y="1274727"/>
                </a:lnTo>
                <a:lnTo>
                  <a:pt x="840572" y="1274929"/>
                </a:lnTo>
                <a:lnTo>
                  <a:pt x="839598" y="1274414"/>
                </a:lnTo>
                <a:lnTo>
                  <a:pt x="839299" y="1273728"/>
                </a:lnTo>
                <a:lnTo>
                  <a:pt x="838644" y="1273331"/>
                </a:lnTo>
                <a:lnTo>
                  <a:pt x="836606" y="1273712"/>
                </a:lnTo>
                <a:lnTo>
                  <a:pt x="834956" y="1273141"/>
                </a:lnTo>
                <a:lnTo>
                  <a:pt x="834344" y="1272191"/>
                </a:lnTo>
                <a:lnTo>
                  <a:pt x="833994" y="1270810"/>
                </a:lnTo>
                <a:lnTo>
                  <a:pt x="833753" y="1270745"/>
                </a:lnTo>
                <a:lnTo>
                  <a:pt x="832411" y="1270384"/>
                </a:lnTo>
                <a:lnTo>
                  <a:pt x="830759" y="1271007"/>
                </a:lnTo>
                <a:lnTo>
                  <a:pt x="829255" y="1270942"/>
                </a:lnTo>
                <a:lnTo>
                  <a:pt x="828363" y="1272068"/>
                </a:lnTo>
                <a:lnTo>
                  <a:pt x="826053" y="1272799"/>
                </a:lnTo>
                <a:lnTo>
                  <a:pt x="824323" y="1272706"/>
                </a:lnTo>
                <a:lnTo>
                  <a:pt x="823673" y="1272247"/>
                </a:lnTo>
                <a:lnTo>
                  <a:pt x="823254" y="1271567"/>
                </a:lnTo>
                <a:lnTo>
                  <a:pt x="823435" y="1270372"/>
                </a:lnTo>
                <a:lnTo>
                  <a:pt x="823072" y="1269504"/>
                </a:lnTo>
                <a:lnTo>
                  <a:pt x="822397" y="1269196"/>
                </a:lnTo>
                <a:lnTo>
                  <a:pt x="821064" y="1269097"/>
                </a:lnTo>
                <a:lnTo>
                  <a:pt x="820107" y="1268285"/>
                </a:lnTo>
                <a:lnTo>
                  <a:pt x="819771" y="1267451"/>
                </a:lnTo>
                <a:lnTo>
                  <a:pt x="819953" y="1266837"/>
                </a:lnTo>
                <a:lnTo>
                  <a:pt x="819737" y="1266171"/>
                </a:lnTo>
                <a:lnTo>
                  <a:pt x="817722" y="1264990"/>
                </a:lnTo>
                <a:lnTo>
                  <a:pt x="817104" y="1264979"/>
                </a:lnTo>
                <a:lnTo>
                  <a:pt x="815904" y="1264448"/>
                </a:lnTo>
                <a:lnTo>
                  <a:pt x="815915" y="1262757"/>
                </a:lnTo>
                <a:lnTo>
                  <a:pt x="815539" y="1262210"/>
                </a:lnTo>
                <a:lnTo>
                  <a:pt x="814846" y="1261776"/>
                </a:lnTo>
                <a:lnTo>
                  <a:pt x="812039" y="1261519"/>
                </a:lnTo>
                <a:lnTo>
                  <a:pt x="810928" y="1260881"/>
                </a:lnTo>
                <a:lnTo>
                  <a:pt x="810259" y="1258758"/>
                </a:lnTo>
                <a:lnTo>
                  <a:pt x="810076" y="1257425"/>
                </a:lnTo>
                <a:lnTo>
                  <a:pt x="809069" y="1256283"/>
                </a:lnTo>
                <a:lnTo>
                  <a:pt x="807112" y="1256068"/>
                </a:lnTo>
                <a:lnTo>
                  <a:pt x="806135" y="1256923"/>
                </a:lnTo>
                <a:lnTo>
                  <a:pt x="804847" y="1257447"/>
                </a:lnTo>
                <a:lnTo>
                  <a:pt x="804435" y="1257319"/>
                </a:lnTo>
                <a:lnTo>
                  <a:pt x="803805" y="1256648"/>
                </a:lnTo>
                <a:lnTo>
                  <a:pt x="802904" y="1256504"/>
                </a:lnTo>
                <a:lnTo>
                  <a:pt x="799498" y="1257408"/>
                </a:lnTo>
                <a:lnTo>
                  <a:pt x="797860" y="1256581"/>
                </a:lnTo>
                <a:lnTo>
                  <a:pt x="796136" y="1254438"/>
                </a:lnTo>
                <a:lnTo>
                  <a:pt x="795722" y="1254357"/>
                </a:lnTo>
                <a:lnTo>
                  <a:pt x="794261" y="1255018"/>
                </a:lnTo>
                <a:lnTo>
                  <a:pt x="793747" y="1255068"/>
                </a:lnTo>
                <a:lnTo>
                  <a:pt x="792839" y="1254467"/>
                </a:lnTo>
                <a:lnTo>
                  <a:pt x="791965" y="1252788"/>
                </a:lnTo>
                <a:lnTo>
                  <a:pt x="790927" y="1252249"/>
                </a:lnTo>
                <a:lnTo>
                  <a:pt x="788327" y="1252501"/>
                </a:lnTo>
                <a:lnTo>
                  <a:pt x="786313" y="1252435"/>
                </a:lnTo>
                <a:lnTo>
                  <a:pt x="785559" y="1252005"/>
                </a:lnTo>
                <a:lnTo>
                  <a:pt x="784776" y="1250890"/>
                </a:lnTo>
                <a:lnTo>
                  <a:pt x="783611" y="1250350"/>
                </a:lnTo>
                <a:lnTo>
                  <a:pt x="782841" y="1250220"/>
                </a:lnTo>
                <a:lnTo>
                  <a:pt x="782104" y="1250572"/>
                </a:lnTo>
                <a:lnTo>
                  <a:pt x="781194" y="1251479"/>
                </a:lnTo>
                <a:lnTo>
                  <a:pt x="780161" y="1252000"/>
                </a:lnTo>
                <a:lnTo>
                  <a:pt x="777890" y="1252027"/>
                </a:lnTo>
                <a:lnTo>
                  <a:pt x="777544" y="1251742"/>
                </a:lnTo>
                <a:lnTo>
                  <a:pt x="777093" y="1250609"/>
                </a:lnTo>
                <a:lnTo>
                  <a:pt x="774727" y="1248346"/>
                </a:lnTo>
                <a:lnTo>
                  <a:pt x="774422" y="1247409"/>
                </a:lnTo>
                <a:lnTo>
                  <a:pt x="775674" y="1246550"/>
                </a:lnTo>
                <a:lnTo>
                  <a:pt x="777121" y="1242342"/>
                </a:lnTo>
                <a:lnTo>
                  <a:pt x="775693" y="1239488"/>
                </a:lnTo>
                <a:lnTo>
                  <a:pt x="773208" y="1236418"/>
                </a:lnTo>
                <a:lnTo>
                  <a:pt x="771414" y="1236032"/>
                </a:lnTo>
                <a:lnTo>
                  <a:pt x="768824" y="1234960"/>
                </a:lnTo>
                <a:lnTo>
                  <a:pt x="768391" y="1234436"/>
                </a:lnTo>
                <a:lnTo>
                  <a:pt x="768351" y="1233290"/>
                </a:lnTo>
                <a:lnTo>
                  <a:pt x="768848" y="1232088"/>
                </a:lnTo>
                <a:lnTo>
                  <a:pt x="768663" y="1230679"/>
                </a:lnTo>
                <a:lnTo>
                  <a:pt x="767891" y="1224782"/>
                </a:lnTo>
                <a:lnTo>
                  <a:pt x="765492" y="1220385"/>
                </a:lnTo>
                <a:lnTo>
                  <a:pt x="764581" y="1215848"/>
                </a:lnTo>
                <a:lnTo>
                  <a:pt x="764830" y="1212153"/>
                </a:lnTo>
                <a:lnTo>
                  <a:pt x="761392" y="1209497"/>
                </a:lnTo>
                <a:lnTo>
                  <a:pt x="761299" y="1204396"/>
                </a:lnTo>
                <a:lnTo>
                  <a:pt x="759178" y="1201026"/>
                </a:lnTo>
                <a:lnTo>
                  <a:pt x="758571" y="1197692"/>
                </a:lnTo>
                <a:lnTo>
                  <a:pt x="757293" y="1195862"/>
                </a:lnTo>
                <a:lnTo>
                  <a:pt x="755663" y="1194915"/>
                </a:lnTo>
                <a:lnTo>
                  <a:pt x="753219" y="1194779"/>
                </a:lnTo>
                <a:lnTo>
                  <a:pt x="751905" y="1193056"/>
                </a:lnTo>
                <a:lnTo>
                  <a:pt x="752826" y="1189833"/>
                </a:lnTo>
                <a:lnTo>
                  <a:pt x="752542" y="1188725"/>
                </a:lnTo>
                <a:lnTo>
                  <a:pt x="751145" y="1187857"/>
                </a:lnTo>
                <a:lnTo>
                  <a:pt x="748475" y="1187017"/>
                </a:lnTo>
                <a:lnTo>
                  <a:pt x="747807" y="1186979"/>
                </a:lnTo>
                <a:lnTo>
                  <a:pt x="746463" y="1186273"/>
                </a:lnTo>
                <a:lnTo>
                  <a:pt x="745477" y="1185066"/>
                </a:lnTo>
                <a:lnTo>
                  <a:pt x="744930" y="1183059"/>
                </a:lnTo>
                <a:lnTo>
                  <a:pt x="745358" y="1182400"/>
                </a:lnTo>
                <a:lnTo>
                  <a:pt x="746847" y="1181557"/>
                </a:lnTo>
                <a:lnTo>
                  <a:pt x="746946" y="1181092"/>
                </a:lnTo>
                <a:lnTo>
                  <a:pt x="746748" y="1180805"/>
                </a:lnTo>
                <a:lnTo>
                  <a:pt x="745749" y="1180484"/>
                </a:lnTo>
                <a:lnTo>
                  <a:pt x="743971" y="1178618"/>
                </a:lnTo>
                <a:lnTo>
                  <a:pt x="743599" y="1177587"/>
                </a:lnTo>
                <a:lnTo>
                  <a:pt x="742729" y="1176179"/>
                </a:lnTo>
                <a:lnTo>
                  <a:pt x="742164" y="1176238"/>
                </a:lnTo>
                <a:lnTo>
                  <a:pt x="741129" y="1176889"/>
                </a:lnTo>
                <a:lnTo>
                  <a:pt x="740815" y="1176893"/>
                </a:lnTo>
                <a:lnTo>
                  <a:pt x="740091" y="1176393"/>
                </a:lnTo>
                <a:lnTo>
                  <a:pt x="739247" y="1175353"/>
                </a:lnTo>
                <a:lnTo>
                  <a:pt x="739211" y="1174988"/>
                </a:lnTo>
                <a:lnTo>
                  <a:pt x="739563" y="1174373"/>
                </a:lnTo>
                <a:lnTo>
                  <a:pt x="739597" y="1173748"/>
                </a:lnTo>
                <a:lnTo>
                  <a:pt x="738775" y="1170563"/>
                </a:lnTo>
                <a:lnTo>
                  <a:pt x="739028" y="1169967"/>
                </a:lnTo>
                <a:lnTo>
                  <a:pt x="740863" y="1168736"/>
                </a:lnTo>
                <a:lnTo>
                  <a:pt x="741513" y="1167260"/>
                </a:lnTo>
                <a:lnTo>
                  <a:pt x="741411" y="1166788"/>
                </a:lnTo>
                <a:lnTo>
                  <a:pt x="740604" y="1166087"/>
                </a:lnTo>
                <a:lnTo>
                  <a:pt x="740128" y="1165299"/>
                </a:lnTo>
                <a:lnTo>
                  <a:pt x="740257" y="1164919"/>
                </a:lnTo>
                <a:lnTo>
                  <a:pt x="741172" y="1163849"/>
                </a:lnTo>
                <a:lnTo>
                  <a:pt x="741521" y="1162973"/>
                </a:lnTo>
                <a:lnTo>
                  <a:pt x="741483" y="1161651"/>
                </a:lnTo>
                <a:lnTo>
                  <a:pt x="740737" y="1160755"/>
                </a:lnTo>
                <a:lnTo>
                  <a:pt x="740573" y="1159993"/>
                </a:lnTo>
                <a:lnTo>
                  <a:pt x="740815" y="1159635"/>
                </a:lnTo>
                <a:lnTo>
                  <a:pt x="741736" y="1159065"/>
                </a:lnTo>
                <a:lnTo>
                  <a:pt x="742224" y="1157023"/>
                </a:lnTo>
                <a:lnTo>
                  <a:pt x="741650" y="1152977"/>
                </a:lnTo>
                <a:lnTo>
                  <a:pt x="740658" y="1151941"/>
                </a:lnTo>
                <a:lnTo>
                  <a:pt x="740310" y="1151283"/>
                </a:lnTo>
                <a:lnTo>
                  <a:pt x="740803" y="1149687"/>
                </a:lnTo>
                <a:lnTo>
                  <a:pt x="740847" y="1148104"/>
                </a:lnTo>
                <a:lnTo>
                  <a:pt x="739690" y="1146359"/>
                </a:lnTo>
                <a:lnTo>
                  <a:pt x="739518" y="1146277"/>
                </a:lnTo>
                <a:lnTo>
                  <a:pt x="738481" y="1145784"/>
                </a:lnTo>
                <a:lnTo>
                  <a:pt x="736484" y="1146724"/>
                </a:lnTo>
                <a:lnTo>
                  <a:pt x="735674" y="1146605"/>
                </a:lnTo>
                <a:lnTo>
                  <a:pt x="735183" y="1146177"/>
                </a:lnTo>
                <a:lnTo>
                  <a:pt x="734745" y="1145246"/>
                </a:lnTo>
                <a:lnTo>
                  <a:pt x="735856" y="1143057"/>
                </a:lnTo>
                <a:lnTo>
                  <a:pt x="735830" y="1142490"/>
                </a:lnTo>
                <a:lnTo>
                  <a:pt x="735119" y="1141427"/>
                </a:lnTo>
                <a:lnTo>
                  <a:pt x="734294" y="1141084"/>
                </a:lnTo>
                <a:lnTo>
                  <a:pt x="733216" y="1141289"/>
                </a:lnTo>
                <a:lnTo>
                  <a:pt x="731851" y="1141228"/>
                </a:lnTo>
                <a:lnTo>
                  <a:pt x="731185" y="1140972"/>
                </a:lnTo>
                <a:lnTo>
                  <a:pt x="730451" y="1140162"/>
                </a:lnTo>
                <a:lnTo>
                  <a:pt x="730318" y="1139731"/>
                </a:lnTo>
                <a:lnTo>
                  <a:pt x="731074" y="1138829"/>
                </a:lnTo>
                <a:lnTo>
                  <a:pt x="732217" y="1138756"/>
                </a:lnTo>
                <a:lnTo>
                  <a:pt x="734129" y="1137204"/>
                </a:lnTo>
                <a:lnTo>
                  <a:pt x="733840" y="1135946"/>
                </a:lnTo>
                <a:lnTo>
                  <a:pt x="733872" y="1135272"/>
                </a:lnTo>
                <a:lnTo>
                  <a:pt x="734940" y="1133037"/>
                </a:lnTo>
                <a:lnTo>
                  <a:pt x="735754" y="1132180"/>
                </a:lnTo>
                <a:lnTo>
                  <a:pt x="736422" y="1128366"/>
                </a:lnTo>
                <a:lnTo>
                  <a:pt x="735625" y="1125144"/>
                </a:lnTo>
                <a:lnTo>
                  <a:pt x="735751" y="1123626"/>
                </a:lnTo>
                <a:lnTo>
                  <a:pt x="737092" y="1121777"/>
                </a:lnTo>
                <a:lnTo>
                  <a:pt x="737541" y="1120071"/>
                </a:lnTo>
                <a:lnTo>
                  <a:pt x="737583" y="1119567"/>
                </a:lnTo>
                <a:lnTo>
                  <a:pt x="737236" y="1118914"/>
                </a:lnTo>
                <a:lnTo>
                  <a:pt x="735708" y="1117723"/>
                </a:lnTo>
                <a:lnTo>
                  <a:pt x="733928" y="1117774"/>
                </a:lnTo>
                <a:lnTo>
                  <a:pt x="733242" y="1118061"/>
                </a:lnTo>
                <a:lnTo>
                  <a:pt x="732511" y="1118056"/>
                </a:lnTo>
                <a:lnTo>
                  <a:pt x="732241" y="1117781"/>
                </a:lnTo>
                <a:lnTo>
                  <a:pt x="733172" y="1112370"/>
                </a:lnTo>
                <a:lnTo>
                  <a:pt x="733563" y="1111288"/>
                </a:lnTo>
                <a:lnTo>
                  <a:pt x="734085" y="1110850"/>
                </a:lnTo>
                <a:lnTo>
                  <a:pt x="734480" y="1109962"/>
                </a:lnTo>
                <a:lnTo>
                  <a:pt x="734373" y="1109524"/>
                </a:lnTo>
                <a:lnTo>
                  <a:pt x="733970" y="1109021"/>
                </a:lnTo>
                <a:lnTo>
                  <a:pt x="732419" y="1107987"/>
                </a:lnTo>
                <a:lnTo>
                  <a:pt x="731453" y="1105168"/>
                </a:lnTo>
                <a:lnTo>
                  <a:pt x="729798" y="1103756"/>
                </a:lnTo>
                <a:lnTo>
                  <a:pt x="729588" y="1103762"/>
                </a:lnTo>
                <a:lnTo>
                  <a:pt x="729266" y="1104383"/>
                </a:lnTo>
                <a:lnTo>
                  <a:pt x="728875" y="1104586"/>
                </a:lnTo>
                <a:lnTo>
                  <a:pt x="726929" y="1105114"/>
                </a:lnTo>
                <a:lnTo>
                  <a:pt x="726395" y="1104893"/>
                </a:lnTo>
                <a:lnTo>
                  <a:pt x="726373" y="1104592"/>
                </a:lnTo>
                <a:lnTo>
                  <a:pt x="727175" y="1104145"/>
                </a:lnTo>
                <a:lnTo>
                  <a:pt x="727224" y="1103083"/>
                </a:lnTo>
                <a:lnTo>
                  <a:pt x="726488" y="1102715"/>
                </a:lnTo>
                <a:lnTo>
                  <a:pt x="725775" y="1102028"/>
                </a:lnTo>
                <a:lnTo>
                  <a:pt x="725530" y="1100679"/>
                </a:lnTo>
                <a:lnTo>
                  <a:pt x="725290" y="1100515"/>
                </a:lnTo>
                <a:lnTo>
                  <a:pt x="724482" y="1100225"/>
                </a:lnTo>
                <a:lnTo>
                  <a:pt x="722093" y="1101031"/>
                </a:lnTo>
                <a:lnTo>
                  <a:pt x="721986" y="1101434"/>
                </a:lnTo>
                <a:lnTo>
                  <a:pt x="720440" y="1101900"/>
                </a:lnTo>
                <a:lnTo>
                  <a:pt x="718727" y="1101486"/>
                </a:lnTo>
                <a:lnTo>
                  <a:pt x="717455" y="1100668"/>
                </a:lnTo>
                <a:lnTo>
                  <a:pt x="717535" y="1100152"/>
                </a:lnTo>
                <a:lnTo>
                  <a:pt x="718223" y="1099581"/>
                </a:lnTo>
                <a:lnTo>
                  <a:pt x="718382" y="1098995"/>
                </a:lnTo>
                <a:lnTo>
                  <a:pt x="718012" y="1098305"/>
                </a:lnTo>
                <a:lnTo>
                  <a:pt x="717237" y="1097765"/>
                </a:lnTo>
                <a:lnTo>
                  <a:pt x="715351" y="1097562"/>
                </a:lnTo>
                <a:lnTo>
                  <a:pt x="713806" y="1098174"/>
                </a:lnTo>
                <a:lnTo>
                  <a:pt x="713216" y="1098205"/>
                </a:lnTo>
                <a:lnTo>
                  <a:pt x="712458" y="1097763"/>
                </a:lnTo>
                <a:lnTo>
                  <a:pt x="711375" y="1096779"/>
                </a:lnTo>
                <a:lnTo>
                  <a:pt x="711165" y="1095905"/>
                </a:lnTo>
                <a:lnTo>
                  <a:pt x="710247" y="1094408"/>
                </a:lnTo>
                <a:lnTo>
                  <a:pt x="707568" y="1091110"/>
                </a:lnTo>
                <a:lnTo>
                  <a:pt x="707483" y="1090477"/>
                </a:lnTo>
                <a:lnTo>
                  <a:pt x="706192" y="1088606"/>
                </a:lnTo>
                <a:lnTo>
                  <a:pt x="705733" y="1088417"/>
                </a:lnTo>
                <a:lnTo>
                  <a:pt x="704545" y="1088751"/>
                </a:lnTo>
                <a:lnTo>
                  <a:pt x="704158" y="1088691"/>
                </a:lnTo>
                <a:lnTo>
                  <a:pt x="703343" y="1088070"/>
                </a:lnTo>
                <a:lnTo>
                  <a:pt x="702780" y="1087300"/>
                </a:lnTo>
                <a:lnTo>
                  <a:pt x="702416" y="1085244"/>
                </a:lnTo>
                <a:lnTo>
                  <a:pt x="701664" y="1083371"/>
                </a:lnTo>
                <a:lnTo>
                  <a:pt x="701002" y="1083093"/>
                </a:lnTo>
                <a:lnTo>
                  <a:pt x="700608" y="1084182"/>
                </a:lnTo>
                <a:lnTo>
                  <a:pt x="700193" y="1084464"/>
                </a:lnTo>
                <a:lnTo>
                  <a:pt x="699140" y="1084599"/>
                </a:lnTo>
                <a:lnTo>
                  <a:pt x="698422" y="1084136"/>
                </a:lnTo>
                <a:lnTo>
                  <a:pt x="698147" y="1082635"/>
                </a:lnTo>
                <a:lnTo>
                  <a:pt x="697538" y="1080779"/>
                </a:lnTo>
                <a:lnTo>
                  <a:pt x="695395" y="1080608"/>
                </a:lnTo>
                <a:lnTo>
                  <a:pt x="694568" y="1079994"/>
                </a:lnTo>
                <a:lnTo>
                  <a:pt x="694679" y="1076988"/>
                </a:lnTo>
                <a:lnTo>
                  <a:pt x="694955" y="1075360"/>
                </a:lnTo>
                <a:lnTo>
                  <a:pt x="694843" y="1074847"/>
                </a:lnTo>
                <a:lnTo>
                  <a:pt x="694348" y="1073834"/>
                </a:lnTo>
                <a:lnTo>
                  <a:pt x="693077" y="1073079"/>
                </a:lnTo>
                <a:lnTo>
                  <a:pt x="692243" y="1072082"/>
                </a:lnTo>
                <a:lnTo>
                  <a:pt x="691977" y="1070728"/>
                </a:lnTo>
                <a:lnTo>
                  <a:pt x="692377" y="1069644"/>
                </a:lnTo>
                <a:lnTo>
                  <a:pt x="693220" y="1068650"/>
                </a:lnTo>
                <a:lnTo>
                  <a:pt x="693324" y="1067899"/>
                </a:lnTo>
                <a:lnTo>
                  <a:pt x="693084" y="1067289"/>
                </a:lnTo>
                <a:lnTo>
                  <a:pt x="692651" y="1066308"/>
                </a:lnTo>
                <a:lnTo>
                  <a:pt x="690740" y="1065522"/>
                </a:lnTo>
                <a:lnTo>
                  <a:pt x="688661" y="1062707"/>
                </a:lnTo>
                <a:lnTo>
                  <a:pt x="688576" y="1061071"/>
                </a:lnTo>
                <a:lnTo>
                  <a:pt x="689360" y="1059457"/>
                </a:lnTo>
                <a:lnTo>
                  <a:pt x="689469" y="1057862"/>
                </a:lnTo>
                <a:lnTo>
                  <a:pt x="686028" y="1057400"/>
                </a:lnTo>
                <a:lnTo>
                  <a:pt x="683594" y="1056424"/>
                </a:lnTo>
                <a:lnTo>
                  <a:pt x="682886" y="1055930"/>
                </a:lnTo>
                <a:lnTo>
                  <a:pt x="681127" y="1052301"/>
                </a:lnTo>
                <a:lnTo>
                  <a:pt x="680729" y="1050685"/>
                </a:lnTo>
                <a:lnTo>
                  <a:pt x="680312" y="1047335"/>
                </a:lnTo>
                <a:lnTo>
                  <a:pt x="679152" y="1046277"/>
                </a:lnTo>
                <a:lnTo>
                  <a:pt x="677246" y="1045472"/>
                </a:lnTo>
                <a:lnTo>
                  <a:pt x="676495" y="1044754"/>
                </a:lnTo>
                <a:lnTo>
                  <a:pt x="676116" y="1043593"/>
                </a:lnTo>
                <a:lnTo>
                  <a:pt x="676309" y="1042764"/>
                </a:lnTo>
                <a:lnTo>
                  <a:pt x="676225" y="1042392"/>
                </a:lnTo>
                <a:lnTo>
                  <a:pt x="675033" y="1041201"/>
                </a:lnTo>
                <a:lnTo>
                  <a:pt x="674224" y="1039802"/>
                </a:lnTo>
                <a:lnTo>
                  <a:pt x="673447" y="1037453"/>
                </a:lnTo>
                <a:lnTo>
                  <a:pt x="672702" y="1036902"/>
                </a:lnTo>
                <a:lnTo>
                  <a:pt x="669475" y="1035875"/>
                </a:lnTo>
                <a:lnTo>
                  <a:pt x="667154" y="1034251"/>
                </a:lnTo>
                <a:lnTo>
                  <a:pt x="664984" y="1034149"/>
                </a:lnTo>
                <a:lnTo>
                  <a:pt x="664129" y="1033700"/>
                </a:lnTo>
                <a:lnTo>
                  <a:pt x="663509" y="1032716"/>
                </a:lnTo>
                <a:lnTo>
                  <a:pt x="662289" y="1031894"/>
                </a:lnTo>
                <a:lnTo>
                  <a:pt x="661111" y="1031303"/>
                </a:lnTo>
                <a:lnTo>
                  <a:pt x="659825" y="1031223"/>
                </a:lnTo>
                <a:lnTo>
                  <a:pt x="659408" y="1030423"/>
                </a:lnTo>
                <a:lnTo>
                  <a:pt x="659339" y="1028779"/>
                </a:lnTo>
                <a:lnTo>
                  <a:pt x="658975" y="1026766"/>
                </a:lnTo>
                <a:lnTo>
                  <a:pt x="658702" y="1026115"/>
                </a:lnTo>
                <a:lnTo>
                  <a:pt x="658347" y="1025734"/>
                </a:lnTo>
                <a:lnTo>
                  <a:pt x="657912" y="1025637"/>
                </a:lnTo>
                <a:lnTo>
                  <a:pt x="655830" y="1025752"/>
                </a:lnTo>
                <a:lnTo>
                  <a:pt x="655238" y="1025472"/>
                </a:lnTo>
                <a:lnTo>
                  <a:pt x="653542" y="1023688"/>
                </a:lnTo>
                <a:lnTo>
                  <a:pt x="652208" y="1021485"/>
                </a:lnTo>
                <a:lnTo>
                  <a:pt x="651254" y="1020772"/>
                </a:lnTo>
                <a:lnTo>
                  <a:pt x="650829" y="1020149"/>
                </a:lnTo>
                <a:lnTo>
                  <a:pt x="650771" y="1019433"/>
                </a:lnTo>
                <a:lnTo>
                  <a:pt x="651617" y="1017453"/>
                </a:lnTo>
                <a:lnTo>
                  <a:pt x="651802" y="1016108"/>
                </a:lnTo>
                <a:lnTo>
                  <a:pt x="651589" y="1015531"/>
                </a:lnTo>
                <a:lnTo>
                  <a:pt x="648917" y="1011911"/>
                </a:lnTo>
                <a:lnTo>
                  <a:pt x="648645" y="1010505"/>
                </a:lnTo>
                <a:lnTo>
                  <a:pt x="648323" y="1009917"/>
                </a:lnTo>
                <a:lnTo>
                  <a:pt x="646072" y="1007047"/>
                </a:lnTo>
                <a:lnTo>
                  <a:pt x="645819" y="1006465"/>
                </a:lnTo>
                <a:lnTo>
                  <a:pt x="645319" y="1004876"/>
                </a:lnTo>
                <a:lnTo>
                  <a:pt x="645989" y="1004000"/>
                </a:lnTo>
                <a:lnTo>
                  <a:pt x="646853" y="1001982"/>
                </a:lnTo>
                <a:lnTo>
                  <a:pt x="646968" y="1001621"/>
                </a:lnTo>
                <a:lnTo>
                  <a:pt x="646864" y="1000071"/>
                </a:lnTo>
                <a:lnTo>
                  <a:pt x="646488" y="999253"/>
                </a:lnTo>
                <a:lnTo>
                  <a:pt x="645518" y="998036"/>
                </a:lnTo>
                <a:lnTo>
                  <a:pt x="644800" y="997469"/>
                </a:lnTo>
                <a:lnTo>
                  <a:pt x="643683" y="995775"/>
                </a:lnTo>
                <a:lnTo>
                  <a:pt x="643962" y="995314"/>
                </a:lnTo>
                <a:lnTo>
                  <a:pt x="645495" y="995205"/>
                </a:lnTo>
                <a:lnTo>
                  <a:pt x="646409" y="994813"/>
                </a:lnTo>
                <a:lnTo>
                  <a:pt x="647222" y="994189"/>
                </a:lnTo>
                <a:lnTo>
                  <a:pt x="647635" y="993299"/>
                </a:lnTo>
                <a:lnTo>
                  <a:pt x="647128" y="992963"/>
                </a:lnTo>
                <a:lnTo>
                  <a:pt x="644548" y="992043"/>
                </a:lnTo>
                <a:lnTo>
                  <a:pt x="642690" y="991560"/>
                </a:lnTo>
                <a:lnTo>
                  <a:pt x="641630" y="991011"/>
                </a:lnTo>
                <a:lnTo>
                  <a:pt x="639954" y="988505"/>
                </a:lnTo>
                <a:lnTo>
                  <a:pt x="639346" y="986525"/>
                </a:lnTo>
                <a:lnTo>
                  <a:pt x="641054" y="983737"/>
                </a:lnTo>
                <a:lnTo>
                  <a:pt x="641134" y="983165"/>
                </a:lnTo>
                <a:lnTo>
                  <a:pt x="640985" y="982615"/>
                </a:lnTo>
                <a:lnTo>
                  <a:pt x="637570" y="981048"/>
                </a:lnTo>
                <a:lnTo>
                  <a:pt x="635713" y="979396"/>
                </a:lnTo>
                <a:lnTo>
                  <a:pt x="635611" y="978490"/>
                </a:lnTo>
                <a:lnTo>
                  <a:pt x="636079" y="976048"/>
                </a:lnTo>
                <a:lnTo>
                  <a:pt x="635936" y="975429"/>
                </a:lnTo>
                <a:lnTo>
                  <a:pt x="634186" y="975443"/>
                </a:lnTo>
                <a:lnTo>
                  <a:pt x="632934" y="974689"/>
                </a:lnTo>
                <a:lnTo>
                  <a:pt x="632414" y="973677"/>
                </a:lnTo>
                <a:lnTo>
                  <a:pt x="630639" y="973183"/>
                </a:lnTo>
                <a:lnTo>
                  <a:pt x="630163" y="972748"/>
                </a:lnTo>
                <a:lnTo>
                  <a:pt x="629266" y="969221"/>
                </a:lnTo>
                <a:lnTo>
                  <a:pt x="629140" y="967444"/>
                </a:lnTo>
                <a:lnTo>
                  <a:pt x="629795" y="966098"/>
                </a:lnTo>
                <a:lnTo>
                  <a:pt x="629840" y="963212"/>
                </a:lnTo>
                <a:lnTo>
                  <a:pt x="628652" y="961268"/>
                </a:lnTo>
                <a:lnTo>
                  <a:pt x="627172" y="960331"/>
                </a:lnTo>
                <a:lnTo>
                  <a:pt x="626754" y="958192"/>
                </a:lnTo>
                <a:lnTo>
                  <a:pt x="627407" y="956979"/>
                </a:lnTo>
                <a:lnTo>
                  <a:pt x="627122" y="955170"/>
                </a:lnTo>
                <a:lnTo>
                  <a:pt x="625976" y="952698"/>
                </a:lnTo>
                <a:lnTo>
                  <a:pt x="625350" y="952371"/>
                </a:lnTo>
                <a:lnTo>
                  <a:pt x="624438" y="952213"/>
                </a:lnTo>
                <a:lnTo>
                  <a:pt x="623420" y="952507"/>
                </a:lnTo>
                <a:lnTo>
                  <a:pt x="622973" y="952185"/>
                </a:lnTo>
                <a:lnTo>
                  <a:pt x="622781" y="951281"/>
                </a:lnTo>
                <a:lnTo>
                  <a:pt x="623283" y="949817"/>
                </a:lnTo>
                <a:lnTo>
                  <a:pt x="622501" y="948864"/>
                </a:lnTo>
                <a:lnTo>
                  <a:pt x="621382" y="947953"/>
                </a:lnTo>
                <a:lnTo>
                  <a:pt x="620595" y="946394"/>
                </a:lnTo>
                <a:lnTo>
                  <a:pt x="620254" y="944914"/>
                </a:lnTo>
                <a:lnTo>
                  <a:pt x="620409" y="943192"/>
                </a:lnTo>
                <a:lnTo>
                  <a:pt x="617647" y="942832"/>
                </a:lnTo>
                <a:lnTo>
                  <a:pt x="617155" y="942915"/>
                </a:lnTo>
                <a:lnTo>
                  <a:pt x="616239" y="941490"/>
                </a:lnTo>
                <a:lnTo>
                  <a:pt x="616406" y="941247"/>
                </a:lnTo>
                <a:lnTo>
                  <a:pt x="616512" y="939879"/>
                </a:lnTo>
                <a:lnTo>
                  <a:pt x="615217" y="937896"/>
                </a:lnTo>
                <a:lnTo>
                  <a:pt x="615801" y="936273"/>
                </a:lnTo>
                <a:lnTo>
                  <a:pt x="616107" y="932734"/>
                </a:lnTo>
                <a:lnTo>
                  <a:pt x="615688" y="930067"/>
                </a:lnTo>
                <a:lnTo>
                  <a:pt x="615423" y="929192"/>
                </a:lnTo>
                <a:lnTo>
                  <a:pt x="615176" y="928953"/>
                </a:lnTo>
                <a:lnTo>
                  <a:pt x="614815" y="927204"/>
                </a:lnTo>
                <a:lnTo>
                  <a:pt x="614589" y="925187"/>
                </a:lnTo>
                <a:lnTo>
                  <a:pt x="614730" y="923975"/>
                </a:lnTo>
                <a:lnTo>
                  <a:pt x="614654" y="922141"/>
                </a:lnTo>
                <a:lnTo>
                  <a:pt x="614250" y="920815"/>
                </a:lnTo>
                <a:lnTo>
                  <a:pt x="613657" y="918868"/>
                </a:lnTo>
                <a:lnTo>
                  <a:pt x="612647" y="917496"/>
                </a:lnTo>
                <a:lnTo>
                  <a:pt x="611812" y="916898"/>
                </a:lnTo>
                <a:lnTo>
                  <a:pt x="609901" y="916257"/>
                </a:lnTo>
                <a:lnTo>
                  <a:pt x="608037" y="915014"/>
                </a:lnTo>
                <a:lnTo>
                  <a:pt x="606965" y="913750"/>
                </a:lnTo>
                <a:lnTo>
                  <a:pt x="606837" y="913431"/>
                </a:lnTo>
                <a:lnTo>
                  <a:pt x="607041" y="912745"/>
                </a:lnTo>
                <a:lnTo>
                  <a:pt x="606831" y="912360"/>
                </a:lnTo>
                <a:lnTo>
                  <a:pt x="606145" y="911879"/>
                </a:lnTo>
                <a:lnTo>
                  <a:pt x="604671" y="911437"/>
                </a:lnTo>
                <a:lnTo>
                  <a:pt x="603325" y="909990"/>
                </a:lnTo>
                <a:lnTo>
                  <a:pt x="602998" y="909384"/>
                </a:lnTo>
                <a:lnTo>
                  <a:pt x="604164" y="907930"/>
                </a:lnTo>
                <a:lnTo>
                  <a:pt x="604112" y="906783"/>
                </a:lnTo>
                <a:lnTo>
                  <a:pt x="602298" y="902702"/>
                </a:lnTo>
                <a:lnTo>
                  <a:pt x="601641" y="902932"/>
                </a:lnTo>
                <a:lnTo>
                  <a:pt x="601179" y="902691"/>
                </a:lnTo>
                <a:lnTo>
                  <a:pt x="601081" y="901733"/>
                </a:lnTo>
                <a:lnTo>
                  <a:pt x="601360" y="900915"/>
                </a:lnTo>
                <a:lnTo>
                  <a:pt x="601086" y="900356"/>
                </a:lnTo>
                <a:lnTo>
                  <a:pt x="598344" y="898413"/>
                </a:lnTo>
                <a:lnTo>
                  <a:pt x="597189" y="898392"/>
                </a:lnTo>
                <a:lnTo>
                  <a:pt x="596655" y="898137"/>
                </a:lnTo>
                <a:lnTo>
                  <a:pt x="595650" y="897093"/>
                </a:lnTo>
                <a:lnTo>
                  <a:pt x="594821" y="896533"/>
                </a:lnTo>
                <a:lnTo>
                  <a:pt x="593925" y="896434"/>
                </a:lnTo>
                <a:lnTo>
                  <a:pt x="592699" y="895941"/>
                </a:lnTo>
                <a:lnTo>
                  <a:pt x="592405" y="895609"/>
                </a:lnTo>
                <a:lnTo>
                  <a:pt x="592169" y="893551"/>
                </a:lnTo>
                <a:lnTo>
                  <a:pt x="591702" y="892458"/>
                </a:lnTo>
                <a:lnTo>
                  <a:pt x="589757" y="891846"/>
                </a:lnTo>
                <a:lnTo>
                  <a:pt x="587459" y="889951"/>
                </a:lnTo>
                <a:lnTo>
                  <a:pt x="585974" y="889077"/>
                </a:lnTo>
                <a:lnTo>
                  <a:pt x="585751" y="887988"/>
                </a:lnTo>
                <a:lnTo>
                  <a:pt x="585153" y="887316"/>
                </a:lnTo>
                <a:lnTo>
                  <a:pt x="583471" y="887211"/>
                </a:lnTo>
                <a:lnTo>
                  <a:pt x="582685" y="886678"/>
                </a:lnTo>
                <a:lnTo>
                  <a:pt x="582578" y="886287"/>
                </a:lnTo>
                <a:lnTo>
                  <a:pt x="580151" y="885076"/>
                </a:lnTo>
                <a:lnTo>
                  <a:pt x="579217" y="884857"/>
                </a:lnTo>
                <a:lnTo>
                  <a:pt x="578542" y="884346"/>
                </a:lnTo>
                <a:lnTo>
                  <a:pt x="577244" y="881236"/>
                </a:lnTo>
                <a:lnTo>
                  <a:pt x="575950" y="879657"/>
                </a:lnTo>
                <a:lnTo>
                  <a:pt x="575763" y="879087"/>
                </a:lnTo>
                <a:lnTo>
                  <a:pt x="575896" y="878613"/>
                </a:lnTo>
                <a:lnTo>
                  <a:pt x="575373" y="876739"/>
                </a:lnTo>
                <a:lnTo>
                  <a:pt x="573960" y="875336"/>
                </a:lnTo>
                <a:lnTo>
                  <a:pt x="573733" y="873152"/>
                </a:lnTo>
                <a:lnTo>
                  <a:pt x="570853" y="871682"/>
                </a:lnTo>
                <a:lnTo>
                  <a:pt x="569049" y="871441"/>
                </a:lnTo>
                <a:lnTo>
                  <a:pt x="567770" y="871621"/>
                </a:lnTo>
                <a:lnTo>
                  <a:pt x="566222" y="870323"/>
                </a:lnTo>
                <a:lnTo>
                  <a:pt x="565371" y="870866"/>
                </a:lnTo>
                <a:lnTo>
                  <a:pt x="564621" y="870858"/>
                </a:lnTo>
                <a:lnTo>
                  <a:pt x="563822" y="870356"/>
                </a:lnTo>
                <a:lnTo>
                  <a:pt x="561847" y="866970"/>
                </a:lnTo>
                <a:lnTo>
                  <a:pt x="561686" y="865671"/>
                </a:lnTo>
                <a:lnTo>
                  <a:pt x="559660" y="864859"/>
                </a:lnTo>
                <a:lnTo>
                  <a:pt x="555880" y="864386"/>
                </a:lnTo>
                <a:lnTo>
                  <a:pt x="555038" y="864032"/>
                </a:lnTo>
                <a:lnTo>
                  <a:pt x="552861" y="864451"/>
                </a:lnTo>
                <a:lnTo>
                  <a:pt x="552280" y="863252"/>
                </a:lnTo>
                <a:lnTo>
                  <a:pt x="552292" y="862422"/>
                </a:lnTo>
                <a:lnTo>
                  <a:pt x="554363" y="858609"/>
                </a:lnTo>
                <a:lnTo>
                  <a:pt x="553745" y="854325"/>
                </a:lnTo>
                <a:lnTo>
                  <a:pt x="554378" y="852663"/>
                </a:lnTo>
                <a:lnTo>
                  <a:pt x="553902" y="851727"/>
                </a:lnTo>
                <a:lnTo>
                  <a:pt x="552083" y="851085"/>
                </a:lnTo>
                <a:lnTo>
                  <a:pt x="550743" y="852851"/>
                </a:lnTo>
                <a:lnTo>
                  <a:pt x="550901" y="855484"/>
                </a:lnTo>
                <a:lnTo>
                  <a:pt x="549041" y="857972"/>
                </a:lnTo>
                <a:lnTo>
                  <a:pt x="547740" y="857154"/>
                </a:lnTo>
                <a:lnTo>
                  <a:pt x="546907" y="854955"/>
                </a:lnTo>
                <a:lnTo>
                  <a:pt x="547998" y="849543"/>
                </a:lnTo>
                <a:lnTo>
                  <a:pt x="547630" y="848577"/>
                </a:lnTo>
                <a:lnTo>
                  <a:pt x="547087" y="847695"/>
                </a:lnTo>
                <a:lnTo>
                  <a:pt x="546170" y="847356"/>
                </a:lnTo>
                <a:lnTo>
                  <a:pt x="543432" y="847569"/>
                </a:lnTo>
                <a:lnTo>
                  <a:pt x="542181" y="847116"/>
                </a:lnTo>
                <a:lnTo>
                  <a:pt x="541633" y="846327"/>
                </a:lnTo>
                <a:lnTo>
                  <a:pt x="540611" y="842109"/>
                </a:lnTo>
                <a:lnTo>
                  <a:pt x="538754" y="840089"/>
                </a:lnTo>
                <a:lnTo>
                  <a:pt x="538622" y="839710"/>
                </a:lnTo>
                <a:lnTo>
                  <a:pt x="538922" y="838506"/>
                </a:lnTo>
                <a:lnTo>
                  <a:pt x="538895" y="837665"/>
                </a:lnTo>
                <a:lnTo>
                  <a:pt x="538530" y="837143"/>
                </a:lnTo>
                <a:lnTo>
                  <a:pt x="537531" y="836667"/>
                </a:lnTo>
                <a:lnTo>
                  <a:pt x="536962" y="836020"/>
                </a:lnTo>
                <a:lnTo>
                  <a:pt x="537056" y="834807"/>
                </a:lnTo>
                <a:lnTo>
                  <a:pt x="536051" y="834557"/>
                </a:lnTo>
                <a:lnTo>
                  <a:pt x="534236" y="835013"/>
                </a:lnTo>
                <a:lnTo>
                  <a:pt x="533655" y="834788"/>
                </a:lnTo>
                <a:lnTo>
                  <a:pt x="532927" y="834176"/>
                </a:lnTo>
                <a:lnTo>
                  <a:pt x="532830" y="832687"/>
                </a:lnTo>
                <a:lnTo>
                  <a:pt x="531552" y="831635"/>
                </a:lnTo>
                <a:lnTo>
                  <a:pt x="530711" y="831488"/>
                </a:lnTo>
                <a:lnTo>
                  <a:pt x="527544" y="833246"/>
                </a:lnTo>
                <a:lnTo>
                  <a:pt x="525384" y="833709"/>
                </a:lnTo>
                <a:lnTo>
                  <a:pt x="524318" y="833075"/>
                </a:lnTo>
                <a:lnTo>
                  <a:pt x="523951" y="830784"/>
                </a:lnTo>
                <a:lnTo>
                  <a:pt x="523040" y="829026"/>
                </a:lnTo>
                <a:lnTo>
                  <a:pt x="521413" y="829208"/>
                </a:lnTo>
                <a:lnTo>
                  <a:pt x="519734" y="831559"/>
                </a:lnTo>
                <a:lnTo>
                  <a:pt x="518948" y="831887"/>
                </a:lnTo>
                <a:lnTo>
                  <a:pt x="516670" y="831371"/>
                </a:lnTo>
                <a:lnTo>
                  <a:pt x="514217" y="831621"/>
                </a:lnTo>
                <a:lnTo>
                  <a:pt x="513724" y="831873"/>
                </a:lnTo>
                <a:lnTo>
                  <a:pt x="513122" y="833057"/>
                </a:lnTo>
                <a:lnTo>
                  <a:pt x="511858" y="833507"/>
                </a:lnTo>
                <a:lnTo>
                  <a:pt x="511240" y="832922"/>
                </a:lnTo>
                <a:lnTo>
                  <a:pt x="511052" y="832136"/>
                </a:lnTo>
                <a:lnTo>
                  <a:pt x="510242" y="831341"/>
                </a:lnTo>
                <a:lnTo>
                  <a:pt x="507240" y="831156"/>
                </a:lnTo>
                <a:lnTo>
                  <a:pt x="505360" y="832065"/>
                </a:lnTo>
                <a:lnTo>
                  <a:pt x="504572" y="831416"/>
                </a:lnTo>
                <a:lnTo>
                  <a:pt x="502317" y="830792"/>
                </a:lnTo>
                <a:lnTo>
                  <a:pt x="500281" y="829922"/>
                </a:lnTo>
                <a:lnTo>
                  <a:pt x="499600" y="829295"/>
                </a:lnTo>
                <a:lnTo>
                  <a:pt x="499357" y="829071"/>
                </a:lnTo>
                <a:lnTo>
                  <a:pt x="497885" y="828348"/>
                </a:lnTo>
                <a:lnTo>
                  <a:pt x="496950" y="828417"/>
                </a:lnTo>
                <a:lnTo>
                  <a:pt x="496327" y="829010"/>
                </a:lnTo>
                <a:lnTo>
                  <a:pt x="495685" y="829019"/>
                </a:lnTo>
                <a:lnTo>
                  <a:pt x="494665" y="828494"/>
                </a:lnTo>
                <a:lnTo>
                  <a:pt x="494375" y="828016"/>
                </a:lnTo>
                <a:lnTo>
                  <a:pt x="493805" y="827622"/>
                </a:lnTo>
                <a:lnTo>
                  <a:pt x="491995" y="827961"/>
                </a:lnTo>
                <a:lnTo>
                  <a:pt x="489768" y="826286"/>
                </a:lnTo>
                <a:lnTo>
                  <a:pt x="488704" y="826419"/>
                </a:lnTo>
                <a:lnTo>
                  <a:pt x="487221" y="827074"/>
                </a:lnTo>
                <a:lnTo>
                  <a:pt x="485364" y="826480"/>
                </a:lnTo>
                <a:lnTo>
                  <a:pt x="483222" y="826342"/>
                </a:lnTo>
                <a:lnTo>
                  <a:pt x="482619" y="826930"/>
                </a:lnTo>
                <a:lnTo>
                  <a:pt x="482051" y="827198"/>
                </a:lnTo>
                <a:lnTo>
                  <a:pt x="481268" y="827247"/>
                </a:lnTo>
                <a:lnTo>
                  <a:pt x="480410" y="826374"/>
                </a:lnTo>
                <a:lnTo>
                  <a:pt x="479511" y="826110"/>
                </a:lnTo>
                <a:lnTo>
                  <a:pt x="478728" y="826159"/>
                </a:lnTo>
                <a:lnTo>
                  <a:pt x="478109" y="825812"/>
                </a:lnTo>
                <a:lnTo>
                  <a:pt x="477444" y="824799"/>
                </a:lnTo>
                <a:lnTo>
                  <a:pt x="477012" y="824413"/>
                </a:lnTo>
                <a:lnTo>
                  <a:pt x="476556" y="824382"/>
                </a:lnTo>
                <a:lnTo>
                  <a:pt x="475065" y="825402"/>
                </a:lnTo>
                <a:lnTo>
                  <a:pt x="473545" y="824840"/>
                </a:lnTo>
                <a:lnTo>
                  <a:pt x="471333" y="824974"/>
                </a:lnTo>
                <a:lnTo>
                  <a:pt x="469948" y="824692"/>
                </a:lnTo>
                <a:lnTo>
                  <a:pt x="469473" y="824827"/>
                </a:lnTo>
                <a:lnTo>
                  <a:pt x="469222" y="825180"/>
                </a:lnTo>
                <a:lnTo>
                  <a:pt x="469457" y="826020"/>
                </a:lnTo>
                <a:lnTo>
                  <a:pt x="469353" y="826238"/>
                </a:lnTo>
                <a:lnTo>
                  <a:pt x="468126" y="826873"/>
                </a:lnTo>
                <a:lnTo>
                  <a:pt x="465571" y="826471"/>
                </a:lnTo>
                <a:lnTo>
                  <a:pt x="465213" y="825779"/>
                </a:lnTo>
                <a:lnTo>
                  <a:pt x="464462" y="825418"/>
                </a:lnTo>
                <a:lnTo>
                  <a:pt x="463641" y="825618"/>
                </a:lnTo>
                <a:lnTo>
                  <a:pt x="461038" y="825494"/>
                </a:lnTo>
                <a:lnTo>
                  <a:pt x="458225" y="824026"/>
                </a:lnTo>
                <a:lnTo>
                  <a:pt x="456441" y="822503"/>
                </a:lnTo>
                <a:lnTo>
                  <a:pt x="456259" y="821866"/>
                </a:lnTo>
                <a:lnTo>
                  <a:pt x="454283" y="818499"/>
                </a:lnTo>
                <a:lnTo>
                  <a:pt x="453841" y="818173"/>
                </a:lnTo>
                <a:lnTo>
                  <a:pt x="453570" y="818096"/>
                </a:lnTo>
                <a:lnTo>
                  <a:pt x="451697" y="818755"/>
                </a:lnTo>
                <a:lnTo>
                  <a:pt x="449293" y="818452"/>
                </a:lnTo>
                <a:lnTo>
                  <a:pt x="445695" y="817012"/>
                </a:lnTo>
                <a:lnTo>
                  <a:pt x="445429" y="816667"/>
                </a:lnTo>
                <a:lnTo>
                  <a:pt x="445745" y="815712"/>
                </a:lnTo>
                <a:lnTo>
                  <a:pt x="445432" y="815227"/>
                </a:lnTo>
                <a:lnTo>
                  <a:pt x="445013" y="815174"/>
                </a:lnTo>
                <a:lnTo>
                  <a:pt x="444107" y="815720"/>
                </a:lnTo>
                <a:lnTo>
                  <a:pt x="443619" y="815668"/>
                </a:lnTo>
                <a:lnTo>
                  <a:pt x="441974" y="814081"/>
                </a:lnTo>
                <a:lnTo>
                  <a:pt x="441555" y="813750"/>
                </a:lnTo>
                <a:lnTo>
                  <a:pt x="440051" y="813369"/>
                </a:lnTo>
                <a:lnTo>
                  <a:pt x="439465" y="813456"/>
                </a:lnTo>
                <a:lnTo>
                  <a:pt x="438979" y="814218"/>
                </a:lnTo>
                <a:lnTo>
                  <a:pt x="437990" y="814665"/>
                </a:lnTo>
                <a:lnTo>
                  <a:pt x="437169" y="814453"/>
                </a:lnTo>
                <a:lnTo>
                  <a:pt x="436148" y="815230"/>
                </a:lnTo>
                <a:lnTo>
                  <a:pt x="434403" y="817163"/>
                </a:lnTo>
                <a:lnTo>
                  <a:pt x="434517" y="818659"/>
                </a:lnTo>
                <a:lnTo>
                  <a:pt x="433642" y="820148"/>
                </a:lnTo>
                <a:lnTo>
                  <a:pt x="432624" y="822535"/>
                </a:lnTo>
                <a:lnTo>
                  <a:pt x="432528" y="823768"/>
                </a:lnTo>
                <a:lnTo>
                  <a:pt x="431306" y="826488"/>
                </a:lnTo>
                <a:lnTo>
                  <a:pt x="430616" y="826597"/>
                </a:lnTo>
                <a:lnTo>
                  <a:pt x="428552" y="826144"/>
                </a:lnTo>
                <a:lnTo>
                  <a:pt x="426314" y="824941"/>
                </a:lnTo>
                <a:lnTo>
                  <a:pt x="422461" y="824269"/>
                </a:lnTo>
                <a:lnTo>
                  <a:pt x="420169" y="823598"/>
                </a:lnTo>
                <a:lnTo>
                  <a:pt x="418205" y="823541"/>
                </a:lnTo>
                <a:lnTo>
                  <a:pt x="417702" y="823859"/>
                </a:lnTo>
                <a:lnTo>
                  <a:pt x="417497" y="825612"/>
                </a:lnTo>
                <a:lnTo>
                  <a:pt x="414534" y="827111"/>
                </a:lnTo>
                <a:lnTo>
                  <a:pt x="413866" y="827150"/>
                </a:lnTo>
                <a:lnTo>
                  <a:pt x="413270" y="826929"/>
                </a:lnTo>
                <a:lnTo>
                  <a:pt x="412443" y="825892"/>
                </a:lnTo>
                <a:lnTo>
                  <a:pt x="411766" y="825694"/>
                </a:lnTo>
                <a:lnTo>
                  <a:pt x="410535" y="826488"/>
                </a:lnTo>
                <a:lnTo>
                  <a:pt x="409259" y="826836"/>
                </a:lnTo>
                <a:lnTo>
                  <a:pt x="408245" y="826645"/>
                </a:lnTo>
                <a:lnTo>
                  <a:pt x="406502" y="826930"/>
                </a:lnTo>
                <a:lnTo>
                  <a:pt x="405345" y="828248"/>
                </a:lnTo>
                <a:lnTo>
                  <a:pt x="404494" y="828466"/>
                </a:lnTo>
                <a:lnTo>
                  <a:pt x="402800" y="828387"/>
                </a:lnTo>
                <a:lnTo>
                  <a:pt x="401123" y="827991"/>
                </a:lnTo>
                <a:lnTo>
                  <a:pt x="400117" y="827206"/>
                </a:lnTo>
                <a:lnTo>
                  <a:pt x="399406" y="827601"/>
                </a:lnTo>
                <a:lnTo>
                  <a:pt x="398066" y="829418"/>
                </a:lnTo>
                <a:lnTo>
                  <a:pt x="397702" y="831215"/>
                </a:lnTo>
                <a:lnTo>
                  <a:pt x="396709" y="832586"/>
                </a:lnTo>
                <a:lnTo>
                  <a:pt x="396506" y="833855"/>
                </a:lnTo>
                <a:lnTo>
                  <a:pt x="397065" y="834934"/>
                </a:lnTo>
                <a:lnTo>
                  <a:pt x="393452" y="838075"/>
                </a:lnTo>
                <a:lnTo>
                  <a:pt x="392001" y="838800"/>
                </a:lnTo>
                <a:lnTo>
                  <a:pt x="391360" y="839893"/>
                </a:lnTo>
                <a:lnTo>
                  <a:pt x="391658" y="841158"/>
                </a:lnTo>
                <a:lnTo>
                  <a:pt x="391275" y="843912"/>
                </a:lnTo>
                <a:lnTo>
                  <a:pt x="390541" y="844605"/>
                </a:lnTo>
                <a:lnTo>
                  <a:pt x="389401" y="843919"/>
                </a:lnTo>
                <a:lnTo>
                  <a:pt x="388889" y="843807"/>
                </a:lnTo>
                <a:lnTo>
                  <a:pt x="388142" y="844195"/>
                </a:lnTo>
                <a:lnTo>
                  <a:pt x="388665" y="846093"/>
                </a:lnTo>
                <a:lnTo>
                  <a:pt x="388176" y="846919"/>
                </a:lnTo>
                <a:lnTo>
                  <a:pt x="387327" y="846764"/>
                </a:lnTo>
                <a:lnTo>
                  <a:pt x="386783" y="848739"/>
                </a:lnTo>
                <a:lnTo>
                  <a:pt x="386940" y="849275"/>
                </a:lnTo>
                <a:lnTo>
                  <a:pt x="387375" y="849751"/>
                </a:lnTo>
                <a:lnTo>
                  <a:pt x="383061" y="852607"/>
                </a:lnTo>
                <a:lnTo>
                  <a:pt x="382945" y="856039"/>
                </a:lnTo>
                <a:lnTo>
                  <a:pt x="382116" y="857337"/>
                </a:lnTo>
                <a:lnTo>
                  <a:pt x="379895" y="861849"/>
                </a:lnTo>
                <a:lnTo>
                  <a:pt x="379619" y="863183"/>
                </a:lnTo>
                <a:lnTo>
                  <a:pt x="380046" y="865021"/>
                </a:lnTo>
                <a:lnTo>
                  <a:pt x="380176" y="867304"/>
                </a:lnTo>
                <a:lnTo>
                  <a:pt x="378190" y="869896"/>
                </a:lnTo>
                <a:lnTo>
                  <a:pt x="377766" y="872168"/>
                </a:lnTo>
                <a:lnTo>
                  <a:pt x="375669" y="872776"/>
                </a:lnTo>
                <a:lnTo>
                  <a:pt x="374554" y="872634"/>
                </a:lnTo>
                <a:lnTo>
                  <a:pt x="374025" y="872354"/>
                </a:lnTo>
                <a:lnTo>
                  <a:pt x="373726" y="872419"/>
                </a:lnTo>
                <a:lnTo>
                  <a:pt x="373218" y="873020"/>
                </a:lnTo>
                <a:lnTo>
                  <a:pt x="373558" y="874177"/>
                </a:lnTo>
                <a:lnTo>
                  <a:pt x="372112" y="877618"/>
                </a:lnTo>
                <a:lnTo>
                  <a:pt x="372182" y="879756"/>
                </a:lnTo>
                <a:lnTo>
                  <a:pt x="371841" y="880317"/>
                </a:lnTo>
                <a:lnTo>
                  <a:pt x="370500" y="881143"/>
                </a:lnTo>
                <a:lnTo>
                  <a:pt x="369911" y="883458"/>
                </a:lnTo>
                <a:lnTo>
                  <a:pt x="370195" y="884207"/>
                </a:lnTo>
                <a:lnTo>
                  <a:pt x="371790" y="885354"/>
                </a:lnTo>
                <a:lnTo>
                  <a:pt x="372536" y="885363"/>
                </a:lnTo>
                <a:lnTo>
                  <a:pt x="373567" y="885978"/>
                </a:lnTo>
                <a:lnTo>
                  <a:pt x="373904" y="888022"/>
                </a:lnTo>
                <a:lnTo>
                  <a:pt x="372581" y="889171"/>
                </a:lnTo>
                <a:lnTo>
                  <a:pt x="371205" y="889778"/>
                </a:lnTo>
                <a:lnTo>
                  <a:pt x="370200" y="889694"/>
                </a:lnTo>
                <a:lnTo>
                  <a:pt x="369252" y="888347"/>
                </a:lnTo>
                <a:lnTo>
                  <a:pt x="368881" y="888370"/>
                </a:lnTo>
                <a:lnTo>
                  <a:pt x="368443" y="888703"/>
                </a:lnTo>
                <a:lnTo>
                  <a:pt x="368434" y="889254"/>
                </a:lnTo>
                <a:lnTo>
                  <a:pt x="368726" y="889894"/>
                </a:lnTo>
                <a:lnTo>
                  <a:pt x="367991" y="891726"/>
                </a:lnTo>
                <a:lnTo>
                  <a:pt x="367178" y="891295"/>
                </a:lnTo>
                <a:lnTo>
                  <a:pt x="366400" y="891186"/>
                </a:lnTo>
                <a:lnTo>
                  <a:pt x="365000" y="891718"/>
                </a:lnTo>
                <a:lnTo>
                  <a:pt x="364677" y="892670"/>
                </a:lnTo>
                <a:lnTo>
                  <a:pt x="364230" y="893113"/>
                </a:lnTo>
                <a:lnTo>
                  <a:pt x="363942" y="893154"/>
                </a:lnTo>
                <a:lnTo>
                  <a:pt x="361427" y="891750"/>
                </a:lnTo>
                <a:lnTo>
                  <a:pt x="360063" y="892013"/>
                </a:lnTo>
                <a:lnTo>
                  <a:pt x="359457" y="892396"/>
                </a:lnTo>
                <a:lnTo>
                  <a:pt x="359012" y="893204"/>
                </a:lnTo>
                <a:lnTo>
                  <a:pt x="359166" y="894608"/>
                </a:lnTo>
                <a:lnTo>
                  <a:pt x="358321" y="895871"/>
                </a:lnTo>
                <a:lnTo>
                  <a:pt x="357651" y="896057"/>
                </a:lnTo>
                <a:lnTo>
                  <a:pt x="357335" y="897303"/>
                </a:lnTo>
                <a:lnTo>
                  <a:pt x="356703" y="898717"/>
                </a:lnTo>
                <a:lnTo>
                  <a:pt x="354620" y="899965"/>
                </a:lnTo>
                <a:lnTo>
                  <a:pt x="354519" y="900778"/>
                </a:lnTo>
                <a:lnTo>
                  <a:pt x="354216" y="901279"/>
                </a:lnTo>
                <a:lnTo>
                  <a:pt x="353658" y="901681"/>
                </a:lnTo>
                <a:lnTo>
                  <a:pt x="351992" y="901889"/>
                </a:lnTo>
                <a:lnTo>
                  <a:pt x="349824" y="902687"/>
                </a:lnTo>
                <a:lnTo>
                  <a:pt x="349582" y="903009"/>
                </a:lnTo>
                <a:lnTo>
                  <a:pt x="349434" y="904170"/>
                </a:lnTo>
                <a:lnTo>
                  <a:pt x="346684" y="906177"/>
                </a:lnTo>
                <a:lnTo>
                  <a:pt x="346267" y="908231"/>
                </a:lnTo>
                <a:lnTo>
                  <a:pt x="346372" y="909895"/>
                </a:lnTo>
                <a:lnTo>
                  <a:pt x="346150" y="910940"/>
                </a:lnTo>
                <a:lnTo>
                  <a:pt x="345426" y="911405"/>
                </a:lnTo>
                <a:lnTo>
                  <a:pt x="344257" y="912961"/>
                </a:lnTo>
                <a:lnTo>
                  <a:pt x="344508" y="914398"/>
                </a:lnTo>
                <a:lnTo>
                  <a:pt x="344321" y="914780"/>
                </a:lnTo>
                <a:lnTo>
                  <a:pt x="343035" y="915058"/>
                </a:lnTo>
                <a:lnTo>
                  <a:pt x="342149" y="914816"/>
                </a:lnTo>
                <a:lnTo>
                  <a:pt x="341178" y="915399"/>
                </a:lnTo>
                <a:lnTo>
                  <a:pt x="339656" y="915911"/>
                </a:lnTo>
                <a:lnTo>
                  <a:pt x="338855" y="915935"/>
                </a:lnTo>
                <a:lnTo>
                  <a:pt x="338648" y="915687"/>
                </a:lnTo>
                <a:lnTo>
                  <a:pt x="338661" y="915101"/>
                </a:lnTo>
                <a:lnTo>
                  <a:pt x="332018" y="913015"/>
                </a:lnTo>
                <a:lnTo>
                  <a:pt x="330677" y="914104"/>
                </a:lnTo>
                <a:lnTo>
                  <a:pt x="330002" y="914219"/>
                </a:lnTo>
                <a:lnTo>
                  <a:pt x="329565" y="914097"/>
                </a:lnTo>
                <a:lnTo>
                  <a:pt x="329169" y="913368"/>
                </a:lnTo>
                <a:lnTo>
                  <a:pt x="328427" y="912937"/>
                </a:lnTo>
                <a:lnTo>
                  <a:pt x="327806" y="912828"/>
                </a:lnTo>
                <a:lnTo>
                  <a:pt x="327306" y="913040"/>
                </a:lnTo>
                <a:lnTo>
                  <a:pt x="326924" y="913649"/>
                </a:lnTo>
                <a:lnTo>
                  <a:pt x="326056" y="913662"/>
                </a:lnTo>
                <a:lnTo>
                  <a:pt x="325714" y="913029"/>
                </a:lnTo>
                <a:lnTo>
                  <a:pt x="325653" y="912188"/>
                </a:lnTo>
                <a:lnTo>
                  <a:pt x="325345" y="911471"/>
                </a:lnTo>
                <a:lnTo>
                  <a:pt x="324584" y="910831"/>
                </a:lnTo>
                <a:lnTo>
                  <a:pt x="322842" y="909995"/>
                </a:lnTo>
                <a:lnTo>
                  <a:pt x="320977" y="908427"/>
                </a:lnTo>
                <a:lnTo>
                  <a:pt x="320821" y="907780"/>
                </a:lnTo>
                <a:lnTo>
                  <a:pt x="320938" y="907012"/>
                </a:lnTo>
                <a:lnTo>
                  <a:pt x="320742" y="906217"/>
                </a:lnTo>
                <a:lnTo>
                  <a:pt x="320026" y="905985"/>
                </a:lnTo>
                <a:lnTo>
                  <a:pt x="319284" y="906383"/>
                </a:lnTo>
                <a:lnTo>
                  <a:pt x="318871" y="907425"/>
                </a:lnTo>
                <a:lnTo>
                  <a:pt x="318293" y="908231"/>
                </a:lnTo>
                <a:lnTo>
                  <a:pt x="317545" y="908486"/>
                </a:lnTo>
                <a:lnTo>
                  <a:pt x="315388" y="907657"/>
                </a:lnTo>
                <a:lnTo>
                  <a:pt x="310560" y="905053"/>
                </a:lnTo>
                <a:lnTo>
                  <a:pt x="309933" y="903422"/>
                </a:lnTo>
                <a:lnTo>
                  <a:pt x="308041" y="901786"/>
                </a:lnTo>
                <a:lnTo>
                  <a:pt x="307575" y="901609"/>
                </a:lnTo>
                <a:lnTo>
                  <a:pt x="306919" y="901769"/>
                </a:lnTo>
                <a:lnTo>
                  <a:pt x="306288" y="901421"/>
                </a:lnTo>
                <a:lnTo>
                  <a:pt x="306097" y="900934"/>
                </a:lnTo>
                <a:lnTo>
                  <a:pt x="306164" y="899940"/>
                </a:lnTo>
                <a:lnTo>
                  <a:pt x="305847" y="899266"/>
                </a:lnTo>
                <a:lnTo>
                  <a:pt x="304873" y="898229"/>
                </a:lnTo>
                <a:lnTo>
                  <a:pt x="303062" y="895087"/>
                </a:lnTo>
                <a:lnTo>
                  <a:pt x="300737" y="894659"/>
                </a:lnTo>
                <a:lnTo>
                  <a:pt x="301000" y="893176"/>
                </a:lnTo>
                <a:lnTo>
                  <a:pt x="300861" y="892682"/>
                </a:lnTo>
                <a:lnTo>
                  <a:pt x="297353" y="890240"/>
                </a:lnTo>
                <a:lnTo>
                  <a:pt x="295022" y="890646"/>
                </a:lnTo>
                <a:lnTo>
                  <a:pt x="293610" y="890488"/>
                </a:lnTo>
                <a:lnTo>
                  <a:pt x="292173" y="889130"/>
                </a:lnTo>
                <a:lnTo>
                  <a:pt x="291779" y="888444"/>
                </a:lnTo>
                <a:lnTo>
                  <a:pt x="287863" y="888891"/>
                </a:lnTo>
                <a:lnTo>
                  <a:pt x="287074" y="888388"/>
                </a:lnTo>
                <a:lnTo>
                  <a:pt x="286742" y="887601"/>
                </a:lnTo>
                <a:lnTo>
                  <a:pt x="286389" y="887347"/>
                </a:lnTo>
                <a:lnTo>
                  <a:pt x="283346" y="886186"/>
                </a:lnTo>
                <a:lnTo>
                  <a:pt x="282387" y="886235"/>
                </a:lnTo>
                <a:lnTo>
                  <a:pt x="280666" y="885134"/>
                </a:lnTo>
                <a:lnTo>
                  <a:pt x="279532" y="884249"/>
                </a:lnTo>
                <a:lnTo>
                  <a:pt x="277805" y="882013"/>
                </a:lnTo>
                <a:lnTo>
                  <a:pt x="276477" y="879836"/>
                </a:lnTo>
                <a:lnTo>
                  <a:pt x="275114" y="879495"/>
                </a:lnTo>
                <a:lnTo>
                  <a:pt x="274175" y="878815"/>
                </a:lnTo>
                <a:lnTo>
                  <a:pt x="273910" y="876781"/>
                </a:lnTo>
                <a:lnTo>
                  <a:pt x="273196" y="875660"/>
                </a:lnTo>
                <a:lnTo>
                  <a:pt x="272681" y="875323"/>
                </a:lnTo>
                <a:lnTo>
                  <a:pt x="270318" y="873771"/>
                </a:lnTo>
                <a:lnTo>
                  <a:pt x="268026" y="872669"/>
                </a:lnTo>
                <a:lnTo>
                  <a:pt x="266030" y="872059"/>
                </a:lnTo>
                <a:lnTo>
                  <a:pt x="263468" y="871450"/>
                </a:lnTo>
                <a:lnTo>
                  <a:pt x="259466" y="871180"/>
                </a:lnTo>
                <a:lnTo>
                  <a:pt x="259277" y="871062"/>
                </a:lnTo>
                <a:lnTo>
                  <a:pt x="259339" y="870452"/>
                </a:lnTo>
                <a:lnTo>
                  <a:pt x="258711" y="869932"/>
                </a:lnTo>
                <a:lnTo>
                  <a:pt x="256673" y="869622"/>
                </a:lnTo>
                <a:lnTo>
                  <a:pt x="254295" y="868963"/>
                </a:lnTo>
                <a:lnTo>
                  <a:pt x="253234" y="869179"/>
                </a:lnTo>
                <a:lnTo>
                  <a:pt x="246604" y="865636"/>
                </a:lnTo>
                <a:lnTo>
                  <a:pt x="244830" y="864164"/>
                </a:lnTo>
                <a:lnTo>
                  <a:pt x="244725" y="863329"/>
                </a:lnTo>
                <a:lnTo>
                  <a:pt x="242765" y="862251"/>
                </a:lnTo>
                <a:lnTo>
                  <a:pt x="242094" y="862085"/>
                </a:lnTo>
                <a:lnTo>
                  <a:pt x="241210" y="861059"/>
                </a:lnTo>
                <a:lnTo>
                  <a:pt x="241028" y="860283"/>
                </a:lnTo>
                <a:lnTo>
                  <a:pt x="240552" y="859408"/>
                </a:lnTo>
                <a:lnTo>
                  <a:pt x="239739" y="858558"/>
                </a:lnTo>
                <a:lnTo>
                  <a:pt x="237749" y="857425"/>
                </a:lnTo>
                <a:lnTo>
                  <a:pt x="235785" y="856955"/>
                </a:lnTo>
                <a:lnTo>
                  <a:pt x="233467" y="854783"/>
                </a:lnTo>
                <a:lnTo>
                  <a:pt x="232143" y="853027"/>
                </a:lnTo>
                <a:lnTo>
                  <a:pt x="232164" y="851386"/>
                </a:lnTo>
                <a:lnTo>
                  <a:pt x="230745" y="849231"/>
                </a:lnTo>
                <a:lnTo>
                  <a:pt x="229473" y="848464"/>
                </a:lnTo>
                <a:lnTo>
                  <a:pt x="229047" y="847908"/>
                </a:lnTo>
                <a:lnTo>
                  <a:pt x="228935" y="847437"/>
                </a:lnTo>
                <a:lnTo>
                  <a:pt x="229203" y="845419"/>
                </a:lnTo>
                <a:lnTo>
                  <a:pt x="228460" y="844745"/>
                </a:lnTo>
                <a:lnTo>
                  <a:pt x="227566" y="844286"/>
                </a:lnTo>
                <a:lnTo>
                  <a:pt x="227110" y="843575"/>
                </a:lnTo>
                <a:lnTo>
                  <a:pt x="227218" y="842831"/>
                </a:lnTo>
                <a:lnTo>
                  <a:pt x="227006" y="842323"/>
                </a:lnTo>
                <a:lnTo>
                  <a:pt x="224483" y="840542"/>
                </a:lnTo>
                <a:lnTo>
                  <a:pt x="224114" y="839950"/>
                </a:lnTo>
                <a:lnTo>
                  <a:pt x="219362" y="838241"/>
                </a:lnTo>
                <a:lnTo>
                  <a:pt x="218393" y="837710"/>
                </a:lnTo>
                <a:lnTo>
                  <a:pt x="217301" y="838306"/>
                </a:lnTo>
                <a:lnTo>
                  <a:pt x="216471" y="838559"/>
                </a:lnTo>
                <a:lnTo>
                  <a:pt x="216117" y="838464"/>
                </a:lnTo>
                <a:lnTo>
                  <a:pt x="212778" y="835332"/>
                </a:lnTo>
                <a:lnTo>
                  <a:pt x="211706" y="835188"/>
                </a:lnTo>
                <a:lnTo>
                  <a:pt x="210377" y="833516"/>
                </a:lnTo>
                <a:lnTo>
                  <a:pt x="210454" y="832982"/>
                </a:lnTo>
                <a:lnTo>
                  <a:pt x="210020" y="831505"/>
                </a:lnTo>
                <a:lnTo>
                  <a:pt x="204642" y="827169"/>
                </a:lnTo>
                <a:lnTo>
                  <a:pt x="203159" y="826339"/>
                </a:lnTo>
                <a:lnTo>
                  <a:pt x="201526" y="823933"/>
                </a:lnTo>
                <a:lnTo>
                  <a:pt x="200493" y="823069"/>
                </a:lnTo>
                <a:lnTo>
                  <a:pt x="199045" y="822245"/>
                </a:lnTo>
                <a:lnTo>
                  <a:pt x="195971" y="817504"/>
                </a:lnTo>
                <a:lnTo>
                  <a:pt x="195943" y="816885"/>
                </a:lnTo>
                <a:lnTo>
                  <a:pt x="196537" y="816198"/>
                </a:lnTo>
                <a:lnTo>
                  <a:pt x="196516" y="815807"/>
                </a:lnTo>
                <a:lnTo>
                  <a:pt x="195098" y="812417"/>
                </a:lnTo>
                <a:lnTo>
                  <a:pt x="194899" y="810679"/>
                </a:lnTo>
                <a:lnTo>
                  <a:pt x="195114" y="809542"/>
                </a:lnTo>
                <a:lnTo>
                  <a:pt x="194100" y="807240"/>
                </a:lnTo>
                <a:lnTo>
                  <a:pt x="194267" y="805835"/>
                </a:lnTo>
                <a:lnTo>
                  <a:pt x="191830" y="800743"/>
                </a:lnTo>
                <a:lnTo>
                  <a:pt x="191649" y="800853"/>
                </a:lnTo>
                <a:lnTo>
                  <a:pt x="191113" y="800583"/>
                </a:lnTo>
                <a:lnTo>
                  <a:pt x="190013" y="799486"/>
                </a:lnTo>
                <a:lnTo>
                  <a:pt x="189351" y="796333"/>
                </a:lnTo>
                <a:lnTo>
                  <a:pt x="188784" y="796182"/>
                </a:lnTo>
                <a:lnTo>
                  <a:pt x="188256" y="795143"/>
                </a:lnTo>
                <a:lnTo>
                  <a:pt x="188348" y="793926"/>
                </a:lnTo>
                <a:lnTo>
                  <a:pt x="188117" y="793036"/>
                </a:lnTo>
                <a:lnTo>
                  <a:pt x="185791" y="790508"/>
                </a:lnTo>
                <a:lnTo>
                  <a:pt x="185615" y="790219"/>
                </a:lnTo>
                <a:lnTo>
                  <a:pt x="185691" y="789025"/>
                </a:lnTo>
                <a:lnTo>
                  <a:pt x="184366" y="787711"/>
                </a:lnTo>
                <a:lnTo>
                  <a:pt x="183721" y="785994"/>
                </a:lnTo>
                <a:lnTo>
                  <a:pt x="183606" y="782150"/>
                </a:lnTo>
                <a:lnTo>
                  <a:pt x="184341" y="779883"/>
                </a:lnTo>
                <a:lnTo>
                  <a:pt x="183887" y="778049"/>
                </a:lnTo>
                <a:lnTo>
                  <a:pt x="183737" y="774984"/>
                </a:lnTo>
                <a:lnTo>
                  <a:pt x="183359" y="774442"/>
                </a:lnTo>
                <a:lnTo>
                  <a:pt x="182441" y="774077"/>
                </a:lnTo>
                <a:lnTo>
                  <a:pt x="182293" y="773710"/>
                </a:lnTo>
                <a:lnTo>
                  <a:pt x="182743" y="772374"/>
                </a:lnTo>
                <a:lnTo>
                  <a:pt x="182301" y="770481"/>
                </a:lnTo>
                <a:lnTo>
                  <a:pt x="182824" y="768844"/>
                </a:lnTo>
                <a:lnTo>
                  <a:pt x="183412" y="768810"/>
                </a:lnTo>
                <a:lnTo>
                  <a:pt x="184056" y="768329"/>
                </a:lnTo>
                <a:lnTo>
                  <a:pt x="185089" y="766494"/>
                </a:lnTo>
                <a:lnTo>
                  <a:pt x="185139" y="765240"/>
                </a:lnTo>
                <a:lnTo>
                  <a:pt x="184582" y="763800"/>
                </a:lnTo>
                <a:lnTo>
                  <a:pt x="184527" y="760766"/>
                </a:lnTo>
                <a:lnTo>
                  <a:pt x="184956" y="760011"/>
                </a:lnTo>
                <a:lnTo>
                  <a:pt x="185739" y="757217"/>
                </a:lnTo>
                <a:lnTo>
                  <a:pt x="185969" y="755133"/>
                </a:lnTo>
                <a:lnTo>
                  <a:pt x="184684" y="751066"/>
                </a:lnTo>
                <a:lnTo>
                  <a:pt x="183906" y="749623"/>
                </a:lnTo>
                <a:lnTo>
                  <a:pt x="183879" y="747785"/>
                </a:lnTo>
                <a:lnTo>
                  <a:pt x="181930" y="744751"/>
                </a:lnTo>
                <a:lnTo>
                  <a:pt x="181549" y="744693"/>
                </a:lnTo>
                <a:lnTo>
                  <a:pt x="181193" y="744893"/>
                </a:lnTo>
                <a:lnTo>
                  <a:pt x="180220" y="744575"/>
                </a:lnTo>
                <a:lnTo>
                  <a:pt x="180043" y="744266"/>
                </a:lnTo>
                <a:lnTo>
                  <a:pt x="179588" y="741931"/>
                </a:lnTo>
                <a:lnTo>
                  <a:pt x="179412" y="739624"/>
                </a:lnTo>
                <a:lnTo>
                  <a:pt x="177646" y="737976"/>
                </a:lnTo>
                <a:lnTo>
                  <a:pt x="175920" y="735708"/>
                </a:lnTo>
                <a:lnTo>
                  <a:pt x="174627" y="735017"/>
                </a:lnTo>
                <a:lnTo>
                  <a:pt x="174378" y="733510"/>
                </a:lnTo>
                <a:lnTo>
                  <a:pt x="174402" y="731872"/>
                </a:lnTo>
                <a:lnTo>
                  <a:pt x="174165" y="731186"/>
                </a:lnTo>
                <a:lnTo>
                  <a:pt x="173496" y="730563"/>
                </a:lnTo>
                <a:lnTo>
                  <a:pt x="172118" y="730003"/>
                </a:lnTo>
                <a:lnTo>
                  <a:pt x="169946" y="727767"/>
                </a:lnTo>
                <a:lnTo>
                  <a:pt x="170398" y="725548"/>
                </a:lnTo>
                <a:lnTo>
                  <a:pt x="171059" y="724414"/>
                </a:lnTo>
                <a:lnTo>
                  <a:pt x="170251" y="723097"/>
                </a:lnTo>
                <a:lnTo>
                  <a:pt x="169669" y="719404"/>
                </a:lnTo>
                <a:lnTo>
                  <a:pt x="169851" y="718862"/>
                </a:lnTo>
                <a:lnTo>
                  <a:pt x="170149" y="718702"/>
                </a:lnTo>
                <a:lnTo>
                  <a:pt x="170183" y="718389"/>
                </a:lnTo>
                <a:lnTo>
                  <a:pt x="169569" y="712997"/>
                </a:lnTo>
                <a:lnTo>
                  <a:pt x="168512" y="709940"/>
                </a:lnTo>
                <a:lnTo>
                  <a:pt x="168406" y="707940"/>
                </a:lnTo>
                <a:lnTo>
                  <a:pt x="167912" y="705570"/>
                </a:lnTo>
                <a:lnTo>
                  <a:pt x="165565" y="701122"/>
                </a:lnTo>
                <a:lnTo>
                  <a:pt x="163934" y="701064"/>
                </a:lnTo>
                <a:lnTo>
                  <a:pt x="161053" y="700259"/>
                </a:lnTo>
                <a:lnTo>
                  <a:pt x="160553" y="699944"/>
                </a:lnTo>
                <a:lnTo>
                  <a:pt x="159817" y="698429"/>
                </a:lnTo>
                <a:lnTo>
                  <a:pt x="159701" y="697614"/>
                </a:lnTo>
                <a:lnTo>
                  <a:pt x="159584" y="696795"/>
                </a:lnTo>
                <a:lnTo>
                  <a:pt x="159658" y="693642"/>
                </a:lnTo>
                <a:lnTo>
                  <a:pt x="158197" y="692083"/>
                </a:lnTo>
                <a:lnTo>
                  <a:pt x="158215" y="691059"/>
                </a:lnTo>
                <a:lnTo>
                  <a:pt x="157769" y="690394"/>
                </a:lnTo>
                <a:lnTo>
                  <a:pt x="156307" y="690536"/>
                </a:lnTo>
                <a:lnTo>
                  <a:pt x="153906" y="689845"/>
                </a:lnTo>
                <a:lnTo>
                  <a:pt x="153079" y="690546"/>
                </a:lnTo>
                <a:lnTo>
                  <a:pt x="151812" y="689744"/>
                </a:lnTo>
                <a:lnTo>
                  <a:pt x="151931" y="688299"/>
                </a:lnTo>
                <a:lnTo>
                  <a:pt x="148366" y="685397"/>
                </a:lnTo>
                <a:lnTo>
                  <a:pt x="147456" y="683941"/>
                </a:lnTo>
                <a:lnTo>
                  <a:pt x="147271" y="682980"/>
                </a:lnTo>
                <a:lnTo>
                  <a:pt x="147345" y="682300"/>
                </a:lnTo>
                <a:lnTo>
                  <a:pt x="147042" y="681947"/>
                </a:lnTo>
                <a:lnTo>
                  <a:pt x="146073" y="681417"/>
                </a:lnTo>
                <a:lnTo>
                  <a:pt x="144295" y="680864"/>
                </a:lnTo>
                <a:lnTo>
                  <a:pt x="142978" y="680854"/>
                </a:lnTo>
                <a:lnTo>
                  <a:pt x="142445" y="680485"/>
                </a:lnTo>
                <a:lnTo>
                  <a:pt x="142214" y="680088"/>
                </a:lnTo>
                <a:lnTo>
                  <a:pt x="142231" y="678817"/>
                </a:lnTo>
                <a:lnTo>
                  <a:pt x="141910" y="678168"/>
                </a:lnTo>
                <a:lnTo>
                  <a:pt x="140463" y="678060"/>
                </a:lnTo>
                <a:lnTo>
                  <a:pt x="139968" y="677456"/>
                </a:lnTo>
                <a:lnTo>
                  <a:pt x="139799" y="676491"/>
                </a:lnTo>
                <a:lnTo>
                  <a:pt x="138911" y="675449"/>
                </a:lnTo>
                <a:lnTo>
                  <a:pt x="137658" y="676012"/>
                </a:lnTo>
                <a:lnTo>
                  <a:pt x="136921" y="676061"/>
                </a:lnTo>
                <a:lnTo>
                  <a:pt x="136607" y="675897"/>
                </a:lnTo>
                <a:lnTo>
                  <a:pt x="136570" y="675519"/>
                </a:lnTo>
                <a:lnTo>
                  <a:pt x="136861" y="674606"/>
                </a:lnTo>
                <a:lnTo>
                  <a:pt x="136512" y="674042"/>
                </a:lnTo>
                <a:lnTo>
                  <a:pt x="134421" y="673632"/>
                </a:lnTo>
                <a:lnTo>
                  <a:pt x="132516" y="674174"/>
                </a:lnTo>
                <a:lnTo>
                  <a:pt x="131892" y="673979"/>
                </a:lnTo>
                <a:lnTo>
                  <a:pt x="129431" y="670765"/>
                </a:lnTo>
                <a:lnTo>
                  <a:pt x="128532" y="670669"/>
                </a:lnTo>
                <a:lnTo>
                  <a:pt x="127603" y="671212"/>
                </a:lnTo>
                <a:lnTo>
                  <a:pt x="126405" y="671084"/>
                </a:lnTo>
                <a:lnTo>
                  <a:pt x="126209" y="670079"/>
                </a:lnTo>
                <a:lnTo>
                  <a:pt x="125979" y="669755"/>
                </a:lnTo>
                <a:lnTo>
                  <a:pt x="123162" y="668154"/>
                </a:lnTo>
                <a:lnTo>
                  <a:pt x="121894" y="666878"/>
                </a:lnTo>
                <a:lnTo>
                  <a:pt x="120118" y="666532"/>
                </a:lnTo>
                <a:lnTo>
                  <a:pt x="118373" y="665814"/>
                </a:lnTo>
                <a:lnTo>
                  <a:pt x="118143" y="665490"/>
                </a:lnTo>
                <a:lnTo>
                  <a:pt x="118620" y="663518"/>
                </a:lnTo>
                <a:lnTo>
                  <a:pt x="118269" y="661402"/>
                </a:lnTo>
                <a:lnTo>
                  <a:pt x="116924" y="659926"/>
                </a:lnTo>
                <a:lnTo>
                  <a:pt x="115228" y="659010"/>
                </a:lnTo>
                <a:lnTo>
                  <a:pt x="109526" y="653802"/>
                </a:lnTo>
                <a:lnTo>
                  <a:pt x="108677" y="652826"/>
                </a:lnTo>
                <a:lnTo>
                  <a:pt x="108648" y="651992"/>
                </a:lnTo>
                <a:lnTo>
                  <a:pt x="108261" y="651289"/>
                </a:lnTo>
                <a:lnTo>
                  <a:pt x="105260" y="648245"/>
                </a:lnTo>
                <a:lnTo>
                  <a:pt x="104127" y="648135"/>
                </a:lnTo>
                <a:lnTo>
                  <a:pt x="102730" y="647310"/>
                </a:lnTo>
                <a:lnTo>
                  <a:pt x="100832" y="643255"/>
                </a:lnTo>
                <a:lnTo>
                  <a:pt x="100657" y="642598"/>
                </a:lnTo>
                <a:lnTo>
                  <a:pt x="100970" y="641586"/>
                </a:lnTo>
                <a:lnTo>
                  <a:pt x="100647" y="638844"/>
                </a:lnTo>
                <a:lnTo>
                  <a:pt x="99614" y="637830"/>
                </a:lnTo>
                <a:lnTo>
                  <a:pt x="99444" y="636576"/>
                </a:lnTo>
                <a:lnTo>
                  <a:pt x="99061" y="635591"/>
                </a:lnTo>
                <a:lnTo>
                  <a:pt x="96712" y="633381"/>
                </a:lnTo>
                <a:lnTo>
                  <a:pt x="95158" y="633236"/>
                </a:lnTo>
                <a:lnTo>
                  <a:pt x="94850" y="631293"/>
                </a:lnTo>
                <a:lnTo>
                  <a:pt x="94653" y="631027"/>
                </a:lnTo>
                <a:lnTo>
                  <a:pt x="88461" y="627830"/>
                </a:lnTo>
                <a:lnTo>
                  <a:pt x="87729" y="627128"/>
                </a:lnTo>
                <a:lnTo>
                  <a:pt x="87563" y="626163"/>
                </a:lnTo>
                <a:lnTo>
                  <a:pt x="85310" y="623983"/>
                </a:lnTo>
                <a:lnTo>
                  <a:pt x="83078" y="623828"/>
                </a:lnTo>
                <a:lnTo>
                  <a:pt x="82079" y="623376"/>
                </a:lnTo>
                <a:lnTo>
                  <a:pt x="81573" y="621386"/>
                </a:lnTo>
                <a:lnTo>
                  <a:pt x="81722" y="620347"/>
                </a:lnTo>
                <a:lnTo>
                  <a:pt x="81470" y="619549"/>
                </a:lnTo>
                <a:lnTo>
                  <a:pt x="80310" y="618845"/>
                </a:lnTo>
                <a:lnTo>
                  <a:pt x="78095" y="615110"/>
                </a:lnTo>
                <a:lnTo>
                  <a:pt x="76518" y="612954"/>
                </a:lnTo>
                <a:lnTo>
                  <a:pt x="73513" y="607487"/>
                </a:lnTo>
                <a:lnTo>
                  <a:pt x="72845" y="607049"/>
                </a:lnTo>
                <a:lnTo>
                  <a:pt x="71243" y="607060"/>
                </a:lnTo>
                <a:lnTo>
                  <a:pt x="70814" y="606893"/>
                </a:lnTo>
                <a:lnTo>
                  <a:pt x="70135" y="604880"/>
                </a:lnTo>
                <a:lnTo>
                  <a:pt x="69654" y="604088"/>
                </a:lnTo>
                <a:lnTo>
                  <a:pt x="67130" y="603758"/>
                </a:lnTo>
                <a:lnTo>
                  <a:pt x="66581" y="603007"/>
                </a:lnTo>
                <a:lnTo>
                  <a:pt x="65851" y="600307"/>
                </a:lnTo>
                <a:lnTo>
                  <a:pt x="66260" y="598792"/>
                </a:lnTo>
                <a:lnTo>
                  <a:pt x="65571" y="597249"/>
                </a:lnTo>
                <a:lnTo>
                  <a:pt x="63871" y="596908"/>
                </a:lnTo>
                <a:lnTo>
                  <a:pt x="61252" y="594050"/>
                </a:lnTo>
                <a:lnTo>
                  <a:pt x="60541" y="593273"/>
                </a:lnTo>
                <a:lnTo>
                  <a:pt x="52629" y="591593"/>
                </a:lnTo>
                <a:lnTo>
                  <a:pt x="50123" y="588517"/>
                </a:lnTo>
                <a:lnTo>
                  <a:pt x="49591" y="588189"/>
                </a:lnTo>
                <a:lnTo>
                  <a:pt x="47429" y="587717"/>
                </a:lnTo>
                <a:lnTo>
                  <a:pt x="44921" y="585766"/>
                </a:lnTo>
                <a:lnTo>
                  <a:pt x="43315" y="583444"/>
                </a:lnTo>
                <a:lnTo>
                  <a:pt x="40254" y="581895"/>
                </a:lnTo>
                <a:lnTo>
                  <a:pt x="39078" y="579999"/>
                </a:lnTo>
                <a:lnTo>
                  <a:pt x="38827" y="577500"/>
                </a:lnTo>
                <a:lnTo>
                  <a:pt x="37645" y="575771"/>
                </a:lnTo>
                <a:lnTo>
                  <a:pt x="37045" y="572291"/>
                </a:lnTo>
                <a:lnTo>
                  <a:pt x="36234" y="571355"/>
                </a:lnTo>
                <a:lnTo>
                  <a:pt x="33678" y="569327"/>
                </a:lnTo>
                <a:lnTo>
                  <a:pt x="33261" y="566530"/>
                </a:lnTo>
                <a:lnTo>
                  <a:pt x="32109" y="561977"/>
                </a:lnTo>
                <a:lnTo>
                  <a:pt x="29437" y="556294"/>
                </a:lnTo>
                <a:lnTo>
                  <a:pt x="28530" y="552873"/>
                </a:lnTo>
                <a:lnTo>
                  <a:pt x="28342" y="552161"/>
                </a:lnTo>
                <a:lnTo>
                  <a:pt x="26366" y="550206"/>
                </a:lnTo>
                <a:lnTo>
                  <a:pt x="26035" y="549663"/>
                </a:lnTo>
                <a:lnTo>
                  <a:pt x="25786" y="547975"/>
                </a:lnTo>
                <a:lnTo>
                  <a:pt x="25524" y="547477"/>
                </a:lnTo>
                <a:lnTo>
                  <a:pt x="21914" y="544600"/>
                </a:lnTo>
                <a:lnTo>
                  <a:pt x="20510" y="544161"/>
                </a:lnTo>
                <a:lnTo>
                  <a:pt x="18552" y="542624"/>
                </a:lnTo>
                <a:lnTo>
                  <a:pt x="16776" y="543049"/>
                </a:lnTo>
                <a:lnTo>
                  <a:pt x="16359" y="543748"/>
                </a:lnTo>
                <a:lnTo>
                  <a:pt x="15802" y="544098"/>
                </a:lnTo>
                <a:lnTo>
                  <a:pt x="14808" y="544261"/>
                </a:lnTo>
                <a:lnTo>
                  <a:pt x="14299" y="544126"/>
                </a:lnTo>
                <a:lnTo>
                  <a:pt x="12606" y="542349"/>
                </a:lnTo>
                <a:lnTo>
                  <a:pt x="11105" y="540324"/>
                </a:lnTo>
                <a:lnTo>
                  <a:pt x="10660" y="539582"/>
                </a:lnTo>
                <a:lnTo>
                  <a:pt x="10722" y="539425"/>
                </a:lnTo>
                <a:lnTo>
                  <a:pt x="10761" y="539204"/>
                </a:lnTo>
                <a:lnTo>
                  <a:pt x="10803" y="538968"/>
                </a:lnTo>
                <a:lnTo>
                  <a:pt x="10861" y="538538"/>
                </a:lnTo>
                <a:lnTo>
                  <a:pt x="10613" y="538311"/>
                </a:lnTo>
                <a:lnTo>
                  <a:pt x="10343" y="538303"/>
                </a:lnTo>
                <a:lnTo>
                  <a:pt x="10183" y="537595"/>
                </a:lnTo>
                <a:lnTo>
                  <a:pt x="10146" y="537456"/>
                </a:lnTo>
                <a:lnTo>
                  <a:pt x="9533" y="536951"/>
                </a:lnTo>
                <a:lnTo>
                  <a:pt x="9238" y="536559"/>
                </a:lnTo>
                <a:lnTo>
                  <a:pt x="9082" y="536258"/>
                </a:lnTo>
                <a:lnTo>
                  <a:pt x="7935" y="535737"/>
                </a:lnTo>
                <a:lnTo>
                  <a:pt x="7470" y="535595"/>
                </a:lnTo>
                <a:lnTo>
                  <a:pt x="7440" y="535406"/>
                </a:lnTo>
                <a:lnTo>
                  <a:pt x="7091" y="535278"/>
                </a:lnTo>
                <a:lnTo>
                  <a:pt x="6613" y="535601"/>
                </a:lnTo>
                <a:lnTo>
                  <a:pt x="5951" y="535496"/>
                </a:lnTo>
                <a:lnTo>
                  <a:pt x="5570" y="535019"/>
                </a:lnTo>
                <a:lnTo>
                  <a:pt x="5509" y="534815"/>
                </a:lnTo>
                <a:lnTo>
                  <a:pt x="4887" y="533854"/>
                </a:lnTo>
                <a:lnTo>
                  <a:pt x="4415" y="533527"/>
                </a:lnTo>
                <a:lnTo>
                  <a:pt x="3478" y="533398"/>
                </a:lnTo>
                <a:lnTo>
                  <a:pt x="3253" y="533015"/>
                </a:lnTo>
                <a:lnTo>
                  <a:pt x="3776" y="531642"/>
                </a:lnTo>
                <a:lnTo>
                  <a:pt x="3837" y="531059"/>
                </a:lnTo>
                <a:lnTo>
                  <a:pt x="3464" y="530780"/>
                </a:lnTo>
                <a:lnTo>
                  <a:pt x="2540" y="530645"/>
                </a:lnTo>
                <a:lnTo>
                  <a:pt x="1872" y="529781"/>
                </a:lnTo>
                <a:lnTo>
                  <a:pt x="1511" y="529316"/>
                </a:lnTo>
                <a:lnTo>
                  <a:pt x="1360" y="528767"/>
                </a:lnTo>
                <a:lnTo>
                  <a:pt x="587" y="527979"/>
                </a:lnTo>
                <a:lnTo>
                  <a:pt x="671" y="527340"/>
                </a:lnTo>
                <a:lnTo>
                  <a:pt x="821" y="526994"/>
                </a:lnTo>
                <a:lnTo>
                  <a:pt x="1328" y="526415"/>
                </a:lnTo>
                <a:lnTo>
                  <a:pt x="1556" y="525949"/>
                </a:lnTo>
                <a:lnTo>
                  <a:pt x="1438" y="525603"/>
                </a:lnTo>
                <a:lnTo>
                  <a:pt x="1139" y="525226"/>
                </a:lnTo>
                <a:lnTo>
                  <a:pt x="730" y="524871"/>
                </a:lnTo>
                <a:lnTo>
                  <a:pt x="249" y="524656"/>
                </a:lnTo>
                <a:lnTo>
                  <a:pt x="0" y="524291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1" name="pg281"/>
          <p:cNvSpPr/>
          <p:nvPr/>
        </p:nvSpPr>
        <p:spPr>
          <a:xfrm>
            <a:off x="2817873" y="3174679"/>
            <a:ext cx="560312" cy="691734"/>
          </a:xfrm>
          <a:custGeom>
            <a:avLst/>
            <a:gdLst/>
            <a:ahLst/>
            <a:cxnLst/>
            <a:rect l="0" t="0" r="0" b="0"/>
            <a:pathLst>
              <a:path w="560312" h="691734">
                <a:moveTo>
                  <a:pt x="14885" y="531857"/>
                </a:moveTo>
                <a:lnTo>
                  <a:pt x="15238" y="530419"/>
                </a:lnTo>
                <a:lnTo>
                  <a:pt x="18944" y="513276"/>
                </a:lnTo>
                <a:lnTo>
                  <a:pt x="19235" y="512163"/>
                </a:lnTo>
                <a:lnTo>
                  <a:pt x="19587" y="511064"/>
                </a:lnTo>
                <a:lnTo>
                  <a:pt x="20855" y="505749"/>
                </a:lnTo>
                <a:lnTo>
                  <a:pt x="21092" y="504061"/>
                </a:lnTo>
                <a:lnTo>
                  <a:pt x="21805" y="500571"/>
                </a:lnTo>
                <a:lnTo>
                  <a:pt x="22567" y="497093"/>
                </a:lnTo>
                <a:lnTo>
                  <a:pt x="25522" y="482761"/>
                </a:lnTo>
                <a:lnTo>
                  <a:pt x="29371" y="464804"/>
                </a:lnTo>
                <a:lnTo>
                  <a:pt x="31933" y="452579"/>
                </a:lnTo>
                <a:lnTo>
                  <a:pt x="32378" y="450814"/>
                </a:lnTo>
                <a:lnTo>
                  <a:pt x="35889" y="433895"/>
                </a:lnTo>
                <a:lnTo>
                  <a:pt x="38285" y="422378"/>
                </a:lnTo>
                <a:lnTo>
                  <a:pt x="39467" y="417096"/>
                </a:lnTo>
                <a:lnTo>
                  <a:pt x="39566" y="416615"/>
                </a:lnTo>
                <a:lnTo>
                  <a:pt x="40182" y="413563"/>
                </a:lnTo>
                <a:lnTo>
                  <a:pt x="42875" y="400957"/>
                </a:lnTo>
                <a:lnTo>
                  <a:pt x="44212" y="394696"/>
                </a:lnTo>
                <a:lnTo>
                  <a:pt x="44797" y="392201"/>
                </a:lnTo>
                <a:lnTo>
                  <a:pt x="47962" y="377092"/>
                </a:lnTo>
                <a:lnTo>
                  <a:pt x="48083" y="376960"/>
                </a:lnTo>
                <a:lnTo>
                  <a:pt x="48191" y="376667"/>
                </a:lnTo>
                <a:lnTo>
                  <a:pt x="51333" y="361321"/>
                </a:lnTo>
                <a:lnTo>
                  <a:pt x="64160" y="301594"/>
                </a:lnTo>
                <a:lnTo>
                  <a:pt x="65193" y="296407"/>
                </a:lnTo>
                <a:lnTo>
                  <a:pt x="70775" y="270217"/>
                </a:lnTo>
                <a:lnTo>
                  <a:pt x="71616" y="266005"/>
                </a:lnTo>
                <a:lnTo>
                  <a:pt x="72356" y="262767"/>
                </a:lnTo>
                <a:lnTo>
                  <a:pt x="74539" y="252481"/>
                </a:lnTo>
                <a:lnTo>
                  <a:pt x="76914" y="241510"/>
                </a:lnTo>
                <a:lnTo>
                  <a:pt x="77738" y="237486"/>
                </a:lnTo>
                <a:lnTo>
                  <a:pt x="79513" y="229298"/>
                </a:lnTo>
                <a:lnTo>
                  <a:pt x="79642" y="228525"/>
                </a:lnTo>
                <a:lnTo>
                  <a:pt x="79972" y="226990"/>
                </a:lnTo>
                <a:lnTo>
                  <a:pt x="82963" y="213086"/>
                </a:lnTo>
                <a:lnTo>
                  <a:pt x="87215" y="192964"/>
                </a:lnTo>
                <a:lnTo>
                  <a:pt x="87925" y="189764"/>
                </a:lnTo>
                <a:lnTo>
                  <a:pt x="88121" y="189115"/>
                </a:lnTo>
                <a:lnTo>
                  <a:pt x="89735" y="181344"/>
                </a:lnTo>
                <a:lnTo>
                  <a:pt x="89763" y="181182"/>
                </a:lnTo>
                <a:lnTo>
                  <a:pt x="90066" y="179883"/>
                </a:lnTo>
                <a:lnTo>
                  <a:pt x="95848" y="153337"/>
                </a:lnTo>
                <a:lnTo>
                  <a:pt x="96663" y="149349"/>
                </a:lnTo>
                <a:lnTo>
                  <a:pt x="97039" y="147852"/>
                </a:lnTo>
                <a:lnTo>
                  <a:pt x="102971" y="120255"/>
                </a:lnTo>
                <a:lnTo>
                  <a:pt x="108350" y="95120"/>
                </a:lnTo>
                <a:lnTo>
                  <a:pt x="108331" y="94715"/>
                </a:lnTo>
                <a:lnTo>
                  <a:pt x="108667" y="93644"/>
                </a:lnTo>
                <a:lnTo>
                  <a:pt x="115722" y="60783"/>
                </a:lnTo>
                <a:lnTo>
                  <a:pt x="115869" y="59774"/>
                </a:lnTo>
                <a:lnTo>
                  <a:pt x="118867" y="45811"/>
                </a:lnTo>
                <a:lnTo>
                  <a:pt x="119154" y="44665"/>
                </a:lnTo>
                <a:lnTo>
                  <a:pt x="122456" y="29072"/>
                </a:lnTo>
                <a:lnTo>
                  <a:pt x="124823" y="17335"/>
                </a:lnTo>
                <a:lnTo>
                  <a:pt x="125830" y="13219"/>
                </a:lnTo>
                <a:lnTo>
                  <a:pt x="128429" y="0"/>
                </a:lnTo>
                <a:lnTo>
                  <a:pt x="132693" y="1029"/>
                </a:lnTo>
                <a:lnTo>
                  <a:pt x="141605" y="3488"/>
                </a:lnTo>
                <a:lnTo>
                  <a:pt x="147997" y="4772"/>
                </a:lnTo>
                <a:lnTo>
                  <a:pt x="150353" y="5184"/>
                </a:lnTo>
                <a:lnTo>
                  <a:pt x="153195" y="5731"/>
                </a:lnTo>
                <a:lnTo>
                  <a:pt x="176956" y="10213"/>
                </a:lnTo>
                <a:lnTo>
                  <a:pt x="177353" y="10231"/>
                </a:lnTo>
                <a:lnTo>
                  <a:pt x="183203" y="11364"/>
                </a:lnTo>
                <a:lnTo>
                  <a:pt x="185847" y="11857"/>
                </a:lnTo>
                <a:lnTo>
                  <a:pt x="186364" y="11951"/>
                </a:lnTo>
                <a:lnTo>
                  <a:pt x="189848" y="12708"/>
                </a:lnTo>
                <a:lnTo>
                  <a:pt x="191446" y="12920"/>
                </a:lnTo>
                <a:lnTo>
                  <a:pt x="199486" y="14438"/>
                </a:lnTo>
                <a:lnTo>
                  <a:pt x="199651" y="14396"/>
                </a:lnTo>
                <a:lnTo>
                  <a:pt x="222094" y="18635"/>
                </a:lnTo>
                <a:lnTo>
                  <a:pt x="223967" y="19002"/>
                </a:lnTo>
                <a:lnTo>
                  <a:pt x="230242" y="20178"/>
                </a:lnTo>
                <a:lnTo>
                  <a:pt x="232693" y="20646"/>
                </a:lnTo>
                <a:lnTo>
                  <a:pt x="232850" y="20677"/>
                </a:lnTo>
                <a:lnTo>
                  <a:pt x="237135" y="21472"/>
                </a:lnTo>
                <a:lnTo>
                  <a:pt x="241150" y="22214"/>
                </a:lnTo>
                <a:lnTo>
                  <a:pt x="248288" y="23531"/>
                </a:lnTo>
                <a:lnTo>
                  <a:pt x="253808" y="24607"/>
                </a:lnTo>
                <a:lnTo>
                  <a:pt x="271599" y="27946"/>
                </a:lnTo>
                <a:lnTo>
                  <a:pt x="277397" y="29053"/>
                </a:lnTo>
                <a:lnTo>
                  <a:pt x="288311" y="31150"/>
                </a:lnTo>
                <a:lnTo>
                  <a:pt x="290643" y="31563"/>
                </a:lnTo>
                <a:lnTo>
                  <a:pt x="294797" y="32356"/>
                </a:lnTo>
                <a:lnTo>
                  <a:pt x="296459" y="33248"/>
                </a:lnTo>
                <a:lnTo>
                  <a:pt x="297309" y="33391"/>
                </a:lnTo>
                <a:lnTo>
                  <a:pt x="302234" y="34206"/>
                </a:lnTo>
                <a:lnTo>
                  <a:pt x="311022" y="35758"/>
                </a:lnTo>
                <a:lnTo>
                  <a:pt x="319727" y="37361"/>
                </a:lnTo>
                <a:lnTo>
                  <a:pt x="323255" y="38010"/>
                </a:lnTo>
                <a:lnTo>
                  <a:pt x="334607" y="40002"/>
                </a:lnTo>
                <a:lnTo>
                  <a:pt x="356573" y="43980"/>
                </a:lnTo>
                <a:lnTo>
                  <a:pt x="359815" y="44537"/>
                </a:lnTo>
                <a:lnTo>
                  <a:pt x="363976" y="45147"/>
                </a:lnTo>
                <a:lnTo>
                  <a:pt x="364393" y="45228"/>
                </a:lnTo>
                <a:lnTo>
                  <a:pt x="364846" y="45315"/>
                </a:lnTo>
                <a:lnTo>
                  <a:pt x="398186" y="51125"/>
                </a:lnTo>
                <a:lnTo>
                  <a:pt x="389267" y="102522"/>
                </a:lnTo>
                <a:lnTo>
                  <a:pt x="388965" y="104261"/>
                </a:lnTo>
                <a:lnTo>
                  <a:pt x="384914" y="127139"/>
                </a:lnTo>
                <a:lnTo>
                  <a:pt x="384520" y="129210"/>
                </a:lnTo>
                <a:lnTo>
                  <a:pt x="382197" y="142498"/>
                </a:lnTo>
                <a:lnTo>
                  <a:pt x="376769" y="173398"/>
                </a:lnTo>
                <a:lnTo>
                  <a:pt x="403903" y="178242"/>
                </a:lnTo>
                <a:lnTo>
                  <a:pt x="407170" y="178864"/>
                </a:lnTo>
                <a:lnTo>
                  <a:pt x="423254" y="181600"/>
                </a:lnTo>
                <a:lnTo>
                  <a:pt x="426811" y="182401"/>
                </a:lnTo>
                <a:lnTo>
                  <a:pt x="438296" y="184303"/>
                </a:lnTo>
                <a:lnTo>
                  <a:pt x="449802" y="186074"/>
                </a:lnTo>
                <a:lnTo>
                  <a:pt x="450970" y="186350"/>
                </a:lnTo>
                <a:lnTo>
                  <a:pt x="461296" y="187911"/>
                </a:lnTo>
                <a:lnTo>
                  <a:pt x="461681" y="187905"/>
                </a:lnTo>
                <a:lnTo>
                  <a:pt x="468413" y="188949"/>
                </a:lnTo>
                <a:lnTo>
                  <a:pt x="472277" y="189546"/>
                </a:lnTo>
                <a:lnTo>
                  <a:pt x="472879" y="189705"/>
                </a:lnTo>
                <a:lnTo>
                  <a:pt x="475125" y="189997"/>
                </a:lnTo>
                <a:lnTo>
                  <a:pt x="486264" y="191828"/>
                </a:lnTo>
                <a:lnTo>
                  <a:pt x="499045" y="193807"/>
                </a:lnTo>
                <a:lnTo>
                  <a:pt x="499188" y="193820"/>
                </a:lnTo>
                <a:lnTo>
                  <a:pt x="502635" y="194352"/>
                </a:lnTo>
                <a:lnTo>
                  <a:pt x="515644" y="196437"/>
                </a:lnTo>
                <a:lnTo>
                  <a:pt x="518812" y="196810"/>
                </a:lnTo>
                <a:lnTo>
                  <a:pt x="541848" y="200148"/>
                </a:lnTo>
                <a:lnTo>
                  <a:pt x="543593" y="200285"/>
                </a:lnTo>
                <a:lnTo>
                  <a:pt x="548937" y="201253"/>
                </a:lnTo>
                <a:lnTo>
                  <a:pt x="560312" y="203006"/>
                </a:lnTo>
                <a:lnTo>
                  <a:pt x="557233" y="224376"/>
                </a:lnTo>
                <a:lnTo>
                  <a:pt x="555113" y="238003"/>
                </a:lnTo>
                <a:lnTo>
                  <a:pt x="554218" y="244366"/>
                </a:lnTo>
                <a:lnTo>
                  <a:pt x="554063" y="245469"/>
                </a:lnTo>
                <a:lnTo>
                  <a:pt x="553447" y="249674"/>
                </a:lnTo>
                <a:lnTo>
                  <a:pt x="551803" y="259347"/>
                </a:lnTo>
                <a:lnTo>
                  <a:pt x="550996" y="264219"/>
                </a:lnTo>
                <a:lnTo>
                  <a:pt x="550941" y="264820"/>
                </a:lnTo>
                <a:lnTo>
                  <a:pt x="549945" y="271012"/>
                </a:lnTo>
                <a:lnTo>
                  <a:pt x="545843" y="298118"/>
                </a:lnTo>
                <a:lnTo>
                  <a:pt x="545070" y="303244"/>
                </a:lnTo>
                <a:lnTo>
                  <a:pt x="542826" y="318133"/>
                </a:lnTo>
                <a:lnTo>
                  <a:pt x="539449" y="340619"/>
                </a:lnTo>
                <a:lnTo>
                  <a:pt x="535445" y="366827"/>
                </a:lnTo>
                <a:lnTo>
                  <a:pt x="532406" y="386715"/>
                </a:lnTo>
                <a:lnTo>
                  <a:pt x="530042" y="402729"/>
                </a:lnTo>
                <a:lnTo>
                  <a:pt x="525526" y="432109"/>
                </a:lnTo>
                <a:lnTo>
                  <a:pt x="523109" y="447499"/>
                </a:lnTo>
                <a:lnTo>
                  <a:pt x="521971" y="454512"/>
                </a:lnTo>
                <a:lnTo>
                  <a:pt x="521200" y="459150"/>
                </a:lnTo>
                <a:lnTo>
                  <a:pt x="520633" y="462740"/>
                </a:lnTo>
                <a:lnTo>
                  <a:pt x="518860" y="472406"/>
                </a:lnTo>
                <a:lnTo>
                  <a:pt x="517258" y="481602"/>
                </a:lnTo>
                <a:lnTo>
                  <a:pt x="514962" y="496312"/>
                </a:lnTo>
                <a:lnTo>
                  <a:pt x="513155" y="508444"/>
                </a:lnTo>
                <a:lnTo>
                  <a:pt x="508998" y="535846"/>
                </a:lnTo>
                <a:lnTo>
                  <a:pt x="508953" y="539655"/>
                </a:lnTo>
                <a:lnTo>
                  <a:pt x="508710" y="549634"/>
                </a:lnTo>
                <a:lnTo>
                  <a:pt x="508488" y="551056"/>
                </a:lnTo>
                <a:lnTo>
                  <a:pt x="505558" y="569801"/>
                </a:lnTo>
                <a:lnTo>
                  <a:pt x="505517" y="570073"/>
                </a:lnTo>
                <a:lnTo>
                  <a:pt x="505067" y="572852"/>
                </a:lnTo>
                <a:lnTo>
                  <a:pt x="504030" y="581059"/>
                </a:lnTo>
                <a:lnTo>
                  <a:pt x="503491" y="584241"/>
                </a:lnTo>
                <a:lnTo>
                  <a:pt x="503319" y="585251"/>
                </a:lnTo>
                <a:lnTo>
                  <a:pt x="502764" y="589002"/>
                </a:lnTo>
                <a:lnTo>
                  <a:pt x="502647" y="589761"/>
                </a:lnTo>
                <a:lnTo>
                  <a:pt x="502016" y="594123"/>
                </a:lnTo>
                <a:lnTo>
                  <a:pt x="501031" y="600227"/>
                </a:lnTo>
                <a:lnTo>
                  <a:pt x="500895" y="601427"/>
                </a:lnTo>
                <a:lnTo>
                  <a:pt x="500385" y="604722"/>
                </a:lnTo>
                <a:lnTo>
                  <a:pt x="500351" y="604962"/>
                </a:lnTo>
                <a:lnTo>
                  <a:pt x="499467" y="610461"/>
                </a:lnTo>
                <a:lnTo>
                  <a:pt x="498706" y="615619"/>
                </a:lnTo>
                <a:lnTo>
                  <a:pt x="498588" y="616367"/>
                </a:lnTo>
                <a:lnTo>
                  <a:pt x="498371" y="618017"/>
                </a:lnTo>
                <a:lnTo>
                  <a:pt x="497006" y="626981"/>
                </a:lnTo>
                <a:lnTo>
                  <a:pt x="496322" y="630702"/>
                </a:lnTo>
                <a:lnTo>
                  <a:pt x="496011" y="632548"/>
                </a:lnTo>
                <a:lnTo>
                  <a:pt x="493758" y="645904"/>
                </a:lnTo>
                <a:lnTo>
                  <a:pt x="491465" y="661225"/>
                </a:lnTo>
                <a:lnTo>
                  <a:pt x="490765" y="665921"/>
                </a:lnTo>
                <a:lnTo>
                  <a:pt x="490551" y="667012"/>
                </a:lnTo>
                <a:lnTo>
                  <a:pt x="490097" y="670005"/>
                </a:lnTo>
                <a:lnTo>
                  <a:pt x="488970" y="677978"/>
                </a:lnTo>
                <a:lnTo>
                  <a:pt x="488927" y="678282"/>
                </a:lnTo>
                <a:lnTo>
                  <a:pt x="488683" y="679890"/>
                </a:lnTo>
                <a:lnTo>
                  <a:pt x="488520" y="681092"/>
                </a:lnTo>
                <a:lnTo>
                  <a:pt x="488297" y="682526"/>
                </a:lnTo>
                <a:lnTo>
                  <a:pt x="488251" y="682758"/>
                </a:lnTo>
                <a:lnTo>
                  <a:pt x="486889" y="691734"/>
                </a:lnTo>
                <a:lnTo>
                  <a:pt x="473600" y="689691"/>
                </a:lnTo>
                <a:lnTo>
                  <a:pt x="468454" y="688904"/>
                </a:lnTo>
                <a:lnTo>
                  <a:pt x="467178" y="688698"/>
                </a:lnTo>
                <a:lnTo>
                  <a:pt x="465567" y="688461"/>
                </a:lnTo>
                <a:lnTo>
                  <a:pt x="465095" y="688391"/>
                </a:lnTo>
                <a:lnTo>
                  <a:pt x="464912" y="688359"/>
                </a:lnTo>
                <a:lnTo>
                  <a:pt x="454361" y="686746"/>
                </a:lnTo>
                <a:lnTo>
                  <a:pt x="454050" y="686696"/>
                </a:lnTo>
                <a:lnTo>
                  <a:pt x="442901" y="684963"/>
                </a:lnTo>
                <a:lnTo>
                  <a:pt x="430155" y="683058"/>
                </a:lnTo>
                <a:lnTo>
                  <a:pt x="405748" y="679138"/>
                </a:lnTo>
                <a:lnTo>
                  <a:pt x="393527" y="677160"/>
                </a:lnTo>
                <a:lnTo>
                  <a:pt x="391489" y="676816"/>
                </a:lnTo>
                <a:lnTo>
                  <a:pt x="347734" y="669649"/>
                </a:lnTo>
                <a:lnTo>
                  <a:pt x="345828" y="668633"/>
                </a:lnTo>
                <a:lnTo>
                  <a:pt x="344888" y="668388"/>
                </a:lnTo>
                <a:lnTo>
                  <a:pt x="335238" y="666856"/>
                </a:lnTo>
                <a:lnTo>
                  <a:pt x="332692" y="666390"/>
                </a:lnTo>
                <a:lnTo>
                  <a:pt x="320498" y="664372"/>
                </a:lnTo>
                <a:lnTo>
                  <a:pt x="289716" y="659134"/>
                </a:lnTo>
                <a:lnTo>
                  <a:pt x="283136" y="658178"/>
                </a:lnTo>
                <a:lnTo>
                  <a:pt x="271348" y="656056"/>
                </a:lnTo>
                <a:lnTo>
                  <a:pt x="269054" y="655724"/>
                </a:lnTo>
                <a:lnTo>
                  <a:pt x="262573" y="654501"/>
                </a:lnTo>
                <a:lnTo>
                  <a:pt x="256658" y="653382"/>
                </a:lnTo>
                <a:lnTo>
                  <a:pt x="255985" y="653262"/>
                </a:lnTo>
                <a:lnTo>
                  <a:pt x="164111" y="636301"/>
                </a:lnTo>
                <a:lnTo>
                  <a:pt x="163020" y="636080"/>
                </a:lnTo>
                <a:lnTo>
                  <a:pt x="146538" y="632970"/>
                </a:lnTo>
                <a:lnTo>
                  <a:pt x="146364" y="632937"/>
                </a:lnTo>
                <a:lnTo>
                  <a:pt x="145907" y="632841"/>
                </a:lnTo>
                <a:lnTo>
                  <a:pt x="144559" y="632586"/>
                </a:lnTo>
                <a:lnTo>
                  <a:pt x="139628" y="631623"/>
                </a:lnTo>
                <a:lnTo>
                  <a:pt x="118298" y="627498"/>
                </a:lnTo>
                <a:lnTo>
                  <a:pt x="111535" y="626179"/>
                </a:lnTo>
                <a:lnTo>
                  <a:pt x="105007" y="624899"/>
                </a:lnTo>
                <a:lnTo>
                  <a:pt x="8184" y="605136"/>
                </a:lnTo>
                <a:lnTo>
                  <a:pt x="0" y="603363"/>
                </a:lnTo>
                <a:lnTo>
                  <a:pt x="2134" y="592723"/>
                </a:lnTo>
                <a:lnTo>
                  <a:pt x="2191" y="592415"/>
                </a:lnTo>
                <a:lnTo>
                  <a:pt x="2425" y="590829"/>
                </a:lnTo>
                <a:lnTo>
                  <a:pt x="3292" y="587191"/>
                </a:lnTo>
                <a:lnTo>
                  <a:pt x="3589" y="585638"/>
                </a:lnTo>
                <a:lnTo>
                  <a:pt x="4282" y="582602"/>
                </a:lnTo>
                <a:lnTo>
                  <a:pt x="5876" y="575192"/>
                </a:lnTo>
                <a:lnTo>
                  <a:pt x="7113" y="569070"/>
                </a:lnTo>
                <a:lnTo>
                  <a:pt x="7361" y="567983"/>
                </a:lnTo>
                <a:lnTo>
                  <a:pt x="9318" y="558669"/>
                </a:lnTo>
                <a:lnTo>
                  <a:pt x="10542" y="552960"/>
                </a:lnTo>
                <a:lnTo>
                  <a:pt x="10817" y="551335"/>
                </a:lnTo>
                <a:lnTo>
                  <a:pt x="12338" y="544021"/>
                </a:lnTo>
                <a:lnTo>
                  <a:pt x="12608" y="542755"/>
                </a:lnTo>
                <a:lnTo>
                  <a:pt x="12999" y="540903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2" name="pg282"/>
          <p:cNvSpPr/>
          <p:nvPr/>
        </p:nvSpPr>
        <p:spPr>
          <a:xfrm>
            <a:off x="6542723" y="2662306"/>
            <a:ext cx="166786" cy="313750"/>
          </a:xfrm>
          <a:custGeom>
            <a:avLst/>
            <a:gdLst/>
            <a:ahLst/>
            <a:cxnLst/>
            <a:rect l="0" t="0" r="0" b="0"/>
            <a:pathLst>
              <a:path w="166786" h="313750">
                <a:moveTo>
                  <a:pt x="23521" y="162580"/>
                </a:moveTo>
                <a:lnTo>
                  <a:pt x="23415" y="160246"/>
                </a:lnTo>
                <a:lnTo>
                  <a:pt x="23300" y="159219"/>
                </a:lnTo>
                <a:lnTo>
                  <a:pt x="23133" y="158278"/>
                </a:lnTo>
                <a:lnTo>
                  <a:pt x="23590" y="155591"/>
                </a:lnTo>
                <a:lnTo>
                  <a:pt x="23587" y="153892"/>
                </a:lnTo>
                <a:lnTo>
                  <a:pt x="23395" y="153323"/>
                </a:lnTo>
                <a:lnTo>
                  <a:pt x="22945" y="152353"/>
                </a:lnTo>
                <a:lnTo>
                  <a:pt x="22595" y="151749"/>
                </a:lnTo>
                <a:lnTo>
                  <a:pt x="22554" y="151593"/>
                </a:lnTo>
                <a:lnTo>
                  <a:pt x="22737" y="150903"/>
                </a:lnTo>
                <a:lnTo>
                  <a:pt x="22995" y="150635"/>
                </a:lnTo>
                <a:lnTo>
                  <a:pt x="23250" y="149935"/>
                </a:lnTo>
                <a:lnTo>
                  <a:pt x="23275" y="149728"/>
                </a:lnTo>
                <a:lnTo>
                  <a:pt x="23202" y="148534"/>
                </a:lnTo>
                <a:lnTo>
                  <a:pt x="23055" y="147688"/>
                </a:lnTo>
                <a:lnTo>
                  <a:pt x="23189" y="147055"/>
                </a:lnTo>
                <a:lnTo>
                  <a:pt x="23018" y="146855"/>
                </a:lnTo>
                <a:lnTo>
                  <a:pt x="22867" y="146542"/>
                </a:lnTo>
                <a:lnTo>
                  <a:pt x="22836" y="146262"/>
                </a:lnTo>
                <a:lnTo>
                  <a:pt x="22861" y="146007"/>
                </a:lnTo>
                <a:lnTo>
                  <a:pt x="23209" y="145438"/>
                </a:lnTo>
                <a:lnTo>
                  <a:pt x="23213" y="145211"/>
                </a:lnTo>
                <a:lnTo>
                  <a:pt x="22861" y="144304"/>
                </a:lnTo>
                <a:lnTo>
                  <a:pt x="22821" y="144083"/>
                </a:lnTo>
                <a:lnTo>
                  <a:pt x="22953" y="143864"/>
                </a:lnTo>
                <a:lnTo>
                  <a:pt x="23311" y="143658"/>
                </a:lnTo>
                <a:lnTo>
                  <a:pt x="23328" y="143139"/>
                </a:lnTo>
                <a:lnTo>
                  <a:pt x="23644" y="142761"/>
                </a:lnTo>
                <a:lnTo>
                  <a:pt x="23836" y="142656"/>
                </a:lnTo>
                <a:lnTo>
                  <a:pt x="24007" y="142315"/>
                </a:lnTo>
                <a:lnTo>
                  <a:pt x="24077" y="141991"/>
                </a:lnTo>
                <a:lnTo>
                  <a:pt x="24687" y="141312"/>
                </a:lnTo>
                <a:lnTo>
                  <a:pt x="24674" y="141081"/>
                </a:lnTo>
                <a:lnTo>
                  <a:pt x="24789" y="140305"/>
                </a:lnTo>
                <a:lnTo>
                  <a:pt x="24904" y="139842"/>
                </a:lnTo>
                <a:lnTo>
                  <a:pt x="24818" y="139348"/>
                </a:lnTo>
                <a:lnTo>
                  <a:pt x="25078" y="138977"/>
                </a:lnTo>
                <a:lnTo>
                  <a:pt x="25013" y="138429"/>
                </a:lnTo>
                <a:lnTo>
                  <a:pt x="25524" y="137755"/>
                </a:lnTo>
                <a:lnTo>
                  <a:pt x="25331" y="137357"/>
                </a:lnTo>
                <a:lnTo>
                  <a:pt x="25832" y="137027"/>
                </a:lnTo>
                <a:lnTo>
                  <a:pt x="26020" y="136794"/>
                </a:lnTo>
                <a:lnTo>
                  <a:pt x="26307" y="136263"/>
                </a:lnTo>
                <a:lnTo>
                  <a:pt x="26816" y="136202"/>
                </a:lnTo>
                <a:lnTo>
                  <a:pt x="26955" y="135440"/>
                </a:lnTo>
                <a:lnTo>
                  <a:pt x="26959" y="134385"/>
                </a:lnTo>
                <a:lnTo>
                  <a:pt x="27022" y="133544"/>
                </a:lnTo>
                <a:lnTo>
                  <a:pt x="27033" y="133394"/>
                </a:lnTo>
                <a:lnTo>
                  <a:pt x="26900" y="132291"/>
                </a:lnTo>
                <a:lnTo>
                  <a:pt x="26602" y="131631"/>
                </a:lnTo>
                <a:lnTo>
                  <a:pt x="25966" y="130824"/>
                </a:lnTo>
                <a:lnTo>
                  <a:pt x="25053" y="129300"/>
                </a:lnTo>
                <a:lnTo>
                  <a:pt x="24609" y="128332"/>
                </a:lnTo>
                <a:lnTo>
                  <a:pt x="24281" y="127240"/>
                </a:lnTo>
                <a:lnTo>
                  <a:pt x="24141" y="126487"/>
                </a:lnTo>
                <a:lnTo>
                  <a:pt x="23853" y="125487"/>
                </a:lnTo>
                <a:lnTo>
                  <a:pt x="23604" y="124954"/>
                </a:lnTo>
                <a:lnTo>
                  <a:pt x="23226" y="124309"/>
                </a:lnTo>
                <a:lnTo>
                  <a:pt x="22197" y="122988"/>
                </a:lnTo>
                <a:lnTo>
                  <a:pt x="21925" y="122093"/>
                </a:lnTo>
                <a:lnTo>
                  <a:pt x="21786" y="121126"/>
                </a:lnTo>
                <a:lnTo>
                  <a:pt x="21938" y="120610"/>
                </a:lnTo>
                <a:lnTo>
                  <a:pt x="22522" y="119595"/>
                </a:lnTo>
                <a:lnTo>
                  <a:pt x="22749" y="119109"/>
                </a:lnTo>
                <a:lnTo>
                  <a:pt x="22837" y="118760"/>
                </a:lnTo>
                <a:lnTo>
                  <a:pt x="22857" y="117961"/>
                </a:lnTo>
                <a:lnTo>
                  <a:pt x="22764" y="116975"/>
                </a:lnTo>
                <a:lnTo>
                  <a:pt x="23155" y="113570"/>
                </a:lnTo>
                <a:lnTo>
                  <a:pt x="23040" y="112421"/>
                </a:lnTo>
                <a:lnTo>
                  <a:pt x="22962" y="112057"/>
                </a:lnTo>
                <a:lnTo>
                  <a:pt x="22652" y="111460"/>
                </a:lnTo>
                <a:lnTo>
                  <a:pt x="21948" y="110521"/>
                </a:lnTo>
                <a:lnTo>
                  <a:pt x="21765" y="109387"/>
                </a:lnTo>
                <a:lnTo>
                  <a:pt x="21507" y="108516"/>
                </a:lnTo>
                <a:lnTo>
                  <a:pt x="21253" y="107901"/>
                </a:lnTo>
                <a:lnTo>
                  <a:pt x="20571" y="106923"/>
                </a:lnTo>
                <a:lnTo>
                  <a:pt x="20318" y="106163"/>
                </a:lnTo>
                <a:lnTo>
                  <a:pt x="19901" y="105236"/>
                </a:lnTo>
                <a:lnTo>
                  <a:pt x="19153" y="104555"/>
                </a:lnTo>
                <a:lnTo>
                  <a:pt x="18456" y="104141"/>
                </a:lnTo>
                <a:lnTo>
                  <a:pt x="18268" y="103979"/>
                </a:lnTo>
                <a:lnTo>
                  <a:pt x="18127" y="103656"/>
                </a:lnTo>
                <a:lnTo>
                  <a:pt x="18042" y="103243"/>
                </a:lnTo>
                <a:lnTo>
                  <a:pt x="17788" y="102616"/>
                </a:lnTo>
                <a:lnTo>
                  <a:pt x="17566" y="102442"/>
                </a:lnTo>
                <a:lnTo>
                  <a:pt x="17029" y="102322"/>
                </a:lnTo>
                <a:lnTo>
                  <a:pt x="16874" y="102130"/>
                </a:lnTo>
                <a:lnTo>
                  <a:pt x="16742" y="101751"/>
                </a:lnTo>
                <a:lnTo>
                  <a:pt x="16629" y="101570"/>
                </a:lnTo>
                <a:lnTo>
                  <a:pt x="15761" y="100862"/>
                </a:lnTo>
                <a:lnTo>
                  <a:pt x="15696" y="100729"/>
                </a:lnTo>
                <a:lnTo>
                  <a:pt x="15676" y="100432"/>
                </a:lnTo>
                <a:lnTo>
                  <a:pt x="15627" y="100291"/>
                </a:lnTo>
                <a:lnTo>
                  <a:pt x="15146" y="99928"/>
                </a:lnTo>
                <a:lnTo>
                  <a:pt x="14431" y="99677"/>
                </a:lnTo>
                <a:lnTo>
                  <a:pt x="13943" y="99614"/>
                </a:lnTo>
                <a:lnTo>
                  <a:pt x="13775" y="99532"/>
                </a:lnTo>
                <a:lnTo>
                  <a:pt x="13344" y="99056"/>
                </a:lnTo>
                <a:lnTo>
                  <a:pt x="13194" y="98973"/>
                </a:lnTo>
                <a:lnTo>
                  <a:pt x="12572" y="98627"/>
                </a:lnTo>
                <a:lnTo>
                  <a:pt x="11711" y="97848"/>
                </a:lnTo>
                <a:lnTo>
                  <a:pt x="11389" y="97093"/>
                </a:lnTo>
                <a:lnTo>
                  <a:pt x="11108" y="96774"/>
                </a:lnTo>
                <a:lnTo>
                  <a:pt x="10628" y="96368"/>
                </a:lnTo>
                <a:lnTo>
                  <a:pt x="10604" y="96212"/>
                </a:lnTo>
                <a:lnTo>
                  <a:pt x="10816" y="95736"/>
                </a:lnTo>
                <a:lnTo>
                  <a:pt x="10856" y="95519"/>
                </a:lnTo>
                <a:lnTo>
                  <a:pt x="10839" y="95298"/>
                </a:lnTo>
                <a:lnTo>
                  <a:pt x="10718" y="95027"/>
                </a:lnTo>
                <a:lnTo>
                  <a:pt x="10206" y="94444"/>
                </a:lnTo>
                <a:lnTo>
                  <a:pt x="9793" y="93666"/>
                </a:lnTo>
                <a:lnTo>
                  <a:pt x="8974" y="93100"/>
                </a:lnTo>
                <a:lnTo>
                  <a:pt x="8955" y="92942"/>
                </a:lnTo>
                <a:lnTo>
                  <a:pt x="9046" y="92399"/>
                </a:lnTo>
                <a:lnTo>
                  <a:pt x="9013" y="91991"/>
                </a:lnTo>
                <a:lnTo>
                  <a:pt x="8930" y="91486"/>
                </a:lnTo>
                <a:lnTo>
                  <a:pt x="8682" y="90872"/>
                </a:lnTo>
                <a:lnTo>
                  <a:pt x="9149" y="90234"/>
                </a:lnTo>
                <a:lnTo>
                  <a:pt x="9213" y="90073"/>
                </a:lnTo>
                <a:lnTo>
                  <a:pt x="8684" y="89668"/>
                </a:lnTo>
                <a:lnTo>
                  <a:pt x="8858" y="88586"/>
                </a:lnTo>
                <a:lnTo>
                  <a:pt x="8733" y="88449"/>
                </a:lnTo>
                <a:lnTo>
                  <a:pt x="8673" y="88261"/>
                </a:lnTo>
                <a:lnTo>
                  <a:pt x="8989" y="87414"/>
                </a:lnTo>
                <a:lnTo>
                  <a:pt x="9205" y="87381"/>
                </a:lnTo>
                <a:lnTo>
                  <a:pt x="9252" y="87245"/>
                </a:lnTo>
                <a:lnTo>
                  <a:pt x="9134" y="86945"/>
                </a:lnTo>
                <a:lnTo>
                  <a:pt x="8823" y="86688"/>
                </a:lnTo>
                <a:lnTo>
                  <a:pt x="8675" y="85602"/>
                </a:lnTo>
                <a:lnTo>
                  <a:pt x="8972" y="85396"/>
                </a:lnTo>
                <a:lnTo>
                  <a:pt x="8864" y="85069"/>
                </a:lnTo>
                <a:lnTo>
                  <a:pt x="8518" y="84707"/>
                </a:lnTo>
                <a:lnTo>
                  <a:pt x="8840" y="84275"/>
                </a:lnTo>
                <a:lnTo>
                  <a:pt x="8923" y="83250"/>
                </a:lnTo>
                <a:lnTo>
                  <a:pt x="8404" y="82761"/>
                </a:lnTo>
                <a:lnTo>
                  <a:pt x="7622" y="79727"/>
                </a:lnTo>
                <a:lnTo>
                  <a:pt x="7056" y="77815"/>
                </a:lnTo>
                <a:lnTo>
                  <a:pt x="7093" y="77361"/>
                </a:lnTo>
                <a:lnTo>
                  <a:pt x="7424" y="76532"/>
                </a:lnTo>
                <a:lnTo>
                  <a:pt x="7565" y="75946"/>
                </a:lnTo>
                <a:lnTo>
                  <a:pt x="7623" y="74272"/>
                </a:lnTo>
                <a:lnTo>
                  <a:pt x="7606" y="73669"/>
                </a:lnTo>
                <a:lnTo>
                  <a:pt x="7737" y="73211"/>
                </a:lnTo>
                <a:lnTo>
                  <a:pt x="8271" y="72322"/>
                </a:lnTo>
                <a:lnTo>
                  <a:pt x="8334" y="71907"/>
                </a:lnTo>
                <a:lnTo>
                  <a:pt x="8270" y="71468"/>
                </a:lnTo>
                <a:lnTo>
                  <a:pt x="7865" y="70241"/>
                </a:lnTo>
                <a:lnTo>
                  <a:pt x="7725" y="69897"/>
                </a:lnTo>
                <a:lnTo>
                  <a:pt x="7561" y="69632"/>
                </a:lnTo>
                <a:lnTo>
                  <a:pt x="5930" y="68567"/>
                </a:lnTo>
                <a:lnTo>
                  <a:pt x="5524" y="68167"/>
                </a:lnTo>
                <a:lnTo>
                  <a:pt x="5363" y="68068"/>
                </a:lnTo>
                <a:lnTo>
                  <a:pt x="5040" y="67924"/>
                </a:lnTo>
                <a:lnTo>
                  <a:pt x="4295" y="67725"/>
                </a:lnTo>
                <a:lnTo>
                  <a:pt x="3873" y="67496"/>
                </a:lnTo>
                <a:lnTo>
                  <a:pt x="3678" y="67344"/>
                </a:lnTo>
                <a:lnTo>
                  <a:pt x="3158" y="66773"/>
                </a:lnTo>
                <a:lnTo>
                  <a:pt x="2756" y="66664"/>
                </a:lnTo>
                <a:lnTo>
                  <a:pt x="2367" y="65873"/>
                </a:lnTo>
                <a:lnTo>
                  <a:pt x="2241" y="65422"/>
                </a:lnTo>
                <a:lnTo>
                  <a:pt x="2107" y="64405"/>
                </a:lnTo>
                <a:lnTo>
                  <a:pt x="2334" y="63868"/>
                </a:lnTo>
                <a:lnTo>
                  <a:pt x="2596" y="63583"/>
                </a:lnTo>
                <a:lnTo>
                  <a:pt x="2699" y="63009"/>
                </a:lnTo>
                <a:lnTo>
                  <a:pt x="2651" y="61951"/>
                </a:lnTo>
                <a:lnTo>
                  <a:pt x="2475" y="59897"/>
                </a:lnTo>
                <a:lnTo>
                  <a:pt x="2448" y="59165"/>
                </a:lnTo>
                <a:lnTo>
                  <a:pt x="2504" y="58626"/>
                </a:lnTo>
                <a:lnTo>
                  <a:pt x="2559" y="58205"/>
                </a:lnTo>
                <a:lnTo>
                  <a:pt x="2682" y="57806"/>
                </a:lnTo>
                <a:lnTo>
                  <a:pt x="3044" y="57200"/>
                </a:lnTo>
                <a:lnTo>
                  <a:pt x="3504" y="56649"/>
                </a:lnTo>
                <a:lnTo>
                  <a:pt x="3585" y="56237"/>
                </a:lnTo>
                <a:lnTo>
                  <a:pt x="3417" y="55459"/>
                </a:lnTo>
                <a:lnTo>
                  <a:pt x="2697" y="53190"/>
                </a:lnTo>
                <a:lnTo>
                  <a:pt x="2281" y="51104"/>
                </a:lnTo>
                <a:lnTo>
                  <a:pt x="2038" y="50486"/>
                </a:lnTo>
                <a:lnTo>
                  <a:pt x="1382" y="50078"/>
                </a:lnTo>
                <a:lnTo>
                  <a:pt x="733" y="49519"/>
                </a:lnTo>
                <a:lnTo>
                  <a:pt x="365" y="49053"/>
                </a:lnTo>
                <a:lnTo>
                  <a:pt x="150" y="48674"/>
                </a:lnTo>
                <a:lnTo>
                  <a:pt x="0" y="48294"/>
                </a:lnTo>
                <a:lnTo>
                  <a:pt x="10" y="47931"/>
                </a:lnTo>
                <a:lnTo>
                  <a:pt x="148" y="47363"/>
                </a:lnTo>
                <a:lnTo>
                  <a:pt x="206" y="45230"/>
                </a:lnTo>
                <a:lnTo>
                  <a:pt x="8064" y="42910"/>
                </a:lnTo>
                <a:lnTo>
                  <a:pt x="8741" y="42651"/>
                </a:lnTo>
                <a:lnTo>
                  <a:pt x="12850" y="41412"/>
                </a:lnTo>
                <a:lnTo>
                  <a:pt x="21818" y="38798"/>
                </a:lnTo>
                <a:lnTo>
                  <a:pt x="23490" y="38331"/>
                </a:lnTo>
                <a:lnTo>
                  <a:pt x="23910" y="38077"/>
                </a:lnTo>
                <a:lnTo>
                  <a:pt x="24525" y="37926"/>
                </a:lnTo>
                <a:lnTo>
                  <a:pt x="24896" y="37942"/>
                </a:lnTo>
                <a:lnTo>
                  <a:pt x="27719" y="37137"/>
                </a:lnTo>
                <a:lnTo>
                  <a:pt x="31681" y="36151"/>
                </a:lnTo>
                <a:lnTo>
                  <a:pt x="34327" y="35345"/>
                </a:lnTo>
                <a:lnTo>
                  <a:pt x="34796" y="35151"/>
                </a:lnTo>
                <a:lnTo>
                  <a:pt x="41894" y="32981"/>
                </a:lnTo>
                <a:lnTo>
                  <a:pt x="47666" y="31468"/>
                </a:lnTo>
                <a:lnTo>
                  <a:pt x="56301" y="29099"/>
                </a:lnTo>
                <a:lnTo>
                  <a:pt x="63510" y="27352"/>
                </a:lnTo>
                <a:lnTo>
                  <a:pt x="63785" y="27320"/>
                </a:lnTo>
                <a:lnTo>
                  <a:pt x="64198" y="27376"/>
                </a:lnTo>
                <a:lnTo>
                  <a:pt x="66531" y="27132"/>
                </a:lnTo>
                <a:lnTo>
                  <a:pt x="66662" y="27099"/>
                </a:lnTo>
                <a:lnTo>
                  <a:pt x="68513" y="26629"/>
                </a:lnTo>
                <a:lnTo>
                  <a:pt x="72804" y="25283"/>
                </a:lnTo>
                <a:lnTo>
                  <a:pt x="75518" y="24556"/>
                </a:lnTo>
                <a:lnTo>
                  <a:pt x="79579" y="23651"/>
                </a:lnTo>
                <a:lnTo>
                  <a:pt x="84040" y="22503"/>
                </a:lnTo>
                <a:lnTo>
                  <a:pt x="87335" y="21794"/>
                </a:lnTo>
                <a:lnTo>
                  <a:pt x="88841" y="21277"/>
                </a:lnTo>
                <a:lnTo>
                  <a:pt x="90615" y="20809"/>
                </a:lnTo>
                <a:lnTo>
                  <a:pt x="99811" y="17913"/>
                </a:lnTo>
                <a:lnTo>
                  <a:pt x="104653" y="16593"/>
                </a:lnTo>
                <a:lnTo>
                  <a:pt x="108896" y="15269"/>
                </a:lnTo>
                <a:lnTo>
                  <a:pt x="110367" y="14521"/>
                </a:lnTo>
                <a:lnTo>
                  <a:pt x="110764" y="14676"/>
                </a:lnTo>
                <a:lnTo>
                  <a:pt x="111305" y="14518"/>
                </a:lnTo>
                <a:lnTo>
                  <a:pt x="114337" y="13501"/>
                </a:lnTo>
                <a:lnTo>
                  <a:pt x="117633" y="12482"/>
                </a:lnTo>
                <a:lnTo>
                  <a:pt x="120353" y="11764"/>
                </a:lnTo>
                <a:lnTo>
                  <a:pt x="121793" y="11290"/>
                </a:lnTo>
                <a:lnTo>
                  <a:pt x="132597" y="7723"/>
                </a:lnTo>
                <a:lnTo>
                  <a:pt x="138930" y="5869"/>
                </a:lnTo>
                <a:lnTo>
                  <a:pt x="145759" y="3694"/>
                </a:lnTo>
                <a:lnTo>
                  <a:pt x="149892" y="2495"/>
                </a:lnTo>
                <a:lnTo>
                  <a:pt x="154844" y="925"/>
                </a:lnTo>
                <a:lnTo>
                  <a:pt x="157853" y="0"/>
                </a:lnTo>
                <a:lnTo>
                  <a:pt x="157811" y="228"/>
                </a:lnTo>
                <a:lnTo>
                  <a:pt x="157010" y="1632"/>
                </a:lnTo>
                <a:lnTo>
                  <a:pt x="156413" y="2063"/>
                </a:lnTo>
                <a:lnTo>
                  <a:pt x="155485" y="1959"/>
                </a:lnTo>
                <a:lnTo>
                  <a:pt x="154042" y="2376"/>
                </a:lnTo>
                <a:lnTo>
                  <a:pt x="153647" y="2707"/>
                </a:lnTo>
                <a:lnTo>
                  <a:pt x="153243" y="2879"/>
                </a:lnTo>
                <a:lnTo>
                  <a:pt x="152896" y="3269"/>
                </a:lnTo>
                <a:lnTo>
                  <a:pt x="152511" y="4088"/>
                </a:lnTo>
                <a:lnTo>
                  <a:pt x="152586" y="4838"/>
                </a:lnTo>
                <a:lnTo>
                  <a:pt x="152789" y="5278"/>
                </a:lnTo>
                <a:lnTo>
                  <a:pt x="153597" y="6106"/>
                </a:lnTo>
                <a:lnTo>
                  <a:pt x="154052" y="6275"/>
                </a:lnTo>
                <a:lnTo>
                  <a:pt x="154711" y="7028"/>
                </a:lnTo>
                <a:lnTo>
                  <a:pt x="155287" y="7081"/>
                </a:lnTo>
                <a:lnTo>
                  <a:pt x="155607" y="7737"/>
                </a:lnTo>
                <a:lnTo>
                  <a:pt x="155833" y="9107"/>
                </a:lnTo>
                <a:lnTo>
                  <a:pt x="156086" y="9557"/>
                </a:lnTo>
                <a:lnTo>
                  <a:pt x="156125" y="9889"/>
                </a:lnTo>
                <a:lnTo>
                  <a:pt x="156098" y="10045"/>
                </a:lnTo>
                <a:lnTo>
                  <a:pt x="156679" y="11468"/>
                </a:lnTo>
                <a:lnTo>
                  <a:pt x="157317" y="11780"/>
                </a:lnTo>
                <a:lnTo>
                  <a:pt x="157867" y="12180"/>
                </a:lnTo>
                <a:lnTo>
                  <a:pt x="158335" y="12625"/>
                </a:lnTo>
                <a:lnTo>
                  <a:pt x="159038" y="12882"/>
                </a:lnTo>
                <a:lnTo>
                  <a:pt x="159017" y="13751"/>
                </a:lnTo>
                <a:lnTo>
                  <a:pt x="158664" y="13829"/>
                </a:lnTo>
                <a:lnTo>
                  <a:pt x="158608" y="14066"/>
                </a:lnTo>
                <a:lnTo>
                  <a:pt x="158267" y="14814"/>
                </a:lnTo>
                <a:lnTo>
                  <a:pt x="157969" y="15489"/>
                </a:lnTo>
                <a:lnTo>
                  <a:pt x="158224" y="15616"/>
                </a:lnTo>
                <a:lnTo>
                  <a:pt x="158222" y="15788"/>
                </a:lnTo>
                <a:lnTo>
                  <a:pt x="157705" y="17156"/>
                </a:lnTo>
                <a:lnTo>
                  <a:pt x="157409" y="17465"/>
                </a:lnTo>
                <a:lnTo>
                  <a:pt x="157296" y="17778"/>
                </a:lnTo>
                <a:lnTo>
                  <a:pt x="157392" y="18183"/>
                </a:lnTo>
                <a:lnTo>
                  <a:pt x="157071" y="18776"/>
                </a:lnTo>
                <a:lnTo>
                  <a:pt x="156644" y="19040"/>
                </a:lnTo>
                <a:lnTo>
                  <a:pt x="156246" y="19478"/>
                </a:lnTo>
                <a:lnTo>
                  <a:pt x="156065" y="19988"/>
                </a:lnTo>
                <a:lnTo>
                  <a:pt x="156045" y="20121"/>
                </a:lnTo>
                <a:lnTo>
                  <a:pt x="156106" y="20367"/>
                </a:lnTo>
                <a:lnTo>
                  <a:pt x="156357" y="20620"/>
                </a:lnTo>
                <a:lnTo>
                  <a:pt x="156412" y="20795"/>
                </a:lnTo>
                <a:lnTo>
                  <a:pt x="156085" y="21331"/>
                </a:lnTo>
                <a:lnTo>
                  <a:pt x="155977" y="21566"/>
                </a:lnTo>
                <a:lnTo>
                  <a:pt x="155937" y="21802"/>
                </a:lnTo>
                <a:lnTo>
                  <a:pt x="156009" y="22031"/>
                </a:lnTo>
                <a:lnTo>
                  <a:pt x="156193" y="22122"/>
                </a:lnTo>
                <a:lnTo>
                  <a:pt x="156522" y="22500"/>
                </a:lnTo>
                <a:lnTo>
                  <a:pt x="156676" y="22820"/>
                </a:lnTo>
                <a:lnTo>
                  <a:pt x="156708" y="22995"/>
                </a:lnTo>
                <a:lnTo>
                  <a:pt x="156642" y="23235"/>
                </a:lnTo>
                <a:lnTo>
                  <a:pt x="156367" y="23528"/>
                </a:lnTo>
                <a:lnTo>
                  <a:pt x="156080" y="24868"/>
                </a:lnTo>
                <a:lnTo>
                  <a:pt x="155878" y="25036"/>
                </a:lnTo>
                <a:lnTo>
                  <a:pt x="155541" y="25877"/>
                </a:lnTo>
                <a:lnTo>
                  <a:pt x="155512" y="26146"/>
                </a:lnTo>
                <a:lnTo>
                  <a:pt x="155629" y="26432"/>
                </a:lnTo>
                <a:lnTo>
                  <a:pt x="155932" y="26753"/>
                </a:lnTo>
                <a:lnTo>
                  <a:pt x="156293" y="26849"/>
                </a:lnTo>
                <a:lnTo>
                  <a:pt x="156365" y="27055"/>
                </a:lnTo>
                <a:lnTo>
                  <a:pt x="156317" y="27297"/>
                </a:lnTo>
                <a:lnTo>
                  <a:pt x="156344" y="28233"/>
                </a:lnTo>
                <a:lnTo>
                  <a:pt x="156573" y="28567"/>
                </a:lnTo>
                <a:lnTo>
                  <a:pt x="156547" y="28955"/>
                </a:lnTo>
                <a:lnTo>
                  <a:pt x="156202" y="29881"/>
                </a:lnTo>
                <a:lnTo>
                  <a:pt x="155825" y="29960"/>
                </a:lnTo>
                <a:lnTo>
                  <a:pt x="155207" y="30523"/>
                </a:lnTo>
                <a:lnTo>
                  <a:pt x="155005" y="31071"/>
                </a:lnTo>
                <a:lnTo>
                  <a:pt x="155206" y="31470"/>
                </a:lnTo>
                <a:lnTo>
                  <a:pt x="154866" y="32003"/>
                </a:lnTo>
                <a:lnTo>
                  <a:pt x="154753" y="32594"/>
                </a:lnTo>
                <a:lnTo>
                  <a:pt x="154521" y="32930"/>
                </a:lnTo>
                <a:lnTo>
                  <a:pt x="154270" y="33173"/>
                </a:lnTo>
                <a:lnTo>
                  <a:pt x="154190" y="33676"/>
                </a:lnTo>
                <a:lnTo>
                  <a:pt x="154260" y="33908"/>
                </a:lnTo>
                <a:lnTo>
                  <a:pt x="154046" y="34329"/>
                </a:lnTo>
                <a:lnTo>
                  <a:pt x="153569" y="34566"/>
                </a:lnTo>
                <a:lnTo>
                  <a:pt x="152992" y="35080"/>
                </a:lnTo>
                <a:lnTo>
                  <a:pt x="153060" y="35334"/>
                </a:lnTo>
                <a:lnTo>
                  <a:pt x="153189" y="35508"/>
                </a:lnTo>
                <a:lnTo>
                  <a:pt x="153594" y="35578"/>
                </a:lnTo>
                <a:lnTo>
                  <a:pt x="153853" y="35919"/>
                </a:lnTo>
                <a:lnTo>
                  <a:pt x="154103" y="36732"/>
                </a:lnTo>
                <a:lnTo>
                  <a:pt x="154125" y="36987"/>
                </a:lnTo>
                <a:lnTo>
                  <a:pt x="154293" y="37550"/>
                </a:lnTo>
                <a:lnTo>
                  <a:pt x="154396" y="37685"/>
                </a:lnTo>
                <a:lnTo>
                  <a:pt x="154636" y="37776"/>
                </a:lnTo>
                <a:lnTo>
                  <a:pt x="154880" y="37510"/>
                </a:lnTo>
                <a:lnTo>
                  <a:pt x="155061" y="37615"/>
                </a:lnTo>
                <a:lnTo>
                  <a:pt x="155114" y="38132"/>
                </a:lnTo>
                <a:lnTo>
                  <a:pt x="155173" y="38283"/>
                </a:lnTo>
                <a:lnTo>
                  <a:pt x="155744" y="38588"/>
                </a:lnTo>
                <a:lnTo>
                  <a:pt x="156809" y="39663"/>
                </a:lnTo>
                <a:lnTo>
                  <a:pt x="157343" y="39871"/>
                </a:lnTo>
                <a:lnTo>
                  <a:pt x="157439" y="40028"/>
                </a:lnTo>
                <a:lnTo>
                  <a:pt x="157532" y="40639"/>
                </a:lnTo>
                <a:lnTo>
                  <a:pt x="157691" y="40710"/>
                </a:lnTo>
                <a:lnTo>
                  <a:pt x="157950" y="41031"/>
                </a:lnTo>
                <a:lnTo>
                  <a:pt x="157923" y="41310"/>
                </a:lnTo>
                <a:lnTo>
                  <a:pt x="158260" y="41953"/>
                </a:lnTo>
                <a:lnTo>
                  <a:pt x="158560" y="42282"/>
                </a:lnTo>
                <a:lnTo>
                  <a:pt x="158598" y="42551"/>
                </a:lnTo>
                <a:lnTo>
                  <a:pt x="158550" y="42895"/>
                </a:lnTo>
                <a:lnTo>
                  <a:pt x="159202" y="43158"/>
                </a:lnTo>
                <a:lnTo>
                  <a:pt x="159448" y="43165"/>
                </a:lnTo>
                <a:lnTo>
                  <a:pt x="159818" y="43068"/>
                </a:lnTo>
                <a:lnTo>
                  <a:pt x="159950" y="43197"/>
                </a:lnTo>
                <a:lnTo>
                  <a:pt x="159949" y="43362"/>
                </a:lnTo>
                <a:lnTo>
                  <a:pt x="159856" y="43652"/>
                </a:lnTo>
                <a:lnTo>
                  <a:pt x="159790" y="43792"/>
                </a:lnTo>
                <a:lnTo>
                  <a:pt x="159847" y="43986"/>
                </a:lnTo>
                <a:lnTo>
                  <a:pt x="160018" y="44231"/>
                </a:lnTo>
                <a:lnTo>
                  <a:pt x="160025" y="44464"/>
                </a:lnTo>
                <a:lnTo>
                  <a:pt x="159997" y="44783"/>
                </a:lnTo>
                <a:lnTo>
                  <a:pt x="160054" y="44977"/>
                </a:lnTo>
                <a:lnTo>
                  <a:pt x="160258" y="45130"/>
                </a:lnTo>
                <a:lnTo>
                  <a:pt x="160459" y="45225"/>
                </a:lnTo>
                <a:lnTo>
                  <a:pt x="161141" y="45288"/>
                </a:lnTo>
                <a:lnTo>
                  <a:pt x="161139" y="45468"/>
                </a:lnTo>
                <a:lnTo>
                  <a:pt x="161200" y="45600"/>
                </a:lnTo>
                <a:lnTo>
                  <a:pt x="161328" y="45743"/>
                </a:lnTo>
                <a:lnTo>
                  <a:pt x="161587" y="45697"/>
                </a:lnTo>
                <a:lnTo>
                  <a:pt x="161746" y="45636"/>
                </a:lnTo>
                <a:lnTo>
                  <a:pt x="161840" y="45473"/>
                </a:lnTo>
                <a:lnTo>
                  <a:pt x="161972" y="45134"/>
                </a:lnTo>
                <a:lnTo>
                  <a:pt x="162154" y="45214"/>
                </a:lnTo>
                <a:lnTo>
                  <a:pt x="162468" y="45456"/>
                </a:lnTo>
                <a:lnTo>
                  <a:pt x="162942" y="46070"/>
                </a:lnTo>
                <a:lnTo>
                  <a:pt x="163079" y="46363"/>
                </a:lnTo>
                <a:lnTo>
                  <a:pt x="163067" y="46581"/>
                </a:lnTo>
                <a:lnTo>
                  <a:pt x="162770" y="46748"/>
                </a:lnTo>
                <a:lnTo>
                  <a:pt x="162916" y="47082"/>
                </a:lnTo>
                <a:lnTo>
                  <a:pt x="163700" y="47415"/>
                </a:lnTo>
                <a:lnTo>
                  <a:pt x="164107" y="47888"/>
                </a:lnTo>
                <a:lnTo>
                  <a:pt x="164019" y="48036"/>
                </a:lnTo>
                <a:lnTo>
                  <a:pt x="163936" y="48223"/>
                </a:lnTo>
                <a:lnTo>
                  <a:pt x="163888" y="48400"/>
                </a:lnTo>
                <a:lnTo>
                  <a:pt x="164070" y="49265"/>
                </a:lnTo>
                <a:lnTo>
                  <a:pt x="164537" y="50082"/>
                </a:lnTo>
                <a:lnTo>
                  <a:pt x="164644" y="50374"/>
                </a:lnTo>
                <a:lnTo>
                  <a:pt x="164629" y="50623"/>
                </a:lnTo>
                <a:lnTo>
                  <a:pt x="164609" y="50846"/>
                </a:lnTo>
                <a:lnTo>
                  <a:pt x="164662" y="51101"/>
                </a:lnTo>
                <a:lnTo>
                  <a:pt x="164899" y="51415"/>
                </a:lnTo>
                <a:lnTo>
                  <a:pt x="164977" y="51730"/>
                </a:lnTo>
                <a:lnTo>
                  <a:pt x="165157" y="51977"/>
                </a:lnTo>
                <a:lnTo>
                  <a:pt x="165519" y="51906"/>
                </a:lnTo>
                <a:lnTo>
                  <a:pt x="166345" y="52012"/>
                </a:lnTo>
                <a:lnTo>
                  <a:pt x="166782" y="52142"/>
                </a:lnTo>
                <a:lnTo>
                  <a:pt x="166786" y="52612"/>
                </a:lnTo>
                <a:lnTo>
                  <a:pt x="166663" y="52940"/>
                </a:lnTo>
                <a:lnTo>
                  <a:pt x="166372" y="53444"/>
                </a:lnTo>
                <a:lnTo>
                  <a:pt x="166184" y="53594"/>
                </a:lnTo>
                <a:lnTo>
                  <a:pt x="166009" y="53566"/>
                </a:lnTo>
                <a:lnTo>
                  <a:pt x="165807" y="53466"/>
                </a:lnTo>
                <a:lnTo>
                  <a:pt x="165624" y="53484"/>
                </a:lnTo>
                <a:lnTo>
                  <a:pt x="165520" y="53839"/>
                </a:lnTo>
                <a:lnTo>
                  <a:pt x="165514" y="54798"/>
                </a:lnTo>
                <a:lnTo>
                  <a:pt x="165553" y="55039"/>
                </a:lnTo>
                <a:lnTo>
                  <a:pt x="165701" y="55409"/>
                </a:lnTo>
                <a:lnTo>
                  <a:pt x="165644" y="55613"/>
                </a:lnTo>
                <a:lnTo>
                  <a:pt x="165375" y="55808"/>
                </a:lnTo>
                <a:lnTo>
                  <a:pt x="164868" y="56015"/>
                </a:lnTo>
                <a:lnTo>
                  <a:pt x="164298" y="55925"/>
                </a:lnTo>
                <a:lnTo>
                  <a:pt x="163030" y="56181"/>
                </a:lnTo>
                <a:lnTo>
                  <a:pt x="162888" y="56297"/>
                </a:lnTo>
                <a:lnTo>
                  <a:pt x="162779" y="56498"/>
                </a:lnTo>
                <a:lnTo>
                  <a:pt x="162694" y="56898"/>
                </a:lnTo>
                <a:lnTo>
                  <a:pt x="162684" y="57381"/>
                </a:lnTo>
                <a:lnTo>
                  <a:pt x="162719" y="57598"/>
                </a:lnTo>
                <a:lnTo>
                  <a:pt x="162899" y="57801"/>
                </a:lnTo>
                <a:lnTo>
                  <a:pt x="163830" y="58244"/>
                </a:lnTo>
                <a:lnTo>
                  <a:pt x="165162" y="58752"/>
                </a:lnTo>
                <a:lnTo>
                  <a:pt x="165441" y="59041"/>
                </a:lnTo>
                <a:lnTo>
                  <a:pt x="165505" y="59237"/>
                </a:lnTo>
                <a:lnTo>
                  <a:pt x="165476" y="59587"/>
                </a:lnTo>
                <a:lnTo>
                  <a:pt x="165388" y="60043"/>
                </a:lnTo>
                <a:lnTo>
                  <a:pt x="165120" y="60884"/>
                </a:lnTo>
                <a:lnTo>
                  <a:pt x="164801" y="61232"/>
                </a:lnTo>
                <a:lnTo>
                  <a:pt x="164295" y="61308"/>
                </a:lnTo>
                <a:lnTo>
                  <a:pt x="164223" y="61500"/>
                </a:lnTo>
                <a:lnTo>
                  <a:pt x="164315" y="61723"/>
                </a:lnTo>
                <a:lnTo>
                  <a:pt x="164541" y="61910"/>
                </a:lnTo>
                <a:lnTo>
                  <a:pt x="165213" y="62271"/>
                </a:lnTo>
                <a:lnTo>
                  <a:pt x="165412" y="62636"/>
                </a:lnTo>
                <a:lnTo>
                  <a:pt x="165623" y="62815"/>
                </a:lnTo>
                <a:lnTo>
                  <a:pt x="166292" y="63162"/>
                </a:lnTo>
                <a:lnTo>
                  <a:pt x="166125" y="63503"/>
                </a:lnTo>
                <a:lnTo>
                  <a:pt x="165697" y="63690"/>
                </a:lnTo>
                <a:lnTo>
                  <a:pt x="165458" y="63867"/>
                </a:lnTo>
                <a:lnTo>
                  <a:pt x="165226" y="64042"/>
                </a:lnTo>
                <a:lnTo>
                  <a:pt x="165013" y="64482"/>
                </a:lnTo>
                <a:lnTo>
                  <a:pt x="165072" y="64761"/>
                </a:lnTo>
                <a:lnTo>
                  <a:pt x="165078" y="65539"/>
                </a:lnTo>
                <a:lnTo>
                  <a:pt x="165013" y="65805"/>
                </a:lnTo>
                <a:lnTo>
                  <a:pt x="164234" y="66306"/>
                </a:lnTo>
                <a:lnTo>
                  <a:pt x="163642" y="66275"/>
                </a:lnTo>
                <a:lnTo>
                  <a:pt x="163507" y="66345"/>
                </a:lnTo>
                <a:lnTo>
                  <a:pt x="162424" y="66843"/>
                </a:lnTo>
                <a:lnTo>
                  <a:pt x="162288" y="66939"/>
                </a:lnTo>
                <a:lnTo>
                  <a:pt x="161948" y="67819"/>
                </a:lnTo>
                <a:lnTo>
                  <a:pt x="161669" y="68054"/>
                </a:lnTo>
                <a:lnTo>
                  <a:pt x="161486" y="68302"/>
                </a:lnTo>
                <a:lnTo>
                  <a:pt x="161404" y="68586"/>
                </a:lnTo>
                <a:lnTo>
                  <a:pt x="161402" y="68728"/>
                </a:lnTo>
                <a:lnTo>
                  <a:pt x="161500" y="68963"/>
                </a:lnTo>
                <a:lnTo>
                  <a:pt x="161649" y="69062"/>
                </a:lnTo>
                <a:lnTo>
                  <a:pt x="162234" y="69268"/>
                </a:lnTo>
                <a:lnTo>
                  <a:pt x="162332" y="69464"/>
                </a:lnTo>
                <a:lnTo>
                  <a:pt x="162211" y="69816"/>
                </a:lnTo>
                <a:lnTo>
                  <a:pt x="162065" y="70012"/>
                </a:lnTo>
                <a:lnTo>
                  <a:pt x="161366" y="70223"/>
                </a:lnTo>
                <a:lnTo>
                  <a:pt x="161258" y="71092"/>
                </a:lnTo>
                <a:lnTo>
                  <a:pt x="161430" y="72210"/>
                </a:lnTo>
                <a:lnTo>
                  <a:pt x="161354" y="72830"/>
                </a:lnTo>
                <a:lnTo>
                  <a:pt x="161222" y="73119"/>
                </a:lnTo>
                <a:lnTo>
                  <a:pt x="160883" y="73454"/>
                </a:lnTo>
                <a:lnTo>
                  <a:pt x="160198" y="73761"/>
                </a:lnTo>
                <a:lnTo>
                  <a:pt x="160063" y="73889"/>
                </a:lnTo>
                <a:lnTo>
                  <a:pt x="160040" y="74019"/>
                </a:lnTo>
                <a:lnTo>
                  <a:pt x="160171" y="74223"/>
                </a:lnTo>
                <a:lnTo>
                  <a:pt x="160253" y="74749"/>
                </a:lnTo>
                <a:lnTo>
                  <a:pt x="159910" y="75429"/>
                </a:lnTo>
                <a:lnTo>
                  <a:pt x="159557" y="75813"/>
                </a:lnTo>
                <a:lnTo>
                  <a:pt x="159016" y="76637"/>
                </a:lnTo>
                <a:lnTo>
                  <a:pt x="158431" y="77336"/>
                </a:lnTo>
                <a:lnTo>
                  <a:pt x="157886" y="77687"/>
                </a:lnTo>
                <a:lnTo>
                  <a:pt x="156914" y="77857"/>
                </a:lnTo>
                <a:lnTo>
                  <a:pt x="156477" y="78032"/>
                </a:lnTo>
                <a:lnTo>
                  <a:pt x="156137" y="78255"/>
                </a:lnTo>
                <a:lnTo>
                  <a:pt x="156015" y="78437"/>
                </a:lnTo>
                <a:lnTo>
                  <a:pt x="155913" y="78743"/>
                </a:lnTo>
                <a:lnTo>
                  <a:pt x="155822" y="79430"/>
                </a:lnTo>
                <a:lnTo>
                  <a:pt x="155671" y="79512"/>
                </a:lnTo>
                <a:lnTo>
                  <a:pt x="155267" y="79554"/>
                </a:lnTo>
                <a:lnTo>
                  <a:pt x="154734" y="79243"/>
                </a:lnTo>
                <a:lnTo>
                  <a:pt x="154558" y="79189"/>
                </a:lnTo>
                <a:lnTo>
                  <a:pt x="154039" y="79260"/>
                </a:lnTo>
                <a:lnTo>
                  <a:pt x="153748" y="79438"/>
                </a:lnTo>
                <a:lnTo>
                  <a:pt x="153592" y="79595"/>
                </a:lnTo>
                <a:lnTo>
                  <a:pt x="153258" y="79995"/>
                </a:lnTo>
                <a:lnTo>
                  <a:pt x="153106" y="80293"/>
                </a:lnTo>
                <a:lnTo>
                  <a:pt x="152880" y="80530"/>
                </a:lnTo>
                <a:lnTo>
                  <a:pt x="151842" y="80774"/>
                </a:lnTo>
                <a:lnTo>
                  <a:pt x="151602" y="80972"/>
                </a:lnTo>
                <a:lnTo>
                  <a:pt x="151093" y="81879"/>
                </a:lnTo>
                <a:lnTo>
                  <a:pt x="151048" y="82084"/>
                </a:lnTo>
                <a:lnTo>
                  <a:pt x="151100" y="82263"/>
                </a:lnTo>
                <a:lnTo>
                  <a:pt x="151558" y="82700"/>
                </a:lnTo>
                <a:lnTo>
                  <a:pt x="151581" y="82909"/>
                </a:lnTo>
                <a:lnTo>
                  <a:pt x="151347" y="83098"/>
                </a:lnTo>
                <a:lnTo>
                  <a:pt x="150874" y="83169"/>
                </a:lnTo>
                <a:lnTo>
                  <a:pt x="150547" y="83401"/>
                </a:lnTo>
                <a:lnTo>
                  <a:pt x="150470" y="83535"/>
                </a:lnTo>
                <a:lnTo>
                  <a:pt x="150651" y="84427"/>
                </a:lnTo>
                <a:lnTo>
                  <a:pt x="151014" y="84720"/>
                </a:lnTo>
                <a:lnTo>
                  <a:pt x="151000" y="84859"/>
                </a:lnTo>
                <a:lnTo>
                  <a:pt x="150831" y="85116"/>
                </a:lnTo>
                <a:lnTo>
                  <a:pt x="150818" y="85284"/>
                </a:lnTo>
                <a:lnTo>
                  <a:pt x="151051" y="85715"/>
                </a:lnTo>
                <a:lnTo>
                  <a:pt x="151507" y="86397"/>
                </a:lnTo>
                <a:lnTo>
                  <a:pt x="151510" y="86629"/>
                </a:lnTo>
                <a:lnTo>
                  <a:pt x="151423" y="86784"/>
                </a:lnTo>
                <a:lnTo>
                  <a:pt x="151098" y="87085"/>
                </a:lnTo>
                <a:lnTo>
                  <a:pt x="150502" y="87379"/>
                </a:lnTo>
                <a:lnTo>
                  <a:pt x="149973" y="87774"/>
                </a:lnTo>
                <a:lnTo>
                  <a:pt x="149678" y="88168"/>
                </a:lnTo>
                <a:lnTo>
                  <a:pt x="149241" y="88751"/>
                </a:lnTo>
                <a:lnTo>
                  <a:pt x="148652" y="89352"/>
                </a:lnTo>
                <a:lnTo>
                  <a:pt x="147889" y="89673"/>
                </a:lnTo>
                <a:lnTo>
                  <a:pt x="147322" y="90243"/>
                </a:lnTo>
                <a:lnTo>
                  <a:pt x="147116" y="90346"/>
                </a:lnTo>
                <a:lnTo>
                  <a:pt x="146803" y="90342"/>
                </a:lnTo>
                <a:lnTo>
                  <a:pt x="146194" y="90154"/>
                </a:lnTo>
                <a:lnTo>
                  <a:pt x="144209" y="89793"/>
                </a:lnTo>
                <a:lnTo>
                  <a:pt x="143794" y="89813"/>
                </a:lnTo>
                <a:lnTo>
                  <a:pt x="142962" y="90280"/>
                </a:lnTo>
                <a:lnTo>
                  <a:pt x="142469" y="91004"/>
                </a:lnTo>
                <a:lnTo>
                  <a:pt x="142282" y="91631"/>
                </a:lnTo>
                <a:lnTo>
                  <a:pt x="141811" y="92000"/>
                </a:lnTo>
                <a:lnTo>
                  <a:pt x="141499" y="92081"/>
                </a:lnTo>
                <a:lnTo>
                  <a:pt x="140915" y="92006"/>
                </a:lnTo>
                <a:lnTo>
                  <a:pt x="139823" y="92349"/>
                </a:lnTo>
                <a:lnTo>
                  <a:pt x="139432" y="92590"/>
                </a:lnTo>
                <a:lnTo>
                  <a:pt x="137874" y="92920"/>
                </a:lnTo>
                <a:lnTo>
                  <a:pt x="137620" y="93156"/>
                </a:lnTo>
                <a:lnTo>
                  <a:pt x="137635" y="93798"/>
                </a:lnTo>
                <a:lnTo>
                  <a:pt x="137530" y="94015"/>
                </a:lnTo>
                <a:lnTo>
                  <a:pt x="136511" y="94941"/>
                </a:lnTo>
                <a:lnTo>
                  <a:pt x="135961" y="95475"/>
                </a:lnTo>
                <a:lnTo>
                  <a:pt x="135605" y="95697"/>
                </a:lnTo>
                <a:lnTo>
                  <a:pt x="135238" y="95886"/>
                </a:lnTo>
                <a:lnTo>
                  <a:pt x="134616" y="95851"/>
                </a:lnTo>
                <a:lnTo>
                  <a:pt x="134326" y="95891"/>
                </a:lnTo>
                <a:lnTo>
                  <a:pt x="134051" y="96233"/>
                </a:lnTo>
                <a:lnTo>
                  <a:pt x="134097" y="96607"/>
                </a:lnTo>
                <a:lnTo>
                  <a:pt x="134277" y="96761"/>
                </a:lnTo>
                <a:lnTo>
                  <a:pt x="134590" y="97838"/>
                </a:lnTo>
                <a:lnTo>
                  <a:pt x="134672" y="98190"/>
                </a:lnTo>
                <a:lnTo>
                  <a:pt x="134658" y="98436"/>
                </a:lnTo>
                <a:lnTo>
                  <a:pt x="134494" y="99003"/>
                </a:lnTo>
                <a:lnTo>
                  <a:pt x="134374" y="99214"/>
                </a:lnTo>
                <a:lnTo>
                  <a:pt x="133908" y="99926"/>
                </a:lnTo>
                <a:lnTo>
                  <a:pt x="133360" y="100275"/>
                </a:lnTo>
                <a:lnTo>
                  <a:pt x="133037" y="100916"/>
                </a:lnTo>
                <a:lnTo>
                  <a:pt x="132790" y="102146"/>
                </a:lnTo>
                <a:lnTo>
                  <a:pt x="132806" y="102947"/>
                </a:lnTo>
                <a:lnTo>
                  <a:pt x="133008" y="103229"/>
                </a:lnTo>
                <a:lnTo>
                  <a:pt x="133182" y="103221"/>
                </a:lnTo>
                <a:lnTo>
                  <a:pt x="133627" y="103687"/>
                </a:lnTo>
                <a:lnTo>
                  <a:pt x="133998" y="104527"/>
                </a:lnTo>
                <a:lnTo>
                  <a:pt x="134802" y="105464"/>
                </a:lnTo>
                <a:lnTo>
                  <a:pt x="135230" y="105711"/>
                </a:lnTo>
                <a:lnTo>
                  <a:pt x="135468" y="106007"/>
                </a:lnTo>
                <a:lnTo>
                  <a:pt x="135609" y="106316"/>
                </a:lnTo>
                <a:lnTo>
                  <a:pt x="135543" y="106967"/>
                </a:lnTo>
                <a:lnTo>
                  <a:pt x="135553" y="107934"/>
                </a:lnTo>
                <a:lnTo>
                  <a:pt x="135641" y="108338"/>
                </a:lnTo>
                <a:lnTo>
                  <a:pt x="135879" y="108767"/>
                </a:lnTo>
                <a:lnTo>
                  <a:pt x="135897" y="109014"/>
                </a:lnTo>
                <a:lnTo>
                  <a:pt x="135738" y="110174"/>
                </a:lnTo>
                <a:lnTo>
                  <a:pt x="135858" y="110416"/>
                </a:lnTo>
                <a:lnTo>
                  <a:pt x="135915" y="110908"/>
                </a:lnTo>
                <a:lnTo>
                  <a:pt x="135880" y="111133"/>
                </a:lnTo>
                <a:lnTo>
                  <a:pt x="135652" y="111455"/>
                </a:lnTo>
                <a:lnTo>
                  <a:pt x="135617" y="111659"/>
                </a:lnTo>
                <a:lnTo>
                  <a:pt x="135728" y="112550"/>
                </a:lnTo>
                <a:lnTo>
                  <a:pt x="136304" y="113004"/>
                </a:lnTo>
                <a:lnTo>
                  <a:pt x="136820" y="113564"/>
                </a:lnTo>
                <a:lnTo>
                  <a:pt x="137596" y="114824"/>
                </a:lnTo>
                <a:lnTo>
                  <a:pt x="138268" y="115415"/>
                </a:lnTo>
                <a:lnTo>
                  <a:pt x="138744" y="115404"/>
                </a:lnTo>
                <a:lnTo>
                  <a:pt x="139063" y="115800"/>
                </a:lnTo>
                <a:lnTo>
                  <a:pt x="139114" y="115949"/>
                </a:lnTo>
                <a:lnTo>
                  <a:pt x="139031" y="116547"/>
                </a:lnTo>
                <a:lnTo>
                  <a:pt x="139591" y="118203"/>
                </a:lnTo>
                <a:lnTo>
                  <a:pt x="140058" y="118503"/>
                </a:lnTo>
                <a:lnTo>
                  <a:pt x="140489" y="118667"/>
                </a:lnTo>
                <a:lnTo>
                  <a:pt x="140289" y="119614"/>
                </a:lnTo>
                <a:lnTo>
                  <a:pt x="139989" y="119569"/>
                </a:lnTo>
                <a:lnTo>
                  <a:pt x="139668" y="119886"/>
                </a:lnTo>
                <a:lnTo>
                  <a:pt x="139302" y="120509"/>
                </a:lnTo>
                <a:lnTo>
                  <a:pt x="139369" y="121486"/>
                </a:lnTo>
                <a:lnTo>
                  <a:pt x="139425" y="121728"/>
                </a:lnTo>
                <a:lnTo>
                  <a:pt x="140948" y="122159"/>
                </a:lnTo>
                <a:lnTo>
                  <a:pt x="141194" y="122120"/>
                </a:lnTo>
                <a:lnTo>
                  <a:pt x="141577" y="122198"/>
                </a:lnTo>
                <a:lnTo>
                  <a:pt x="141779" y="122339"/>
                </a:lnTo>
                <a:lnTo>
                  <a:pt x="141870" y="122586"/>
                </a:lnTo>
                <a:lnTo>
                  <a:pt x="141956" y="123156"/>
                </a:lnTo>
                <a:lnTo>
                  <a:pt x="141935" y="123409"/>
                </a:lnTo>
                <a:lnTo>
                  <a:pt x="141861" y="123598"/>
                </a:lnTo>
                <a:lnTo>
                  <a:pt x="141722" y="123754"/>
                </a:lnTo>
                <a:lnTo>
                  <a:pt x="141421" y="123902"/>
                </a:lnTo>
                <a:lnTo>
                  <a:pt x="140764" y="124078"/>
                </a:lnTo>
                <a:lnTo>
                  <a:pt x="140730" y="124310"/>
                </a:lnTo>
                <a:lnTo>
                  <a:pt x="140916" y="124483"/>
                </a:lnTo>
                <a:lnTo>
                  <a:pt x="141698" y="124786"/>
                </a:lnTo>
                <a:lnTo>
                  <a:pt x="141694" y="125640"/>
                </a:lnTo>
                <a:lnTo>
                  <a:pt x="141290" y="126179"/>
                </a:lnTo>
                <a:lnTo>
                  <a:pt x="141390" y="126436"/>
                </a:lnTo>
                <a:lnTo>
                  <a:pt x="141099" y="127088"/>
                </a:lnTo>
                <a:lnTo>
                  <a:pt x="141032" y="127769"/>
                </a:lnTo>
                <a:lnTo>
                  <a:pt x="140993" y="127901"/>
                </a:lnTo>
                <a:lnTo>
                  <a:pt x="140874" y="128029"/>
                </a:lnTo>
                <a:lnTo>
                  <a:pt x="140682" y="128390"/>
                </a:lnTo>
                <a:lnTo>
                  <a:pt x="140762" y="128872"/>
                </a:lnTo>
                <a:lnTo>
                  <a:pt x="140526" y="129239"/>
                </a:lnTo>
                <a:lnTo>
                  <a:pt x="139921" y="129852"/>
                </a:lnTo>
                <a:lnTo>
                  <a:pt x="139754" y="130068"/>
                </a:lnTo>
                <a:lnTo>
                  <a:pt x="139674" y="130310"/>
                </a:lnTo>
                <a:lnTo>
                  <a:pt x="139673" y="130498"/>
                </a:lnTo>
                <a:lnTo>
                  <a:pt x="139755" y="130718"/>
                </a:lnTo>
                <a:lnTo>
                  <a:pt x="140257" y="131206"/>
                </a:lnTo>
                <a:lnTo>
                  <a:pt x="140360" y="131411"/>
                </a:lnTo>
                <a:lnTo>
                  <a:pt x="140344" y="131562"/>
                </a:lnTo>
                <a:lnTo>
                  <a:pt x="140039" y="131893"/>
                </a:lnTo>
                <a:lnTo>
                  <a:pt x="139965" y="132073"/>
                </a:lnTo>
                <a:lnTo>
                  <a:pt x="139976" y="132273"/>
                </a:lnTo>
                <a:lnTo>
                  <a:pt x="139772" y="132652"/>
                </a:lnTo>
                <a:lnTo>
                  <a:pt x="139332" y="132800"/>
                </a:lnTo>
                <a:lnTo>
                  <a:pt x="139194" y="132819"/>
                </a:lnTo>
                <a:lnTo>
                  <a:pt x="139065" y="133021"/>
                </a:lnTo>
                <a:lnTo>
                  <a:pt x="139023" y="133207"/>
                </a:lnTo>
                <a:lnTo>
                  <a:pt x="139048" y="133476"/>
                </a:lnTo>
                <a:lnTo>
                  <a:pt x="138916" y="134055"/>
                </a:lnTo>
                <a:lnTo>
                  <a:pt x="138632" y="134214"/>
                </a:lnTo>
                <a:lnTo>
                  <a:pt x="138467" y="134547"/>
                </a:lnTo>
                <a:lnTo>
                  <a:pt x="138609" y="134926"/>
                </a:lnTo>
                <a:lnTo>
                  <a:pt x="138903" y="135506"/>
                </a:lnTo>
                <a:lnTo>
                  <a:pt x="138934" y="135676"/>
                </a:lnTo>
                <a:lnTo>
                  <a:pt x="138565" y="136079"/>
                </a:lnTo>
                <a:lnTo>
                  <a:pt x="138093" y="136994"/>
                </a:lnTo>
                <a:lnTo>
                  <a:pt x="138203" y="137287"/>
                </a:lnTo>
                <a:lnTo>
                  <a:pt x="138670" y="137659"/>
                </a:lnTo>
                <a:lnTo>
                  <a:pt x="138865" y="137998"/>
                </a:lnTo>
                <a:lnTo>
                  <a:pt x="139121" y="139120"/>
                </a:lnTo>
                <a:lnTo>
                  <a:pt x="139169" y="139475"/>
                </a:lnTo>
                <a:lnTo>
                  <a:pt x="139144" y="139908"/>
                </a:lnTo>
                <a:lnTo>
                  <a:pt x="139248" y="140131"/>
                </a:lnTo>
                <a:lnTo>
                  <a:pt x="139551" y="140115"/>
                </a:lnTo>
                <a:lnTo>
                  <a:pt x="140618" y="140593"/>
                </a:lnTo>
                <a:lnTo>
                  <a:pt x="140851" y="140779"/>
                </a:lnTo>
                <a:lnTo>
                  <a:pt x="140915" y="140918"/>
                </a:lnTo>
                <a:lnTo>
                  <a:pt x="140670" y="141905"/>
                </a:lnTo>
                <a:lnTo>
                  <a:pt x="140586" y="142079"/>
                </a:lnTo>
                <a:lnTo>
                  <a:pt x="140218" y="142406"/>
                </a:lnTo>
                <a:lnTo>
                  <a:pt x="139844" y="142517"/>
                </a:lnTo>
                <a:lnTo>
                  <a:pt x="139651" y="142676"/>
                </a:lnTo>
                <a:lnTo>
                  <a:pt x="139628" y="142871"/>
                </a:lnTo>
                <a:lnTo>
                  <a:pt x="139677" y="143132"/>
                </a:lnTo>
                <a:lnTo>
                  <a:pt x="140139" y="144021"/>
                </a:lnTo>
                <a:lnTo>
                  <a:pt x="140185" y="144182"/>
                </a:lnTo>
                <a:lnTo>
                  <a:pt x="140442" y="145476"/>
                </a:lnTo>
                <a:lnTo>
                  <a:pt x="140422" y="145783"/>
                </a:lnTo>
                <a:lnTo>
                  <a:pt x="140336" y="146065"/>
                </a:lnTo>
                <a:lnTo>
                  <a:pt x="139435" y="147473"/>
                </a:lnTo>
                <a:lnTo>
                  <a:pt x="138749" y="148280"/>
                </a:lnTo>
                <a:lnTo>
                  <a:pt x="138335" y="148860"/>
                </a:lnTo>
                <a:lnTo>
                  <a:pt x="138116" y="149513"/>
                </a:lnTo>
                <a:lnTo>
                  <a:pt x="138020" y="150101"/>
                </a:lnTo>
                <a:lnTo>
                  <a:pt x="138118" y="150645"/>
                </a:lnTo>
                <a:lnTo>
                  <a:pt x="138019" y="150814"/>
                </a:lnTo>
                <a:lnTo>
                  <a:pt x="137509" y="151104"/>
                </a:lnTo>
                <a:lnTo>
                  <a:pt x="137211" y="151154"/>
                </a:lnTo>
                <a:lnTo>
                  <a:pt x="137157" y="151302"/>
                </a:lnTo>
                <a:lnTo>
                  <a:pt x="137116" y="151525"/>
                </a:lnTo>
                <a:lnTo>
                  <a:pt x="137186" y="152025"/>
                </a:lnTo>
                <a:lnTo>
                  <a:pt x="137449" y="152403"/>
                </a:lnTo>
                <a:lnTo>
                  <a:pt x="137724" y="152674"/>
                </a:lnTo>
                <a:lnTo>
                  <a:pt x="138067" y="153125"/>
                </a:lnTo>
                <a:lnTo>
                  <a:pt x="137538" y="153633"/>
                </a:lnTo>
                <a:lnTo>
                  <a:pt x="137150" y="153771"/>
                </a:lnTo>
                <a:lnTo>
                  <a:pt x="136874" y="153959"/>
                </a:lnTo>
                <a:lnTo>
                  <a:pt x="136783" y="154235"/>
                </a:lnTo>
                <a:lnTo>
                  <a:pt x="136764" y="155175"/>
                </a:lnTo>
                <a:lnTo>
                  <a:pt x="136896" y="155461"/>
                </a:lnTo>
                <a:lnTo>
                  <a:pt x="137572" y="156360"/>
                </a:lnTo>
                <a:lnTo>
                  <a:pt x="138007" y="157660"/>
                </a:lnTo>
                <a:lnTo>
                  <a:pt x="138024" y="158084"/>
                </a:lnTo>
                <a:lnTo>
                  <a:pt x="137904" y="158603"/>
                </a:lnTo>
                <a:lnTo>
                  <a:pt x="137870" y="159133"/>
                </a:lnTo>
                <a:lnTo>
                  <a:pt x="137902" y="159347"/>
                </a:lnTo>
                <a:lnTo>
                  <a:pt x="138267" y="159924"/>
                </a:lnTo>
                <a:lnTo>
                  <a:pt x="138572" y="160265"/>
                </a:lnTo>
                <a:lnTo>
                  <a:pt x="138794" y="160760"/>
                </a:lnTo>
                <a:lnTo>
                  <a:pt x="138783" y="161211"/>
                </a:lnTo>
                <a:lnTo>
                  <a:pt x="138410" y="161819"/>
                </a:lnTo>
                <a:lnTo>
                  <a:pt x="138410" y="162605"/>
                </a:lnTo>
                <a:lnTo>
                  <a:pt x="138317" y="163044"/>
                </a:lnTo>
                <a:lnTo>
                  <a:pt x="138241" y="163257"/>
                </a:lnTo>
                <a:lnTo>
                  <a:pt x="137772" y="163894"/>
                </a:lnTo>
                <a:lnTo>
                  <a:pt x="137722" y="164117"/>
                </a:lnTo>
                <a:lnTo>
                  <a:pt x="137778" y="164384"/>
                </a:lnTo>
                <a:lnTo>
                  <a:pt x="138192" y="165723"/>
                </a:lnTo>
                <a:lnTo>
                  <a:pt x="138049" y="165979"/>
                </a:lnTo>
                <a:lnTo>
                  <a:pt x="137822" y="166247"/>
                </a:lnTo>
                <a:lnTo>
                  <a:pt x="137376" y="166528"/>
                </a:lnTo>
                <a:lnTo>
                  <a:pt x="137265" y="166660"/>
                </a:lnTo>
                <a:lnTo>
                  <a:pt x="137164" y="166959"/>
                </a:lnTo>
                <a:lnTo>
                  <a:pt x="137126" y="167458"/>
                </a:lnTo>
                <a:lnTo>
                  <a:pt x="137059" y="167733"/>
                </a:lnTo>
                <a:lnTo>
                  <a:pt x="136608" y="169092"/>
                </a:lnTo>
                <a:lnTo>
                  <a:pt x="135726" y="170013"/>
                </a:lnTo>
                <a:lnTo>
                  <a:pt x="134386" y="171546"/>
                </a:lnTo>
                <a:lnTo>
                  <a:pt x="133792" y="171718"/>
                </a:lnTo>
                <a:lnTo>
                  <a:pt x="133614" y="172680"/>
                </a:lnTo>
                <a:lnTo>
                  <a:pt x="133372" y="173061"/>
                </a:lnTo>
                <a:lnTo>
                  <a:pt x="133093" y="173690"/>
                </a:lnTo>
                <a:lnTo>
                  <a:pt x="133015" y="174113"/>
                </a:lnTo>
                <a:lnTo>
                  <a:pt x="132765" y="174945"/>
                </a:lnTo>
                <a:lnTo>
                  <a:pt x="132614" y="175288"/>
                </a:lnTo>
                <a:lnTo>
                  <a:pt x="132284" y="175697"/>
                </a:lnTo>
                <a:lnTo>
                  <a:pt x="132144" y="176231"/>
                </a:lnTo>
                <a:lnTo>
                  <a:pt x="132169" y="177117"/>
                </a:lnTo>
                <a:lnTo>
                  <a:pt x="132541" y="178645"/>
                </a:lnTo>
                <a:lnTo>
                  <a:pt x="132750" y="178832"/>
                </a:lnTo>
                <a:lnTo>
                  <a:pt x="132962" y="179166"/>
                </a:lnTo>
                <a:lnTo>
                  <a:pt x="133072" y="179652"/>
                </a:lnTo>
                <a:lnTo>
                  <a:pt x="133148" y="180215"/>
                </a:lnTo>
                <a:lnTo>
                  <a:pt x="133124" y="180604"/>
                </a:lnTo>
                <a:lnTo>
                  <a:pt x="132921" y="181538"/>
                </a:lnTo>
                <a:lnTo>
                  <a:pt x="132789" y="181740"/>
                </a:lnTo>
                <a:lnTo>
                  <a:pt x="132769" y="182040"/>
                </a:lnTo>
                <a:lnTo>
                  <a:pt x="132909" y="182867"/>
                </a:lnTo>
                <a:lnTo>
                  <a:pt x="133109" y="183177"/>
                </a:lnTo>
                <a:lnTo>
                  <a:pt x="133217" y="183628"/>
                </a:lnTo>
                <a:lnTo>
                  <a:pt x="133173" y="183852"/>
                </a:lnTo>
                <a:lnTo>
                  <a:pt x="132626" y="184300"/>
                </a:lnTo>
                <a:lnTo>
                  <a:pt x="132279" y="184672"/>
                </a:lnTo>
                <a:lnTo>
                  <a:pt x="132157" y="184981"/>
                </a:lnTo>
                <a:lnTo>
                  <a:pt x="132234" y="185191"/>
                </a:lnTo>
                <a:lnTo>
                  <a:pt x="132504" y="185410"/>
                </a:lnTo>
                <a:lnTo>
                  <a:pt x="132476" y="185874"/>
                </a:lnTo>
                <a:lnTo>
                  <a:pt x="132250" y="186186"/>
                </a:lnTo>
                <a:lnTo>
                  <a:pt x="132272" y="186928"/>
                </a:lnTo>
                <a:lnTo>
                  <a:pt x="132403" y="187499"/>
                </a:lnTo>
                <a:lnTo>
                  <a:pt x="132722" y="187949"/>
                </a:lnTo>
                <a:lnTo>
                  <a:pt x="133060" y="188099"/>
                </a:lnTo>
                <a:lnTo>
                  <a:pt x="133223" y="188252"/>
                </a:lnTo>
                <a:lnTo>
                  <a:pt x="133413" y="188733"/>
                </a:lnTo>
                <a:lnTo>
                  <a:pt x="133325" y="189079"/>
                </a:lnTo>
                <a:lnTo>
                  <a:pt x="133121" y="189243"/>
                </a:lnTo>
                <a:lnTo>
                  <a:pt x="132008" y="191057"/>
                </a:lnTo>
                <a:lnTo>
                  <a:pt x="130944" y="191884"/>
                </a:lnTo>
                <a:lnTo>
                  <a:pt x="130295" y="192613"/>
                </a:lnTo>
                <a:lnTo>
                  <a:pt x="129934" y="193404"/>
                </a:lnTo>
                <a:lnTo>
                  <a:pt x="129997" y="194664"/>
                </a:lnTo>
                <a:lnTo>
                  <a:pt x="130040" y="194867"/>
                </a:lnTo>
                <a:lnTo>
                  <a:pt x="130433" y="195725"/>
                </a:lnTo>
                <a:lnTo>
                  <a:pt x="130977" y="197374"/>
                </a:lnTo>
                <a:lnTo>
                  <a:pt x="130918" y="198122"/>
                </a:lnTo>
                <a:lnTo>
                  <a:pt x="130655" y="199088"/>
                </a:lnTo>
                <a:lnTo>
                  <a:pt x="130551" y="199246"/>
                </a:lnTo>
                <a:lnTo>
                  <a:pt x="130244" y="199316"/>
                </a:lnTo>
                <a:lnTo>
                  <a:pt x="130214" y="199777"/>
                </a:lnTo>
                <a:lnTo>
                  <a:pt x="130337" y="200169"/>
                </a:lnTo>
                <a:lnTo>
                  <a:pt x="130342" y="201083"/>
                </a:lnTo>
                <a:lnTo>
                  <a:pt x="130447" y="201389"/>
                </a:lnTo>
                <a:lnTo>
                  <a:pt x="130719" y="201667"/>
                </a:lnTo>
                <a:lnTo>
                  <a:pt x="131441" y="201997"/>
                </a:lnTo>
                <a:lnTo>
                  <a:pt x="131976" y="202312"/>
                </a:lnTo>
                <a:lnTo>
                  <a:pt x="132542" y="203034"/>
                </a:lnTo>
                <a:lnTo>
                  <a:pt x="132648" y="203230"/>
                </a:lnTo>
                <a:lnTo>
                  <a:pt x="132747" y="203601"/>
                </a:lnTo>
                <a:lnTo>
                  <a:pt x="132922" y="204636"/>
                </a:lnTo>
                <a:lnTo>
                  <a:pt x="132955" y="205153"/>
                </a:lnTo>
                <a:lnTo>
                  <a:pt x="132883" y="205405"/>
                </a:lnTo>
                <a:lnTo>
                  <a:pt x="132461" y="206222"/>
                </a:lnTo>
                <a:lnTo>
                  <a:pt x="132425" y="206414"/>
                </a:lnTo>
                <a:lnTo>
                  <a:pt x="132491" y="206689"/>
                </a:lnTo>
                <a:lnTo>
                  <a:pt x="133138" y="208286"/>
                </a:lnTo>
                <a:lnTo>
                  <a:pt x="133149" y="208530"/>
                </a:lnTo>
                <a:lnTo>
                  <a:pt x="133065" y="209150"/>
                </a:lnTo>
                <a:lnTo>
                  <a:pt x="133129" y="209919"/>
                </a:lnTo>
                <a:lnTo>
                  <a:pt x="133363" y="210826"/>
                </a:lnTo>
                <a:lnTo>
                  <a:pt x="133546" y="212796"/>
                </a:lnTo>
                <a:lnTo>
                  <a:pt x="133676" y="213305"/>
                </a:lnTo>
                <a:lnTo>
                  <a:pt x="134004" y="215663"/>
                </a:lnTo>
                <a:lnTo>
                  <a:pt x="133945" y="215929"/>
                </a:lnTo>
                <a:lnTo>
                  <a:pt x="133456" y="216800"/>
                </a:lnTo>
                <a:lnTo>
                  <a:pt x="133403" y="217341"/>
                </a:lnTo>
                <a:lnTo>
                  <a:pt x="133476" y="217793"/>
                </a:lnTo>
                <a:lnTo>
                  <a:pt x="133912" y="219037"/>
                </a:lnTo>
                <a:lnTo>
                  <a:pt x="134002" y="219220"/>
                </a:lnTo>
                <a:lnTo>
                  <a:pt x="134167" y="219370"/>
                </a:lnTo>
                <a:lnTo>
                  <a:pt x="135138" y="219691"/>
                </a:lnTo>
                <a:lnTo>
                  <a:pt x="135454" y="219654"/>
                </a:lnTo>
                <a:lnTo>
                  <a:pt x="136162" y="219429"/>
                </a:lnTo>
                <a:lnTo>
                  <a:pt x="136372" y="219490"/>
                </a:lnTo>
                <a:lnTo>
                  <a:pt x="136367" y="219741"/>
                </a:lnTo>
                <a:lnTo>
                  <a:pt x="136135" y="220395"/>
                </a:lnTo>
                <a:lnTo>
                  <a:pt x="135896" y="220827"/>
                </a:lnTo>
                <a:lnTo>
                  <a:pt x="135811" y="221083"/>
                </a:lnTo>
                <a:lnTo>
                  <a:pt x="135501" y="222635"/>
                </a:lnTo>
                <a:lnTo>
                  <a:pt x="135479" y="222991"/>
                </a:lnTo>
                <a:lnTo>
                  <a:pt x="135536" y="223139"/>
                </a:lnTo>
                <a:lnTo>
                  <a:pt x="135758" y="223426"/>
                </a:lnTo>
                <a:lnTo>
                  <a:pt x="136537" y="224142"/>
                </a:lnTo>
                <a:lnTo>
                  <a:pt x="137073" y="224416"/>
                </a:lnTo>
                <a:lnTo>
                  <a:pt x="137313" y="224662"/>
                </a:lnTo>
                <a:lnTo>
                  <a:pt x="137397" y="224847"/>
                </a:lnTo>
                <a:lnTo>
                  <a:pt x="137187" y="226141"/>
                </a:lnTo>
                <a:lnTo>
                  <a:pt x="137347" y="228731"/>
                </a:lnTo>
                <a:lnTo>
                  <a:pt x="137080" y="230288"/>
                </a:lnTo>
                <a:lnTo>
                  <a:pt x="136818" y="231383"/>
                </a:lnTo>
                <a:lnTo>
                  <a:pt x="135807" y="232308"/>
                </a:lnTo>
                <a:lnTo>
                  <a:pt x="135742" y="232459"/>
                </a:lnTo>
                <a:lnTo>
                  <a:pt x="135696" y="233057"/>
                </a:lnTo>
                <a:lnTo>
                  <a:pt x="135967" y="234093"/>
                </a:lnTo>
                <a:lnTo>
                  <a:pt x="136365" y="234742"/>
                </a:lnTo>
                <a:lnTo>
                  <a:pt x="136689" y="235082"/>
                </a:lnTo>
                <a:lnTo>
                  <a:pt x="136791" y="235294"/>
                </a:lnTo>
                <a:lnTo>
                  <a:pt x="136821" y="235626"/>
                </a:lnTo>
                <a:lnTo>
                  <a:pt x="136720" y="236319"/>
                </a:lnTo>
                <a:lnTo>
                  <a:pt x="136684" y="237128"/>
                </a:lnTo>
                <a:lnTo>
                  <a:pt x="136807" y="237581"/>
                </a:lnTo>
                <a:lnTo>
                  <a:pt x="137188" y="238276"/>
                </a:lnTo>
                <a:lnTo>
                  <a:pt x="137476" y="238999"/>
                </a:lnTo>
                <a:lnTo>
                  <a:pt x="137425" y="239234"/>
                </a:lnTo>
                <a:lnTo>
                  <a:pt x="136736" y="240529"/>
                </a:lnTo>
                <a:lnTo>
                  <a:pt x="136921" y="240903"/>
                </a:lnTo>
                <a:lnTo>
                  <a:pt x="137648" y="241589"/>
                </a:lnTo>
                <a:lnTo>
                  <a:pt x="137762" y="241877"/>
                </a:lnTo>
                <a:lnTo>
                  <a:pt x="137692" y="242124"/>
                </a:lnTo>
                <a:lnTo>
                  <a:pt x="137227" y="243008"/>
                </a:lnTo>
                <a:lnTo>
                  <a:pt x="137352" y="243222"/>
                </a:lnTo>
                <a:lnTo>
                  <a:pt x="137631" y="244279"/>
                </a:lnTo>
                <a:lnTo>
                  <a:pt x="137887" y="245001"/>
                </a:lnTo>
                <a:lnTo>
                  <a:pt x="137922" y="245206"/>
                </a:lnTo>
                <a:lnTo>
                  <a:pt x="137886" y="245410"/>
                </a:lnTo>
                <a:lnTo>
                  <a:pt x="137646" y="245793"/>
                </a:lnTo>
                <a:lnTo>
                  <a:pt x="137628" y="245931"/>
                </a:lnTo>
                <a:lnTo>
                  <a:pt x="137715" y="246155"/>
                </a:lnTo>
                <a:lnTo>
                  <a:pt x="138398" y="246943"/>
                </a:lnTo>
                <a:lnTo>
                  <a:pt x="138776" y="247059"/>
                </a:lnTo>
                <a:lnTo>
                  <a:pt x="139123" y="246937"/>
                </a:lnTo>
                <a:lnTo>
                  <a:pt x="139463" y="247043"/>
                </a:lnTo>
                <a:lnTo>
                  <a:pt x="139620" y="247554"/>
                </a:lnTo>
                <a:lnTo>
                  <a:pt x="139477" y="247759"/>
                </a:lnTo>
                <a:lnTo>
                  <a:pt x="139735" y="248018"/>
                </a:lnTo>
                <a:lnTo>
                  <a:pt x="140313" y="248397"/>
                </a:lnTo>
                <a:lnTo>
                  <a:pt x="140696" y="248767"/>
                </a:lnTo>
                <a:lnTo>
                  <a:pt x="140912" y="249423"/>
                </a:lnTo>
                <a:lnTo>
                  <a:pt x="140920" y="249606"/>
                </a:lnTo>
                <a:lnTo>
                  <a:pt x="140863" y="249972"/>
                </a:lnTo>
                <a:lnTo>
                  <a:pt x="140493" y="250562"/>
                </a:lnTo>
                <a:lnTo>
                  <a:pt x="140419" y="250907"/>
                </a:lnTo>
                <a:lnTo>
                  <a:pt x="140459" y="251254"/>
                </a:lnTo>
                <a:lnTo>
                  <a:pt x="140994" y="251872"/>
                </a:lnTo>
                <a:lnTo>
                  <a:pt x="141621" y="252752"/>
                </a:lnTo>
                <a:lnTo>
                  <a:pt x="141714" y="253122"/>
                </a:lnTo>
                <a:lnTo>
                  <a:pt x="141700" y="253358"/>
                </a:lnTo>
                <a:lnTo>
                  <a:pt x="141539" y="254006"/>
                </a:lnTo>
                <a:lnTo>
                  <a:pt x="141269" y="254815"/>
                </a:lnTo>
                <a:lnTo>
                  <a:pt x="140711" y="255985"/>
                </a:lnTo>
                <a:lnTo>
                  <a:pt x="140127" y="256933"/>
                </a:lnTo>
                <a:lnTo>
                  <a:pt x="139985" y="257317"/>
                </a:lnTo>
                <a:lnTo>
                  <a:pt x="139980" y="257586"/>
                </a:lnTo>
                <a:lnTo>
                  <a:pt x="140142" y="257983"/>
                </a:lnTo>
                <a:lnTo>
                  <a:pt x="140281" y="258162"/>
                </a:lnTo>
                <a:lnTo>
                  <a:pt x="140708" y="258463"/>
                </a:lnTo>
                <a:lnTo>
                  <a:pt x="141001" y="258836"/>
                </a:lnTo>
                <a:lnTo>
                  <a:pt x="141103" y="259412"/>
                </a:lnTo>
                <a:lnTo>
                  <a:pt x="141173" y="260348"/>
                </a:lnTo>
                <a:lnTo>
                  <a:pt x="141325" y="260686"/>
                </a:lnTo>
                <a:lnTo>
                  <a:pt x="141829" y="261337"/>
                </a:lnTo>
                <a:lnTo>
                  <a:pt x="142070" y="261539"/>
                </a:lnTo>
                <a:lnTo>
                  <a:pt x="142474" y="261624"/>
                </a:lnTo>
                <a:lnTo>
                  <a:pt x="143373" y="262033"/>
                </a:lnTo>
                <a:lnTo>
                  <a:pt x="143498" y="262203"/>
                </a:lnTo>
                <a:lnTo>
                  <a:pt x="143595" y="262525"/>
                </a:lnTo>
                <a:lnTo>
                  <a:pt x="143551" y="262773"/>
                </a:lnTo>
                <a:lnTo>
                  <a:pt x="143337" y="263251"/>
                </a:lnTo>
                <a:lnTo>
                  <a:pt x="143089" y="263398"/>
                </a:lnTo>
                <a:lnTo>
                  <a:pt x="142618" y="263437"/>
                </a:lnTo>
                <a:lnTo>
                  <a:pt x="142398" y="263658"/>
                </a:lnTo>
                <a:lnTo>
                  <a:pt x="142245" y="264105"/>
                </a:lnTo>
                <a:lnTo>
                  <a:pt x="142204" y="264548"/>
                </a:lnTo>
                <a:lnTo>
                  <a:pt x="142286" y="265042"/>
                </a:lnTo>
                <a:lnTo>
                  <a:pt x="142516" y="265421"/>
                </a:lnTo>
                <a:lnTo>
                  <a:pt x="142797" y="265606"/>
                </a:lnTo>
                <a:lnTo>
                  <a:pt x="142833" y="265742"/>
                </a:lnTo>
                <a:lnTo>
                  <a:pt x="142604" y="266377"/>
                </a:lnTo>
                <a:lnTo>
                  <a:pt x="142140" y="267335"/>
                </a:lnTo>
                <a:lnTo>
                  <a:pt x="141899" y="267442"/>
                </a:lnTo>
                <a:lnTo>
                  <a:pt x="141617" y="267284"/>
                </a:lnTo>
                <a:lnTo>
                  <a:pt x="141391" y="267298"/>
                </a:lnTo>
                <a:lnTo>
                  <a:pt x="141016" y="267687"/>
                </a:lnTo>
                <a:lnTo>
                  <a:pt x="140659" y="268321"/>
                </a:lnTo>
                <a:lnTo>
                  <a:pt x="139710" y="268825"/>
                </a:lnTo>
                <a:lnTo>
                  <a:pt x="139447" y="269111"/>
                </a:lnTo>
                <a:lnTo>
                  <a:pt x="138566" y="269489"/>
                </a:lnTo>
                <a:lnTo>
                  <a:pt x="137648" y="270807"/>
                </a:lnTo>
                <a:lnTo>
                  <a:pt x="137575" y="271189"/>
                </a:lnTo>
                <a:lnTo>
                  <a:pt x="137612" y="271466"/>
                </a:lnTo>
                <a:lnTo>
                  <a:pt x="137713" y="271605"/>
                </a:lnTo>
                <a:lnTo>
                  <a:pt x="137975" y="271798"/>
                </a:lnTo>
                <a:lnTo>
                  <a:pt x="138155" y="271797"/>
                </a:lnTo>
                <a:lnTo>
                  <a:pt x="138288" y="271863"/>
                </a:lnTo>
                <a:lnTo>
                  <a:pt x="138458" y="272094"/>
                </a:lnTo>
                <a:lnTo>
                  <a:pt x="138638" y="272460"/>
                </a:lnTo>
                <a:lnTo>
                  <a:pt x="138803" y="272951"/>
                </a:lnTo>
                <a:lnTo>
                  <a:pt x="138978" y="273818"/>
                </a:lnTo>
                <a:lnTo>
                  <a:pt x="139566" y="274948"/>
                </a:lnTo>
                <a:lnTo>
                  <a:pt x="139648" y="275301"/>
                </a:lnTo>
                <a:lnTo>
                  <a:pt x="139616" y="275466"/>
                </a:lnTo>
                <a:lnTo>
                  <a:pt x="139330" y="275758"/>
                </a:lnTo>
                <a:lnTo>
                  <a:pt x="139280" y="275919"/>
                </a:lnTo>
                <a:lnTo>
                  <a:pt x="139309" y="276478"/>
                </a:lnTo>
                <a:lnTo>
                  <a:pt x="139630" y="277572"/>
                </a:lnTo>
                <a:lnTo>
                  <a:pt x="139579" y="277827"/>
                </a:lnTo>
                <a:lnTo>
                  <a:pt x="139329" y="278438"/>
                </a:lnTo>
                <a:lnTo>
                  <a:pt x="139115" y="278819"/>
                </a:lnTo>
                <a:lnTo>
                  <a:pt x="138687" y="279228"/>
                </a:lnTo>
                <a:lnTo>
                  <a:pt x="138209" y="279642"/>
                </a:lnTo>
                <a:lnTo>
                  <a:pt x="138305" y="280841"/>
                </a:lnTo>
                <a:lnTo>
                  <a:pt x="138477" y="281354"/>
                </a:lnTo>
                <a:lnTo>
                  <a:pt x="138656" y="281988"/>
                </a:lnTo>
                <a:lnTo>
                  <a:pt x="138926" y="282644"/>
                </a:lnTo>
                <a:lnTo>
                  <a:pt x="138900" y="283553"/>
                </a:lnTo>
                <a:lnTo>
                  <a:pt x="139445" y="284210"/>
                </a:lnTo>
                <a:lnTo>
                  <a:pt x="140027" y="284648"/>
                </a:lnTo>
                <a:lnTo>
                  <a:pt x="140276" y="285148"/>
                </a:lnTo>
                <a:lnTo>
                  <a:pt x="140441" y="285742"/>
                </a:lnTo>
                <a:lnTo>
                  <a:pt x="140846" y="286741"/>
                </a:lnTo>
                <a:lnTo>
                  <a:pt x="141658" y="288498"/>
                </a:lnTo>
                <a:lnTo>
                  <a:pt x="142058" y="288854"/>
                </a:lnTo>
                <a:lnTo>
                  <a:pt x="144386" y="290018"/>
                </a:lnTo>
                <a:lnTo>
                  <a:pt x="144676" y="290205"/>
                </a:lnTo>
                <a:lnTo>
                  <a:pt x="145182" y="290633"/>
                </a:lnTo>
                <a:lnTo>
                  <a:pt x="145575" y="291061"/>
                </a:lnTo>
                <a:lnTo>
                  <a:pt x="145748" y="291402"/>
                </a:lnTo>
                <a:lnTo>
                  <a:pt x="145797" y="291681"/>
                </a:lnTo>
                <a:lnTo>
                  <a:pt x="145688" y="291890"/>
                </a:lnTo>
                <a:lnTo>
                  <a:pt x="145340" y="292218"/>
                </a:lnTo>
                <a:lnTo>
                  <a:pt x="145268" y="292594"/>
                </a:lnTo>
                <a:lnTo>
                  <a:pt x="145417" y="292902"/>
                </a:lnTo>
                <a:lnTo>
                  <a:pt x="145748" y="293081"/>
                </a:lnTo>
                <a:lnTo>
                  <a:pt x="145945" y="293034"/>
                </a:lnTo>
                <a:lnTo>
                  <a:pt x="146174" y="292884"/>
                </a:lnTo>
                <a:lnTo>
                  <a:pt x="146700" y="292318"/>
                </a:lnTo>
                <a:lnTo>
                  <a:pt x="146779" y="292116"/>
                </a:lnTo>
                <a:lnTo>
                  <a:pt x="146720" y="291757"/>
                </a:lnTo>
                <a:lnTo>
                  <a:pt x="146762" y="291625"/>
                </a:lnTo>
                <a:lnTo>
                  <a:pt x="146976" y="291516"/>
                </a:lnTo>
                <a:lnTo>
                  <a:pt x="147372" y="291510"/>
                </a:lnTo>
                <a:lnTo>
                  <a:pt x="147768" y="291794"/>
                </a:lnTo>
                <a:lnTo>
                  <a:pt x="147968" y="292046"/>
                </a:lnTo>
                <a:lnTo>
                  <a:pt x="148149" y="292180"/>
                </a:lnTo>
                <a:lnTo>
                  <a:pt x="148713" y="292331"/>
                </a:lnTo>
                <a:lnTo>
                  <a:pt x="148927" y="292511"/>
                </a:lnTo>
                <a:lnTo>
                  <a:pt x="149193" y="292891"/>
                </a:lnTo>
                <a:lnTo>
                  <a:pt x="149534" y="293691"/>
                </a:lnTo>
                <a:lnTo>
                  <a:pt x="149841" y="294223"/>
                </a:lnTo>
                <a:lnTo>
                  <a:pt x="150457" y="294653"/>
                </a:lnTo>
                <a:lnTo>
                  <a:pt x="151322" y="295436"/>
                </a:lnTo>
                <a:lnTo>
                  <a:pt x="151680" y="295864"/>
                </a:lnTo>
                <a:lnTo>
                  <a:pt x="151753" y="296131"/>
                </a:lnTo>
                <a:lnTo>
                  <a:pt x="146625" y="297378"/>
                </a:lnTo>
                <a:lnTo>
                  <a:pt x="120848" y="303588"/>
                </a:lnTo>
                <a:lnTo>
                  <a:pt x="110188" y="306228"/>
                </a:lnTo>
                <a:lnTo>
                  <a:pt x="102025" y="308240"/>
                </a:lnTo>
                <a:lnTo>
                  <a:pt x="80734" y="313485"/>
                </a:lnTo>
                <a:lnTo>
                  <a:pt x="79729" y="313750"/>
                </a:lnTo>
                <a:lnTo>
                  <a:pt x="76636" y="307428"/>
                </a:lnTo>
                <a:lnTo>
                  <a:pt x="76839" y="306588"/>
                </a:lnTo>
                <a:lnTo>
                  <a:pt x="76875" y="305831"/>
                </a:lnTo>
                <a:lnTo>
                  <a:pt x="76381" y="305162"/>
                </a:lnTo>
                <a:lnTo>
                  <a:pt x="76071" y="303457"/>
                </a:lnTo>
                <a:lnTo>
                  <a:pt x="76137" y="303329"/>
                </a:lnTo>
                <a:lnTo>
                  <a:pt x="76680" y="303378"/>
                </a:lnTo>
                <a:lnTo>
                  <a:pt x="74846" y="295694"/>
                </a:lnTo>
                <a:lnTo>
                  <a:pt x="73555" y="290519"/>
                </a:lnTo>
                <a:lnTo>
                  <a:pt x="73492" y="290264"/>
                </a:lnTo>
                <a:lnTo>
                  <a:pt x="73462" y="290122"/>
                </a:lnTo>
                <a:lnTo>
                  <a:pt x="70842" y="279007"/>
                </a:lnTo>
                <a:lnTo>
                  <a:pt x="69239" y="271714"/>
                </a:lnTo>
                <a:lnTo>
                  <a:pt x="65468" y="255607"/>
                </a:lnTo>
                <a:lnTo>
                  <a:pt x="64702" y="252053"/>
                </a:lnTo>
                <a:lnTo>
                  <a:pt x="63062" y="245395"/>
                </a:lnTo>
                <a:lnTo>
                  <a:pt x="61878" y="240586"/>
                </a:lnTo>
                <a:lnTo>
                  <a:pt x="61613" y="239532"/>
                </a:lnTo>
                <a:lnTo>
                  <a:pt x="61389" y="238632"/>
                </a:lnTo>
                <a:lnTo>
                  <a:pt x="58501" y="226672"/>
                </a:lnTo>
                <a:lnTo>
                  <a:pt x="57163" y="221336"/>
                </a:lnTo>
                <a:lnTo>
                  <a:pt x="56973" y="220834"/>
                </a:lnTo>
                <a:lnTo>
                  <a:pt x="56838" y="220367"/>
                </a:lnTo>
                <a:lnTo>
                  <a:pt x="56829" y="220035"/>
                </a:lnTo>
                <a:lnTo>
                  <a:pt x="57063" y="219721"/>
                </a:lnTo>
                <a:lnTo>
                  <a:pt x="57135" y="219485"/>
                </a:lnTo>
                <a:lnTo>
                  <a:pt x="57083" y="219124"/>
                </a:lnTo>
                <a:lnTo>
                  <a:pt x="56942" y="218832"/>
                </a:lnTo>
                <a:lnTo>
                  <a:pt x="56324" y="218113"/>
                </a:lnTo>
                <a:lnTo>
                  <a:pt x="56187" y="218027"/>
                </a:lnTo>
                <a:lnTo>
                  <a:pt x="55966" y="218009"/>
                </a:lnTo>
                <a:lnTo>
                  <a:pt x="55714" y="217181"/>
                </a:lnTo>
                <a:lnTo>
                  <a:pt x="55815" y="216877"/>
                </a:lnTo>
                <a:lnTo>
                  <a:pt x="55754" y="216730"/>
                </a:lnTo>
                <a:lnTo>
                  <a:pt x="55315" y="216466"/>
                </a:lnTo>
                <a:lnTo>
                  <a:pt x="54530" y="215643"/>
                </a:lnTo>
                <a:lnTo>
                  <a:pt x="53930" y="215303"/>
                </a:lnTo>
                <a:lnTo>
                  <a:pt x="53374" y="215059"/>
                </a:lnTo>
                <a:lnTo>
                  <a:pt x="52408" y="215033"/>
                </a:lnTo>
                <a:lnTo>
                  <a:pt x="52264" y="214923"/>
                </a:lnTo>
                <a:lnTo>
                  <a:pt x="52163" y="214672"/>
                </a:lnTo>
                <a:lnTo>
                  <a:pt x="51796" y="214555"/>
                </a:lnTo>
                <a:lnTo>
                  <a:pt x="50969" y="214820"/>
                </a:lnTo>
                <a:lnTo>
                  <a:pt x="50865" y="214686"/>
                </a:lnTo>
                <a:lnTo>
                  <a:pt x="50870" y="214396"/>
                </a:lnTo>
                <a:lnTo>
                  <a:pt x="50964" y="214035"/>
                </a:lnTo>
                <a:lnTo>
                  <a:pt x="50498" y="213878"/>
                </a:lnTo>
                <a:lnTo>
                  <a:pt x="50645" y="213167"/>
                </a:lnTo>
                <a:lnTo>
                  <a:pt x="50640" y="213001"/>
                </a:lnTo>
                <a:lnTo>
                  <a:pt x="50552" y="212474"/>
                </a:lnTo>
                <a:lnTo>
                  <a:pt x="50406" y="211951"/>
                </a:lnTo>
                <a:lnTo>
                  <a:pt x="50189" y="211671"/>
                </a:lnTo>
                <a:lnTo>
                  <a:pt x="49663" y="211196"/>
                </a:lnTo>
                <a:lnTo>
                  <a:pt x="49443" y="211156"/>
                </a:lnTo>
                <a:lnTo>
                  <a:pt x="48846" y="209582"/>
                </a:lnTo>
                <a:lnTo>
                  <a:pt x="48761" y="209432"/>
                </a:lnTo>
                <a:lnTo>
                  <a:pt x="48582" y="209309"/>
                </a:lnTo>
                <a:lnTo>
                  <a:pt x="48261" y="209340"/>
                </a:lnTo>
                <a:lnTo>
                  <a:pt x="48119" y="209812"/>
                </a:lnTo>
                <a:lnTo>
                  <a:pt x="47914" y="209806"/>
                </a:lnTo>
                <a:lnTo>
                  <a:pt x="47414" y="209590"/>
                </a:lnTo>
                <a:lnTo>
                  <a:pt x="46860" y="209706"/>
                </a:lnTo>
                <a:lnTo>
                  <a:pt x="46588" y="210000"/>
                </a:lnTo>
                <a:lnTo>
                  <a:pt x="45335" y="210322"/>
                </a:lnTo>
                <a:lnTo>
                  <a:pt x="44982" y="210875"/>
                </a:lnTo>
                <a:lnTo>
                  <a:pt x="43924" y="210895"/>
                </a:lnTo>
                <a:lnTo>
                  <a:pt x="43405" y="211185"/>
                </a:lnTo>
                <a:lnTo>
                  <a:pt x="43261" y="211201"/>
                </a:lnTo>
                <a:lnTo>
                  <a:pt x="43076" y="211112"/>
                </a:lnTo>
                <a:lnTo>
                  <a:pt x="42826" y="211209"/>
                </a:lnTo>
                <a:lnTo>
                  <a:pt x="42831" y="211430"/>
                </a:lnTo>
                <a:lnTo>
                  <a:pt x="43170" y="211806"/>
                </a:lnTo>
                <a:lnTo>
                  <a:pt x="42915" y="212442"/>
                </a:lnTo>
                <a:lnTo>
                  <a:pt x="42855" y="212725"/>
                </a:lnTo>
                <a:lnTo>
                  <a:pt x="43384" y="213424"/>
                </a:lnTo>
                <a:lnTo>
                  <a:pt x="43414" y="213565"/>
                </a:lnTo>
                <a:lnTo>
                  <a:pt x="43381" y="213774"/>
                </a:lnTo>
                <a:lnTo>
                  <a:pt x="43128" y="214309"/>
                </a:lnTo>
                <a:lnTo>
                  <a:pt x="42730" y="214786"/>
                </a:lnTo>
                <a:lnTo>
                  <a:pt x="43123" y="216223"/>
                </a:lnTo>
                <a:lnTo>
                  <a:pt x="43379" y="216863"/>
                </a:lnTo>
                <a:lnTo>
                  <a:pt x="43387" y="217171"/>
                </a:lnTo>
                <a:lnTo>
                  <a:pt x="43357" y="217341"/>
                </a:lnTo>
                <a:lnTo>
                  <a:pt x="42868" y="218191"/>
                </a:lnTo>
                <a:lnTo>
                  <a:pt x="42599" y="218498"/>
                </a:lnTo>
                <a:lnTo>
                  <a:pt x="42397" y="218556"/>
                </a:lnTo>
                <a:lnTo>
                  <a:pt x="42183" y="218509"/>
                </a:lnTo>
                <a:lnTo>
                  <a:pt x="41648" y="218361"/>
                </a:lnTo>
                <a:lnTo>
                  <a:pt x="40458" y="217845"/>
                </a:lnTo>
                <a:lnTo>
                  <a:pt x="40041" y="217477"/>
                </a:lnTo>
                <a:lnTo>
                  <a:pt x="39451" y="217447"/>
                </a:lnTo>
                <a:lnTo>
                  <a:pt x="39248" y="217371"/>
                </a:lnTo>
                <a:lnTo>
                  <a:pt x="38950" y="217063"/>
                </a:lnTo>
                <a:lnTo>
                  <a:pt x="38885" y="216920"/>
                </a:lnTo>
                <a:lnTo>
                  <a:pt x="38890" y="216631"/>
                </a:lnTo>
                <a:lnTo>
                  <a:pt x="39084" y="215522"/>
                </a:lnTo>
                <a:lnTo>
                  <a:pt x="39236" y="214936"/>
                </a:lnTo>
                <a:lnTo>
                  <a:pt x="39076" y="214533"/>
                </a:lnTo>
                <a:lnTo>
                  <a:pt x="38788" y="214037"/>
                </a:lnTo>
                <a:lnTo>
                  <a:pt x="38753" y="213872"/>
                </a:lnTo>
                <a:lnTo>
                  <a:pt x="38993" y="212752"/>
                </a:lnTo>
                <a:lnTo>
                  <a:pt x="38971" y="212617"/>
                </a:lnTo>
                <a:lnTo>
                  <a:pt x="38862" y="212437"/>
                </a:lnTo>
                <a:lnTo>
                  <a:pt x="37675" y="211337"/>
                </a:lnTo>
                <a:lnTo>
                  <a:pt x="37548" y="211100"/>
                </a:lnTo>
                <a:lnTo>
                  <a:pt x="37535" y="210328"/>
                </a:lnTo>
                <a:lnTo>
                  <a:pt x="37587" y="210097"/>
                </a:lnTo>
                <a:lnTo>
                  <a:pt x="37687" y="209892"/>
                </a:lnTo>
                <a:lnTo>
                  <a:pt x="38027" y="209517"/>
                </a:lnTo>
                <a:lnTo>
                  <a:pt x="38159" y="208896"/>
                </a:lnTo>
                <a:lnTo>
                  <a:pt x="38055" y="208186"/>
                </a:lnTo>
                <a:lnTo>
                  <a:pt x="38249" y="206694"/>
                </a:lnTo>
                <a:lnTo>
                  <a:pt x="38174" y="206320"/>
                </a:lnTo>
                <a:lnTo>
                  <a:pt x="38202" y="205182"/>
                </a:lnTo>
                <a:lnTo>
                  <a:pt x="38149" y="204767"/>
                </a:lnTo>
                <a:lnTo>
                  <a:pt x="37878" y="204370"/>
                </a:lnTo>
                <a:lnTo>
                  <a:pt x="37861" y="204138"/>
                </a:lnTo>
                <a:lnTo>
                  <a:pt x="37996" y="203730"/>
                </a:lnTo>
                <a:lnTo>
                  <a:pt x="38270" y="203461"/>
                </a:lnTo>
                <a:lnTo>
                  <a:pt x="38440" y="203132"/>
                </a:lnTo>
                <a:lnTo>
                  <a:pt x="38518" y="202808"/>
                </a:lnTo>
                <a:lnTo>
                  <a:pt x="38545" y="202251"/>
                </a:lnTo>
                <a:lnTo>
                  <a:pt x="38798" y="201176"/>
                </a:lnTo>
                <a:lnTo>
                  <a:pt x="38961" y="200783"/>
                </a:lnTo>
                <a:lnTo>
                  <a:pt x="39291" y="200225"/>
                </a:lnTo>
                <a:lnTo>
                  <a:pt x="39658" y="199149"/>
                </a:lnTo>
                <a:lnTo>
                  <a:pt x="39605" y="198720"/>
                </a:lnTo>
                <a:lnTo>
                  <a:pt x="39315" y="197929"/>
                </a:lnTo>
                <a:lnTo>
                  <a:pt x="39135" y="197120"/>
                </a:lnTo>
                <a:lnTo>
                  <a:pt x="39118" y="196868"/>
                </a:lnTo>
                <a:lnTo>
                  <a:pt x="39412" y="195646"/>
                </a:lnTo>
                <a:lnTo>
                  <a:pt x="39773" y="194140"/>
                </a:lnTo>
                <a:lnTo>
                  <a:pt x="39902" y="193298"/>
                </a:lnTo>
                <a:lnTo>
                  <a:pt x="39864" y="193119"/>
                </a:lnTo>
                <a:lnTo>
                  <a:pt x="39350" y="192646"/>
                </a:lnTo>
                <a:lnTo>
                  <a:pt x="39226" y="192457"/>
                </a:lnTo>
                <a:lnTo>
                  <a:pt x="38811" y="191613"/>
                </a:lnTo>
                <a:lnTo>
                  <a:pt x="38246" y="191219"/>
                </a:lnTo>
                <a:lnTo>
                  <a:pt x="37656" y="190978"/>
                </a:lnTo>
                <a:lnTo>
                  <a:pt x="36777" y="190523"/>
                </a:lnTo>
                <a:lnTo>
                  <a:pt x="36644" y="190329"/>
                </a:lnTo>
                <a:lnTo>
                  <a:pt x="36378" y="189705"/>
                </a:lnTo>
                <a:lnTo>
                  <a:pt x="36206" y="189434"/>
                </a:lnTo>
                <a:lnTo>
                  <a:pt x="35999" y="189173"/>
                </a:lnTo>
                <a:lnTo>
                  <a:pt x="35711" y="188949"/>
                </a:lnTo>
                <a:lnTo>
                  <a:pt x="34974" y="188630"/>
                </a:lnTo>
                <a:lnTo>
                  <a:pt x="34676" y="188274"/>
                </a:lnTo>
                <a:lnTo>
                  <a:pt x="34607" y="188111"/>
                </a:lnTo>
                <a:lnTo>
                  <a:pt x="34594" y="187196"/>
                </a:lnTo>
                <a:lnTo>
                  <a:pt x="34651" y="186792"/>
                </a:lnTo>
                <a:lnTo>
                  <a:pt x="35051" y="186053"/>
                </a:lnTo>
                <a:lnTo>
                  <a:pt x="35437" y="185686"/>
                </a:lnTo>
                <a:lnTo>
                  <a:pt x="35582" y="185230"/>
                </a:lnTo>
                <a:lnTo>
                  <a:pt x="35568" y="184765"/>
                </a:lnTo>
                <a:lnTo>
                  <a:pt x="35412" y="184625"/>
                </a:lnTo>
                <a:lnTo>
                  <a:pt x="34629" y="184205"/>
                </a:lnTo>
                <a:lnTo>
                  <a:pt x="34461" y="183947"/>
                </a:lnTo>
                <a:lnTo>
                  <a:pt x="34371" y="183430"/>
                </a:lnTo>
                <a:lnTo>
                  <a:pt x="34381" y="182733"/>
                </a:lnTo>
                <a:lnTo>
                  <a:pt x="34517" y="181477"/>
                </a:lnTo>
                <a:lnTo>
                  <a:pt x="34480" y="181308"/>
                </a:lnTo>
                <a:lnTo>
                  <a:pt x="34132" y="180797"/>
                </a:lnTo>
                <a:lnTo>
                  <a:pt x="33169" y="179693"/>
                </a:lnTo>
                <a:lnTo>
                  <a:pt x="31714" y="178540"/>
                </a:lnTo>
                <a:lnTo>
                  <a:pt x="31510" y="178259"/>
                </a:lnTo>
                <a:lnTo>
                  <a:pt x="30826" y="176987"/>
                </a:lnTo>
                <a:lnTo>
                  <a:pt x="29825" y="175615"/>
                </a:lnTo>
                <a:lnTo>
                  <a:pt x="29653" y="175271"/>
                </a:lnTo>
                <a:lnTo>
                  <a:pt x="29401" y="173305"/>
                </a:lnTo>
                <a:lnTo>
                  <a:pt x="28689" y="171128"/>
                </a:lnTo>
                <a:lnTo>
                  <a:pt x="28041" y="170244"/>
                </a:lnTo>
                <a:lnTo>
                  <a:pt x="27782" y="169752"/>
                </a:lnTo>
                <a:lnTo>
                  <a:pt x="27695" y="169425"/>
                </a:lnTo>
                <a:lnTo>
                  <a:pt x="27699" y="168978"/>
                </a:lnTo>
                <a:lnTo>
                  <a:pt x="27328" y="165840"/>
                </a:lnTo>
                <a:lnTo>
                  <a:pt x="27172" y="165274"/>
                </a:lnTo>
                <a:lnTo>
                  <a:pt x="26858" y="164708"/>
                </a:lnTo>
                <a:lnTo>
                  <a:pt x="26415" y="164107"/>
                </a:lnTo>
                <a:lnTo>
                  <a:pt x="26024" y="163883"/>
                </a:lnTo>
                <a:lnTo>
                  <a:pt x="25448" y="163722"/>
                </a:lnTo>
                <a:lnTo>
                  <a:pt x="25170" y="163701"/>
                </a:lnTo>
                <a:lnTo>
                  <a:pt x="24592" y="163224"/>
                </a:lnTo>
                <a:lnTo>
                  <a:pt x="24320" y="163165"/>
                </a:lnTo>
                <a:lnTo>
                  <a:pt x="23673" y="16285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3" name="pg283"/>
          <p:cNvSpPr/>
          <p:nvPr/>
        </p:nvSpPr>
        <p:spPr>
          <a:xfrm>
            <a:off x="5811252" y="3481018"/>
            <a:ext cx="763547" cy="439178"/>
          </a:xfrm>
          <a:custGeom>
            <a:avLst/>
            <a:gdLst/>
            <a:ahLst/>
            <a:cxnLst/>
            <a:rect l="0" t="0" r="0" b="0"/>
            <a:pathLst>
              <a:path w="763547" h="439178">
                <a:moveTo>
                  <a:pt x="38" y="438891"/>
                </a:moveTo>
                <a:lnTo>
                  <a:pt x="156" y="438674"/>
                </a:lnTo>
                <a:lnTo>
                  <a:pt x="875" y="438431"/>
                </a:lnTo>
                <a:lnTo>
                  <a:pt x="1054" y="438281"/>
                </a:lnTo>
                <a:lnTo>
                  <a:pt x="1544" y="437586"/>
                </a:lnTo>
                <a:lnTo>
                  <a:pt x="2263" y="436870"/>
                </a:lnTo>
                <a:lnTo>
                  <a:pt x="2273" y="436121"/>
                </a:lnTo>
                <a:lnTo>
                  <a:pt x="2552" y="435894"/>
                </a:lnTo>
                <a:lnTo>
                  <a:pt x="3072" y="435742"/>
                </a:lnTo>
                <a:lnTo>
                  <a:pt x="3578" y="435904"/>
                </a:lnTo>
                <a:lnTo>
                  <a:pt x="4157" y="435670"/>
                </a:lnTo>
                <a:lnTo>
                  <a:pt x="4520" y="435479"/>
                </a:lnTo>
                <a:lnTo>
                  <a:pt x="4972" y="435064"/>
                </a:lnTo>
                <a:lnTo>
                  <a:pt x="5255" y="434599"/>
                </a:lnTo>
                <a:lnTo>
                  <a:pt x="5395" y="434254"/>
                </a:lnTo>
                <a:lnTo>
                  <a:pt x="5988" y="433781"/>
                </a:lnTo>
                <a:lnTo>
                  <a:pt x="6202" y="433662"/>
                </a:lnTo>
                <a:lnTo>
                  <a:pt x="6331" y="433655"/>
                </a:lnTo>
                <a:lnTo>
                  <a:pt x="6473" y="433734"/>
                </a:lnTo>
                <a:lnTo>
                  <a:pt x="6696" y="433676"/>
                </a:lnTo>
                <a:lnTo>
                  <a:pt x="8211" y="432916"/>
                </a:lnTo>
                <a:lnTo>
                  <a:pt x="8912" y="432763"/>
                </a:lnTo>
                <a:lnTo>
                  <a:pt x="9579" y="432178"/>
                </a:lnTo>
                <a:lnTo>
                  <a:pt x="9933" y="431790"/>
                </a:lnTo>
                <a:lnTo>
                  <a:pt x="10186" y="431391"/>
                </a:lnTo>
                <a:lnTo>
                  <a:pt x="10976" y="430963"/>
                </a:lnTo>
                <a:lnTo>
                  <a:pt x="11632" y="430778"/>
                </a:lnTo>
                <a:lnTo>
                  <a:pt x="12135" y="430442"/>
                </a:lnTo>
                <a:lnTo>
                  <a:pt x="12894" y="429669"/>
                </a:lnTo>
                <a:lnTo>
                  <a:pt x="12878" y="429497"/>
                </a:lnTo>
                <a:lnTo>
                  <a:pt x="12956" y="429274"/>
                </a:lnTo>
                <a:lnTo>
                  <a:pt x="13160" y="429094"/>
                </a:lnTo>
                <a:lnTo>
                  <a:pt x="13409" y="429082"/>
                </a:lnTo>
                <a:lnTo>
                  <a:pt x="14471" y="428725"/>
                </a:lnTo>
                <a:lnTo>
                  <a:pt x="14866" y="428479"/>
                </a:lnTo>
                <a:lnTo>
                  <a:pt x="15345" y="428457"/>
                </a:lnTo>
                <a:lnTo>
                  <a:pt x="15879" y="428328"/>
                </a:lnTo>
                <a:lnTo>
                  <a:pt x="16006" y="428172"/>
                </a:lnTo>
                <a:lnTo>
                  <a:pt x="16187" y="428108"/>
                </a:lnTo>
                <a:lnTo>
                  <a:pt x="16597" y="428097"/>
                </a:lnTo>
                <a:lnTo>
                  <a:pt x="17132" y="428316"/>
                </a:lnTo>
                <a:lnTo>
                  <a:pt x="17779" y="428406"/>
                </a:lnTo>
                <a:lnTo>
                  <a:pt x="19391" y="428351"/>
                </a:lnTo>
                <a:lnTo>
                  <a:pt x="19945" y="428245"/>
                </a:lnTo>
                <a:lnTo>
                  <a:pt x="20204" y="428094"/>
                </a:lnTo>
                <a:lnTo>
                  <a:pt x="20546" y="428167"/>
                </a:lnTo>
                <a:lnTo>
                  <a:pt x="21186" y="428009"/>
                </a:lnTo>
                <a:lnTo>
                  <a:pt x="21874" y="427707"/>
                </a:lnTo>
                <a:lnTo>
                  <a:pt x="22309" y="427729"/>
                </a:lnTo>
                <a:lnTo>
                  <a:pt x="22775" y="427622"/>
                </a:lnTo>
                <a:lnTo>
                  <a:pt x="23545" y="427394"/>
                </a:lnTo>
                <a:lnTo>
                  <a:pt x="23937" y="427198"/>
                </a:lnTo>
                <a:lnTo>
                  <a:pt x="24652" y="426805"/>
                </a:lnTo>
                <a:lnTo>
                  <a:pt x="26188" y="425727"/>
                </a:lnTo>
                <a:lnTo>
                  <a:pt x="26114" y="425502"/>
                </a:lnTo>
                <a:lnTo>
                  <a:pt x="26603" y="424743"/>
                </a:lnTo>
                <a:lnTo>
                  <a:pt x="26888" y="424500"/>
                </a:lnTo>
                <a:lnTo>
                  <a:pt x="28603" y="423483"/>
                </a:lnTo>
                <a:lnTo>
                  <a:pt x="28912" y="423200"/>
                </a:lnTo>
                <a:lnTo>
                  <a:pt x="29095" y="423147"/>
                </a:lnTo>
                <a:lnTo>
                  <a:pt x="29401" y="423250"/>
                </a:lnTo>
                <a:lnTo>
                  <a:pt x="29656" y="423075"/>
                </a:lnTo>
                <a:lnTo>
                  <a:pt x="29893" y="422788"/>
                </a:lnTo>
                <a:lnTo>
                  <a:pt x="30157" y="422663"/>
                </a:lnTo>
                <a:lnTo>
                  <a:pt x="30246" y="422525"/>
                </a:lnTo>
                <a:lnTo>
                  <a:pt x="30871" y="422070"/>
                </a:lnTo>
                <a:lnTo>
                  <a:pt x="33405" y="420827"/>
                </a:lnTo>
                <a:lnTo>
                  <a:pt x="33653" y="420677"/>
                </a:lnTo>
                <a:lnTo>
                  <a:pt x="33788" y="420508"/>
                </a:lnTo>
                <a:lnTo>
                  <a:pt x="34190" y="420310"/>
                </a:lnTo>
                <a:lnTo>
                  <a:pt x="36125" y="419693"/>
                </a:lnTo>
                <a:lnTo>
                  <a:pt x="36221" y="419529"/>
                </a:lnTo>
                <a:lnTo>
                  <a:pt x="37171" y="419036"/>
                </a:lnTo>
                <a:lnTo>
                  <a:pt x="37469" y="419016"/>
                </a:lnTo>
                <a:lnTo>
                  <a:pt x="37770" y="418883"/>
                </a:lnTo>
                <a:lnTo>
                  <a:pt x="38283" y="418493"/>
                </a:lnTo>
                <a:lnTo>
                  <a:pt x="39063" y="418275"/>
                </a:lnTo>
                <a:lnTo>
                  <a:pt x="39902" y="417712"/>
                </a:lnTo>
                <a:lnTo>
                  <a:pt x="40634" y="417376"/>
                </a:lnTo>
                <a:lnTo>
                  <a:pt x="40844" y="417369"/>
                </a:lnTo>
                <a:lnTo>
                  <a:pt x="42372" y="416588"/>
                </a:lnTo>
                <a:lnTo>
                  <a:pt x="44248" y="415529"/>
                </a:lnTo>
                <a:lnTo>
                  <a:pt x="44712" y="415209"/>
                </a:lnTo>
                <a:lnTo>
                  <a:pt x="46564" y="414914"/>
                </a:lnTo>
                <a:lnTo>
                  <a:pt x="47386" y="414838"/>
                </a:lnTo>
                <a:lnTo>
                  <a:pt x="47952" y="414664"/>
                </a:lnTo>
                <a:lnTo>
                  <a:pt x="48380" y="414312"/>
                </a:lnTo>
                <a:lnTo>
                  <a:pt x="49427" y="414201"/>
                </a:lnTo>
                <a:lnTo>
                  <a:pt x="50355" y="413897"/>
                </a:lnTo>
                <a:lnTo>
                  <a:pt x="50495" y="413439"/>
                </a:lnTo>
                <a:lnTo>
                  <a:pt x="50759" y="413000"/>
                </a:lnTo>
                <a:lnTo>
                  <a:pt x="51050" y="412826"/>
                </a:lnTo>
                <a:lnTo>
                  <a:pt x="50903" y="412158"/>
                </a:lnTo>
                <a:lnTo>
                  <a:pt x="50822" y="411984"/>
                </a:lnTo>
                <a:lnTo>
                  <a:pt x="51066" y="411505"/>
                </a:lnTo>
                <a:lnTo>
                  <a:pt x="50341" y="411243"/>
                </a:lnTo>
                <a:lnTo>
                  <a:pt x="50337" y="411093"/>
                </a:lnTo>
                <a:lnTo>
                  <a:pt x="50411" y="410895"/>
                </a:lnTo>
                <a:lnTo>
                  <a:pt x="50590" y="410521"/>
                </a:lnTo>
                <a:lnTo>
                  <a:pt x="50523" y="409821"/>
                </a:lnTo>
                <a:lnTo>
                  <a:pt x="50099" y="409150"/>
                </a:lnTo>
                <a:lnTo>
                  <a:pt x="50310" y="408632"/>
                </a:lnTo>
                <a:lnTo>
                  <a:pt x="50821" y="408395"/>
                </a:lnTo>
                <a:lnTo>
                  <a:pt x="51179" y="407982"/>
                </a:lnTo>
                <a:lnTo>
                  <a:pt x="51492" y="407116"/>
                </a:lnTo>
                <a:lnTo>
                  <a:pt x="51794" y="406534"/>
                </a:lnTo>
                <a:lnTo>
                  <a:pt x="52032" y="406274"/>
                </a:lnTo>
                <a:lnTo>
                  <a:pt x="52431" y="405651"/>
                </a:lnTo>
                <a:lnTo>
                  <a:pt x="52740" y="404656"/>
                </a:lnTo>
                <a:lnTo>
                  <a:pt x="52537" y="403602"/>
                </a:lnTo>
                <a:lnTo>
                  <a:pt x="52414" y="403384"/>
                </a:lnTo>
                <a:lnTo>
                  <a:pt x="52194" y="403194"/>
                </a:lnTo>
                <a:lnTo>
                  <a:pt x="52139" y="402903"/>
                </a:lnTo>
                <a:lnTo>
                  <a:pt x="52373" y="402531"/>
                </a:lnTo>
                <a:lnTo>
                  <a:pt x="53069" y="402099"/>
                </a:lnTo>
                <a:lnTo>
                  <a:pt x="53264" y="401870"/>
                </a:lnTo>
                <a:lnTo>
                  <a:pt x="53419" y="401572"/>
                </a:lnTo>
                <a:lnTo>
                  <a:pt x="54089" y="401169"/>
                </a:lnTo>
                <a:lnTo>
                  <a:pt x="54524" y="401065"/>
                </a:lnTo>
                <a:lnTo>
                  <a:pt x="54586" y="400557"/>
                </a:lnTo>
                <a:lnTo>
                  <a:pt x="54303" y="399890"/>
                </a:lnTo>
                <a:lnTo>
                  <a:pt x="54522" y="399357"/>
                </a:lnTo>
                <a:lnTo>
                  <a:pt x="54863" y="399429"/>
                </a:lnTo>
                <a:lnTo>
                  <a:pt x="55199" y="399590"/>
                </a:lnTo>
                <a:lnTo>
                  <a:pt x="55418" y="399581"/>
                </a:lnTo>
                <a:lnTo>
                  <a:pt x="55722" y="399272"/>
                </a:lnTo>
                <a:lnTo>
                  <a:pt x="56539" y="399370"/>
                </a:lnTo>
                <a:lnTo>
                  <a:pt x="57022" y="399321"/>
                </a:lnTo>
                <a:lnTo>
                  <a:pt x="57323" y="399125"/>
                </a:lnTo>
                <a:lnTo>
                  <a:pt x="57502" y="398922"/>
                </a:lnTo>
                <a:lnTo>
                  <a:pt x="59082" y="398566"/>
                </a:lnTo>
                <a:lnTo>
                  <a:pt x="59296" y="398982"/>
                </a:lnTo>
                <a:lnTo>
                  <a:pt x="59573" y="399151"/>
                </a:lnTo>
                <a:lnTo>
                  <a:pt x="60535" y="399339"/>
                </a:lnTo>
                <a:lnTo>
                  <a:pt x="60864" y="399287"/>
                </a:lnTo>
                <a:lnTo>
                  <a:pt x="61160" y="399167"/>
                </a:lnTo>
                <a:lnTo>
                  <a:pt x="61312" y="398657"/>
                </a:lnTo>
                <a:lnTo>
                  <a:pt x="61750" y="397986"/>
                </a:lnTo>
                <a:lnTo>
                  <a:pt x="62650" y="397534"/>
                </a:lnTo>
                <a:lnTo>
                  <a:pt x="63567" y="397322"/>
                </a:lnTo>
                <a:lnTo>
                  <a:pt x="64150" y="397306"/>
                </a:lnTo>
                <a:lnTo>
                  <a:pt x="64318" y="397446"/>
                </a:lnTo>
                <a:lnTo>
                  <a:pt x="64484" y="397430"/>
                </a:lnTo>
                <a:lnTo>
                  <a:pt x="65302" y="396698"/>
                </a:lnTo>
                <a:lnTo>
                  <a:pt x="66141" y="396117"/>
                </a:lnTo>
                <a:lnTo>
                  <a:pt x="67502" y="395765"/>
                </a:lnTo>
                <a:lnTo>
                  <a:pt x="68860" y="394724"/>
                </a:lnTo>
                <a:lnTo>
                  <a:pt x="69903" y="394521"/>
                </a:lnTo>
                <a:lnTo>
                  <a:pt x="70041" y="394524"/>
                </a:lnTo>
                <a:lnTo>
                  <a:pt x="70308" y="394284"/>
                </a:lnTo>
                <a:lnTo>
                  <a:pt x="70207" y="394102"/>
                </a:lnTo>
                <a:lnTo>
                  <a:pt x="70180" y="393917"/>
                </a:lnTo>
                <a:lnTo>
                  <a:pt x="70323" y="393771"/>
                </a:lnTo>
                <a:lnTo>
                  <a:pt x="71342" y="393312"/>
                </a:lnTo>
                <a:lnTo>
                  <a:pt x="71832" y="392968"/>
                </a:lnTo>
                <a:lnTo>
                  <a:pt x="72017" y="392614"/>
                </a:lnTo>
                <a:lnTo>
                  <a:pt x="72281" y="392375"/>
                </a:lnTo>
                <a:lnTo>
                  <a:pt x="72852" y="392148"/>
                </a:lnTo>
                <a:lnTo>
                  <a:pt x="72878" y="391862"/>
                </a:lnTo>
                <a:lnTo>
                  <a:pt x="72762" y="391614"/>
                </a:lnTo>
                <a:lnTo>
                  <a:pt x="72934" y="391305"/>
                </a:lnTo>
                <a:lnTo>
                  <a:pt x="73230" y="391131"/>
                </a:lnTo>
                <a:lnTo>
                  <a:pt x="73453" y="390538"/>
                </a:lnTo>
                <a:lnTo>
                  <a:pt x="73177" y="390377"/>
                </a:lnTo>
                <a:lnTo>
                  <a:pt x="72610" y="389894"/>
                </a:lnTo>
                <a:lnTo>
                  <a:pt x="72690" y="389600"/>
                </a:lnTo>
                <a:lnTo>
                  <a:pt x="72888" y="389309"/>
                </a:lnTo>
                <a:lnTo>
                  <a:pt x="73027" y="389143"/>
                </a:lnTo>
                <a:lnTo>
                  <a:pt x="73432" y="388517"/>
                </a:lnTo>
                <a:lnTo>
                  <a:pt x="73564" y="388128"/>
                </a:lnTo>
                <a:lnTo>
                  <a:pt x="73706" y="387933"/>
                </a:lnTo>
                <a:lnTo>
                  <a:pt x="73818" y="387674"/>
                </a:lnTo>
                <a:lnTo>
                  <a:pt x="73986" y="387523"/>
                </a:lnTo>
                <a:lnTo>
                  <a:pt x="74074" y="387192"/>
                </a:lnTo>
                <a:lnTo>
                  <a:pt x="74106" y="386969"/>
                </a:lnTo>
                <a:lnTo>
                  <a:pt x="73959" y="386551"/>
                </a:lnTo>
                <a:lnTo>
                  <a:pt x="73704" y="386045"/>
                </a:lnTo>
                <a:lnTo>
                  <a:pt x="73556" y="385835"/>
                </a:lnTo>
                <a:lnTo>
                  <a:pt x="73490" y="385155"/>
                </a:lnTo>
                <a:lnTo>
                  <a:pt x="73535" y="385024"/>
                </a:lnTo>
                <a:lnTo>
                  <a:pt x="73538" y="384620"/>
                </a:lnTo>
                <a:lnTo>
                  <a:pt x="73851" y="384147"/>
                </a:lnTo>
                <a:lnTo>
                  <a:pt x="73864" y="383979"/>
                </a:lnTo>
                <a:lnTo>
                  <a:pt x="73592" y="383993"/>
                </a:lnTo>
                <a:lnTo>
                  <a:pt x="73350" y="383784"/>
                </a:lnTo>
                <a:lnTo>
                  <a:pt x="73089" y="383606"/>
                </a:lnTo>
                <a:lnTo>
                  <a:pt x="72835" y="383606"/>
                </a:lnTo>
                <a:lnTo>
                  <a:pt x="72547" y="383016"/>
                </a:lnTo>
                <a:lnTo>
                  <a:pt x="72208" y="382718"/>
                </a:lnTo>
                <a:lnTo>
                  <a:pt x="72159" y="381704"/>
                </a:lnTo>
                <a:lnTo>
                  <a:pt x="72186" y="381413"/>
                </a:lnTo>
                <a:lnTo>
                  <a:pt x="72484" y="381051"/>
                </a:lnTo>
                <a:lnTo>
                  <a:pt x="72660" y="380903"/>
                </a:lnTo>
                <a:lnTo>
                  <a:pt x="72923" y="381075"/>
                </a:lnTo>
                <a:lnTo>
                  <a:pt x="73278" y="380916"/>
                </a:lnTo>
                <a:lnTo>
                  <a:pt x="73253" y="380531"/>
                </a:lnTo>
                <a:lnTo>
                  <a:pt x="73572" y="380138"/>
                </a:lnTo>
                <a:lnTo>
                  <a:pt x="73700" y="380176"/>
                </a:lnTo>
                <a:lnTo>
                  <a:pt x="73912" y="380270"/>
                </a:lnTo>
                <a:lnTo>
                  <a:pt x="74338" y="380161"/>
                </a:lnTo>
                <a:lnTo>
                  <a:pt x="74758" y="379684"/>
                </a:lnTo>
                <a:lnTo>
                  <a:pt x="74907" y="379671"/>
                </a:lnTo>
                <a:lnTo>
                  <a:pt x="75121" y="379412"/>
                </a:lnTo>
                <a:lnTo>
                  <a:pt x="75272" y="378997"/>
                </a:lnTo>
                <a:lnTo>
                  <a:pt x="75541" y="378771"/>
                </a:lnTo>
                <a:lnTo>
                  <a:pt x="75627" y="378246"/>
                </a:lnTo>
                <a:lnTo>
                  <a:pt x="75419" y="377854"/>
                </a:lnTo>
                <a:lnTo>
                  <a:pt x="75430" y="377527"/>
                </a:lnTo>
                <a:lnTo>
                  <a:pt x="75523" y="377244"/>
                </a:lnTo>
                <a:lnTo>
                  <a:pt x="75841" y="377123"/>
                </a:lnTo>
                <a:lnTo>
                  <a:pt x="76212" y="377301"/>
                </a:lnTo>
                <a:lnTo>
                  <a:pt x="76380" y="377046"/>
                </a:lnTo>
                <a:lnTo>
                  <a:pt x="76548" y="377026"/>
                </a:lnTo>
                <a:lnTo>
                  <a:pt x="76749" y="376866"/>
                </a:lnTo>
                <a:lnTo>
                  <a:pt x="76996" y="377061"/>
                </a:lnTo>
                <a:lnTo>
                  <a:pt x="78220" y="376541"/>
                </a:lnTo>
                <a:lnTo>
                  <a:pt x="78485" y="376286"/>
                </a:lnTo>
                <a:lnTo>
                  <a:pt x="78634" y="376406"/>
                </a:lnTo>
                <a:lnTo>
                  <a:pt x="78817" y="376702"/>
                </a:lnTo>
                <a:lnTo>
                  <a:pt x="78960" y="376731"/>
                </a:lnTo>
                <a:lnTo>
                  <a:pt x="79353" y="376336"/>
                </a:lnTo>
                <a:lnTo>
                  <a:pt x="80010" y="376222"/>
                </a:lnTo>
                <a:lnTo>
                  <a:pt x="80295" y="375643"/>
                </a:lnTo>
                <a:lnTo>
                  <a:pt x="80342" y="375292"/>
                </a:lnTo>
                <a:lnTo>
                  <a:pt x="80878" y="375153"/>
                </a:lnTo>
                <a:lnTo>
                  <a:pt x="81238" y="374445"/>
                </a:lnTo>
                <a:lnTo>
                  <a:pt x="81262" y="374170"/>
                </a:lnTo>
                <a:lnTo>
                  <a:pt x="81887" y="373544"/>
                </a:lnTo>
                <a:lnTo>
                  <a:pt x="82401" y="373556"/>
                </a:lnTo>
                <a:lnTo>
                  <a:pt x="82635" y="373639"/>
                </a:lnTo>
                <a:lnTo>
                  <a:pt x="82775" y="373806"/>
                </a:lnTo>
                <a:lnTo>
                  <a:pt x="83020" y="373630"/>
                </a:lnTo>
                <a:lnTo>
                  <a:pt x="83168" y="373029"/>
                </a:lnTo>
                <a:lnTo>
                  <a:pt x="83129" y="371593"/>
                </a:lnTo>
                <a:lnTo>
                  <a:pt x="83218" y="371381"/>
                </a:lnTo>
                <a:lnTo>
                  <a:pt x="84052" y="371057"/>
                </a:lnTo>
                <a:lnTo>
                  <a:pt x="84257" y="371159"/>
                </a:lnTo>
                <a:lnTo>
                  <a:pt x="84814" y="371239"/>
                </a:lnTo>
                <a:lnTo>
                  <a:pt x="84954" y="371135"/>
                </a:lnTo>
                <a:lnTo>
                  <a:pt x="85128" y="370815"/>
                </a:lnTo>
                <a:lnTo>
                  <a:pt x="85000" y="370521"/>
                </a:lnTo>
                <a:lnTo>
                  <a:pt x="84922" y="369932"/>
                </a:lnTo>
                <a:lnTo>
                  <a:pt x="84901" y="369247"/>
                </a:lnTo>
                <a:lnTo>
                  <a:pt x="84652" y="368714"/>
                </a:lnTo>
                <a:lnTo>
                  <a:pt x="84333" y="368224"/>
                </a:lnTo>
                <a:lnTo>
                  <a:pt x="84146" y="367486"/>
                </a:lnTo>
                <a:lnTo>
                  <a:pt x="84417" y="367131"/>
                </a:lnTo>
                <a:lnTo>
                  <a:pt x="84625" y="367139"/>
                </a:lnTo>
                <a:lnTo>
                  <a:pt x="84940" y="367025"/>
                </a:lnTo>
                <a:lnTo>
                  <a:pt x="85068" y="366816"/>
                </a:lnTo>
                <a:lnTo>
                  <a:pt x="84860" y="366417"/>
                </a:lnTo>
                <a:lnTo>
                  <a:pt x="84603" y="366314"/>
                </a:lnTo>
                <a:lnTo>
                  <a:pt x="84304" y="365967"/>
                </a:lnTo>
                <a:lnTo>
                  <a:pt x="83984" y="365155"/>
                </a:lnTo>
                <a:lnTo>
                  <a:pt x="84021" y="365014"/>
                </a:lnTo>
                <a:lnTo>
                  <a:pt x="84208" y="364820"/>
                </a:lnTo>
                <a:lnTo>
                  <a:pt x="84129" y="363963"/>
                </a:lnTo>
                <a:lnTo>
                  <a:pt x="84012" y="363430"/>
                </a:lnTo>
                <a:lnTo>
                  <a:pt x="83469" y="362747"/>
                </a:lnTo>
                <a:lnTo>
                  <a:pt x="83400" y="362255"/>
                </a:lnTo>
                <a:lnTo>
                  <a:pt x="83718" y="361670"/>
                </a:lnTo>
                <a:lnTo>
                  <a:pt x="84044" y="361356"/>
                </a:lnTo>
                <a:lnTo>
                  <a:pt x="84242" y="361347"/>
                </a:lnTo>
                <a:lnTo>
                  <a:pt x="85002" y="360803"/>
                </a:lnTo>
                <a:lnTo>
                  <a:pt x="86075" y="359880"/>
                </a:lnTo>
                <a:lnTo>
                  <a:pt x="87070" y="359183"/>
                </a:lnTo>
                <a:lnTo>
                  <a:pt x="87580" y="359135"/>
                </a:lnTo>
                <a:lnTo>
                  <a:pt x="87851" y="359168"/>
                </a:lnTo>
                <a:lnTo>
                  <a:pt x="88294" y="358663"/>
                </a:lnTo>
                <a:lnTo>
                  <a:pt x="88598" y="358178"/>
                </a:lnTo>
                <a:lnTo>
                  <a:pt x="89074" y="357863"/>
                </a:lnTo>
                <a:lnTo>
                  <a:pt x="89537" y="357644"/>
                </a:lnTo>
                <a:lnTo>
                  <a:pt x="89693" y="356924"/>
                </a:lnTo>
                <a:lnTo>
                  <a:pt x="89824" y="356814"/>
                </a:lnTo>
                <a:lnTo>
                  <a:pt x="89971" y="356716"/>
                </a:lnTo>
                <a:lnTo>
                  <a:pt x="91694" y="356148"/>
                </a:lnTo>
                <a:lnTo>
                  <a:pt x="92365" y="354959"/>
                </a:lnTo>
                <a:lnTo>
                  <a:pt x="92990" y="354210"/>
                </a:lnTo>
                <a:lnTo>
                  <a:pt x="93784" y="353470"/>
                </a:lnTo>
                <a:lnTo>
                  <a:pt x="94762" y="352809"/>
                </a:lnTo>
                <a:lnTo>
                  <a:pt x="95153" y="352334"/>
                </a:lnTo>
                <a:lnTo>
                  <a:pt x="95136" y="352030"/>
                </a:lnTo>
                <a:lnTo>
                  <a:pt x="95640" y="351603"/>
                </a:lnTo>
                <a:lnTo>
                  <a:pt x="96337" y="351133"/>
                </a:lnTo>
                <a:lnTo>
                  <a:pt x="97518" y="349992"/>
                </a:lnTo>
                <a:lnTo>
                  <a:pt x="98147" y="349456"/>
                </a:lnTo>
                <a:lnTo>
                  <a:pt x="98506" y="348995"/>
                </a:lnTo>
                <a:lnTo>
                  <a:pt x="98812" y="348744"/>
                </a:lnTo>
                <a:lnTo>
                  <a:pt x="100472" y="347524"/>
                </a:lnTo>
                <a:lnTo>
                  <a:pt x="100735" y="347276"/>
                </a:lnTo>
                <a:lnTo>
                  <a:pt x="101128" y="347061"/>
                </a:lnTo>
                <a:lnTo>
                  <a:pt x="102589" y="345856"/>
                </a:lnTo>
                <a:lnTo>
                  <a:pt x="103383" y="345189"/>
                </a:lnTo>
                <a:lnTo>
                  <a:pt x="103621" y="345086"/>
                </a:lnTo>
                <a:lnTo>
                  <a:pt x="104510" y="344488"/>
                </a:lnTo>
                <a:lnTo>
                  <a:pt x="105705" y="343751"/>
                </a:lnTo>
                <a:lnTo>
                  <a:pt x="106644" y="343259"/>
                </a:lnTo>
                <a:lnTo>
                  <a:pt x="107233" y="343165"/>
                </a:lnTo>
                <a:lnTo>
                  <a:pt x="107638" y="342566"/>
                </a:lnTo>
                <a:lnTo>
                  <a:pt x="107887" y="342357"/>
                </a:lnTo>
                <a:lnTo>
                  <a:pt x="109143" y="341832"/>
                </a:lnTo>
                <a:lnTo>
                  <a:pt x="109595" y="341723"/>
                </a:lnTo>
                <a:lnTo>
                  <a:pt x="110763" y="340965"/>
                </a:lnTo>
                <a:lnTo>
                  <a:pt x="113752" y="339444"/>
                </a:lnTo>
                <a:lnTo>
                  <a:pt x="113973" y="339343"/>
                </a:lnTo>
                <a:lnTo>
                  <a:pt x="114629" y="339268"/>
                </a:lnTo>
                <a:lnTo>
                  <a:pt x="115712" y="338528"/>
                </a:lnTo>
                <a:lnTo>
                  <a:pt x="116590" y="338285"/>
                </a:lnTo>
                <a:lnTo>
                  <a:pt x="116980" y="337989"/>
                </a:lnTo>
                <a:lnTo>
                  <a:pt x="117704" y="336993"/>
                </a:lnTo>
                <a:lnTo>
                  <a:pt x="117591" y="336165"/>
                </a:lnTo>
                <a:lnTo>
                  <a:pt x="118091" y="336227"/>
                </a:lnTo>
                <a:lnTo>
                  <a:pt x="118564" y="335841"/>
                </a:lnTo>
                <a:lnTo>
                  <a:pt x="119220" y="335613"/>
                </a:lnTo>
                <a:lnTo>
                  <a:pt x="119684" y="334995"/>
                </a:lnTo>
                <a:lnTo>
                  <a:pt x="119768" y="334550"/>
                </a:lnTo>
                <a:lnTo>
                  <a:pt x="119745" y="334221"/>
                </a:lnTo>
                <a:lnTo>
                  <a:pt x="119823" y="334053"/>
                </a:lnTo>
                <a:lnTo>
                  <a:pt x="119930" y="333907"/>
                </a:lnTo>
                <a:lnTo>
                  <a:pt x="120362" y="333317"/>
                </a:lnTo>
                <a:lnTo>
                  <a:pt x="121833" y="331631"/>
                </a:lnTo>
                <a:lnTo>
                  <a:pt x="124961" y="327858"/>
                </a:lnTo>
                <a:lnTo>
                  <a:pt x="129251" y="322618"/>
                </a:lnTo>
                <a:lnTo>
                  <a:pt x="129321" y="322473"/>
                </a:lnTo>
                <a:lnTo>
                  <a:pt x="135731" y="314896"/>
                </a:lnTo>
                <a:lnTo>
                  <a:pt x="140864" y="308590"/>
                </a:lnTo>
                <a:lnTo>
                  <a:pt x="141824" y="307229"/>
                </a:lnTo>
                <a:lnTo>
                  <a:pt x="148657" y="298928"/>
                </a:lnTo>
                <a:lnTo>
                  <a:pt x="148633" y="299366"/>
                </a:lnTo>
                <a:lnTo>
                  <a:pt x="148828" y="299523"/>
                </a:lnTo>
                <a:lnTo>
                  <a:pt x="149574" y="299097"/>
                </a:lnTo>
                <a:lnTo>
                  <a:pt x="149828" y="299175"/>
                </a:lnTo>
                <a:lnTo>
                  <a:pt x="149802" y="299311"/>
                </a:lnTo>
                <a:lnTo>
                  <a:pt x="149845" y="299724"/>
                </a:lnTo>
                <a:lnTo>
                  <a:pt x="149976" y="299871"/>
                </a:lnTo>
                <a:lnTo>
                  <a:pt x="150285" y="299874"/>
                </a:lnTo>
                <a:lnTo>
                  <a:pt x="150936" y="299304"/>
                </a:lnTo>
                <a:lnTo>
                  <a:pt x="151163" y="299446"/>
                </a:lnTo>
                <a:lnTo>
                  <a:pt x="150875" y="299841"/>
                </a:lnTo>
                <a:lnTo>
                  <a:pt x="150913" y="300141"/>
                </a:lnTo>
                <a:lnTo>
                  <a:pt x="150993" y="300273"/>
                </a:lnTo>
                <a:lnTo>
                  <a:pt x="151376" y="300547"/>
                </a:lnTo>
                <a:lnTo>
                  <a:pt x="152448" y="300648"/>
                </a:lnTo>
                <a:lnTo>
                  <a:pt x="153193" y="301118"/>
                </a:lnTo>
                <a:lnTo>
                  <a:pt x="153093" y="301396"/>
                </a:lnTo>
                <a:lnTo>
                  <a:pt x="152669" y="301487"/>
                </a:lnTo>
                <a:lnTo>
                  <a:pt x="151861" y="301932"/>
                </a:lnTo>
                <a:lnTo>
                  <a:pt x="151696" y="302069"/>
                </a:lnTo>
                <a:lnTo>
                  <a:pt x="151618" y="302287"/>
                </a:lnTo>
                <a:lnTo>
                  <a:pt x="151728" y="302774"/>
                </a:lnTo>
                <a:lnTo>
                  <a:pt x="151551" y="302933"/>
                </a:lnTo>
                <a:lnTo>
                  <a:pt x="151228" y="302927"/>
                </a:lnTo>
                <a:lnTo>
                  <a:pt x="150866" y="303121"/>
                </a:lnTo>
                <a:lnTo>
                  <a:pt x="150807" y="303317"/>
                </a:lnTo>
                <a:lnTo>
                  <a:pt x="150890" y="303868"/>
                </a:lnTo>
                <a:lnTo>
                  <a:pt x="151052" y="303984"/>
                </a:lnTo>
                <a:lnTo>
                  <a:pt x="151050" y="304284"/>
                </a:lnTo>
                <a:lnTo>
                  <a:pt x="150673" y="304380"/>
                </a:lnTo>
                <a:lnTo>
                  <a:pt x="149880" y="304264"/>
                </a:lnTo>
                <a:lnTo>
                  <a:pt x="149396" y="304793"/>
                </a:lnTo>
                <a:lnTo>
                  <a:pt x="148840" y="305549"/>
                </a:lnTo>
                <a:lnTo>
                  <a:pt x="148687" y="305575"/>
                </a:lnTo>
                <a:lnTo>
                  <a:pt x="148558" y="305491"/>
                </a:lnTo>
                <a:lnTo>
                  <a:pt x="148032" y="305549"/>
                </a:lnTo>
                <a:lnTo>
                  <a:pt x="147647" y="305714"/>
                </a:lnTo>
                <a:lnTo>
                  <a:pt x="147389" y="305996"/>
                </a:lnTo>
                <a:lnTo>
                  <a:pt x="147162" y="306817"/>
                </a:lnTo>
                <a:lnTo>
                  <a:pt x="147391" y="307638"/>
                </a:lnTo>
                <a:lnTo>
                  <a:pt x="147900" y="308668"/>
                </a:lnTo>
                <a:lnTo>
                  <a:pt x="148532" y="309317"/>
                </a:lnTo>
                <a:lnTo>
                  <a:pt x="148749" y="309352"/>
                </a:lnTo>
                <a:lnTo>
                  <a:pt x="149162" y="308920"/>
                </a:lnTo>
                <a:lnTo>
                  <a:pt x="149534" y="308861"/>
                </a:lnTo>
                <a:lnTo>
                  <a:pt x="150365" y="309434"/>
                </a:lnTo>
                <a:lnTo>
                  <a:pt x="150336" y="309585"/>
                </a:lnTo>
                <a:lnTo>
                  <a:pt x="150770" y="309938"/>
                </a:lnTo>
                <a:lnTo>
                  <a:pt x="151416" y="309689"/>
                </a:lnTo>
                <a:lnTo>
                  <a:pt x="152366" y="309825"/>
                </a:lnTo>
                <a:lnTo>
                  <a:pt x="152826" y="310432"/>
                </a:lnTo>
                <a:lnTo>
                  <a:pt x="153114" y="310420"/>
                </a:lnTo>
                <a:lnTo>
                  <a:pt x="153265" y="310325"/>
                </a:lnTo>
                <a:lnTo>
                  <a:pt x="153492" y="310290"/>
                </a:lnTo>
                <a:lnTo>
                  <a:pt x="153846" y="310489"/>
                </a:lnTo>
                <a:lnTo>
                  <a:pt x="153917" y="310728"/>
                </a:lnTo>
                <a:lnTo>
                  <a:pt x="153760" y="311289"/>
                </a:lnTo>
                <a:lnTo>
                  <a:pt x="153559" y="311704"/>
                </a:lnTo>
                <a:lnTo>
                  <a:pt x="154094" y="312757"/>
                </a:lnTo>
                <a:lnTo>
                  <a:pt x="154625" y="313256"/>
                </a:lnTo>
                <a:lnTo>
                  <a:pt x="155574" y="313577"/>
                </a:lnTo>
                <a:lnTo>
                  <a:pt x="155445" y="314162"/>
                </a:lnTo>
                <a:lnTo>
                  <a:pt x="155293" y="314191"/>
                </a:lnTo>
                <a:lnTo>
                  <a:pt x="155062" y="314424"/>
                </a:lnTo>
                <a:lnTo>
                  <a:pt x="155064" y="314878"/>
                </a:lnTo>
                <a:lnTo>
                  <a:pt x="155381" y="315275"/>
                </a:lnTo>
                <a:lnTo>
                  <a:pt x="155418" y="315796"/>
                </a:lnTo>
                <a:lnTo>
                  <a:pt x="155045" y="316437"/>
                </a:lnTo>
                <a:lnTo>
                  <a:pt x="154913" y="317520"/>
                </a:lnTo>
                <a:lnTo>
                  <a:pt x="155042" y="317771"/>
                </a:lnTo>
                <a:lnTo>
                  <a:pt x="155251" y="317830"/>
                </a:lnTo>
                <a:lnTo>
                  <a:pt x="155432" y="318246"/>
                </a:lnTo>
                <a:lnTo>
                  <a:pt x="155352" y="318445"/>
                </a:lnTo>
                <a:lnTo>
                  <a:pt x="155864" y="319129"/>
                </a:lnTo>
                <a:lnTo>
                  <a:pt x="156216" y="319316"/>
                </a:lnTo>
                <a:lnTo>
                  <a:pt x="156123" y="319828"/>
                </a:lnTo>
                <a:lnTo>
                  <a:pt x="156343" y="320004"/>
                </a:lnTo>
                <a:lnTo>
                  <a:pt x="156468" y="320187"/>
                </a:lnTo>
                <a:lnTo>
                  <a:pt x="156985" y="320338"/>
                </a:lnTo>
                <a:lnTo>
                  <a:pt x="157068" y="320575"/>
                </a:lnTo>
                <a:lnTo>
                  <a:pt x="157500" y="321010"/>
                </a:lnTo>
                <a:lnTo>
                  <a:pt x="158076" y="320990"/>
                </a:lnTo>
                <a:lnTo>
                  <a:pt x="158675" y="321634"/>
                </a:lnTo>
                <a:lnTo>
                  <a:pt x="158971" y="321639"/>
                </a:lnTo>
                <a:lnTo>
                  <a:pt x="159356" y="321832"/>
                </a:lnTo>
                <a:lnTo>
                  <a:pt x="159993" y="322837"/>
                </a:lnTo>
                <a:lnTo>
                  <a:pt x="160202" y="322958"/>
                </a:lnTo>
                <a:lnTo>
                  <a:pt x="160765" y="322789"/>
                </a:lnTo>
                <a:lnTo>
                  <a:pt x="160948" y="322766"/>
                </a:lnTo>
                <a:lnTo>
                  <a:pt x="161345" y="322639"/>
                </a:lnTo>
                <a:lnTo>
                  <a:pt x="161543" y="322530"/>
                </a:lnTo>
                <a:lnTo>
                  <a:pt x="161639" y="322878"/>
                </a:lnTo>
                <a:lnTo>
                  <a:pt x="162214" y="323253"/>
                </a:lnTo>
                <a:lnTo>
                  <a:pt x="162303" y="323457"/>
                </a:lnTo>
                <a:lnTo>
                  <a:pt x="162598" y="323738"/>
                </a:lnTo>
                <a:lnTo>
                  <a:pt x="162862" y="323673"/>
                </a:lnTo>
                <a:lnTo>
                  <a:pt x="163662" y="324178"/>
                </a:lnTo>
                <a:lnTo>
                  <a:pt x="163731" y="324386"/>
                </a:lnTo>
                <a:lnTo>
                  <a:pt x="163399" y="324658"/>
                </a:lnTo>
                <a:lnTo>
                  <a:pt x="163376" y="325141"/>
                </a:lnTo>
                <a:lnTo>
                  <a:pt x="163697" y="325431"/>
                </a:lnTo>
                <a:lnTo>
                  <a:pt x="163949" y="325499"/>
                </a:lnTo>
                <a:lnTo>
                  <a:pt x="164257" y="325200"/>
                </a:lnTo>
                <a:lnTo>
                  <a:pt x="164413" y="325195"/>
                </a:lnTo>
                <a:lnTo>
                  <a:pt x="164548" y="326002"/>
                </a:lnTo>
                <a:lnTo>
                  <a:pt x="164749" y="326615"/>
                </a:lnTo>
                <a:lnTo>
                  <a:pt x="164764" y="327039"/>
                </a:lnTo>
                <a:lnTo>
                  <a:pt x="164888" y="327474"/>
                </a:lnTo>
                <a:lnTo>
                  <a:pt x="165288" y="327716"/>
                </a:lnTo>
                <a:lnTo>
                  <a:pt x="165605" y="327735"/>
                </a:lnTo>
                <a:lnTo>
                  <a:pt x="166023" y="327551"/>
                </a:lnTo>
                <a:lnTo>
                  <a:pt x="166352" y="327397"/>
                </a:lnTo>
                <a:lnTo>
                  <a:pt x="166909" y="327529"/>
                </a:lnTo>
                <a:lnTo>
                  <a:pt x="166843" y="327721"/>
                </a:lnTo>
                <a:lnTo>
                  <a:pt x="166863" y="327884"/>
                </a:lnTo>
                <a:lnTo>
                  <a:pt x="167821" y="328000"/>
                </a:lnTo>
                <a:lnTo>
                  <a:pt x="168352" y="327926"/>
                </a:lnTo>
                <a:lnTo>
                  <a:pt x="168627" y="327823"/>
                </a:lnTo>
                <a:lnTo>
                  <a:pt x="168939" y="327617"/>
                </a:lnTo>
                <a:lnTo>
                  <a:pt x="169159" y="327343"/>
                </a:lnTo>
                <a:lnTo>
                  <a:pt x="169292" y="327318"/>
                </a:lnTo>
                <a:lnTo>
                  <a:pt x="169478" y="327265"/>
                </a:lnTo>
                <a:lnTo>
                  <a:pt x="169607" y="326937"/>
                </a:lnTo>
                <a:lnTo>
                  <a:pt x="169806" y="326867"/>
                </a:lnTo>
                <a:lnTo>
                  <a:pt x="170768" y="326839"/>
                </a:lnTo>
                <a:lnTo>
                  <a:pt x="170841" y="326989"/>
                </a:lnTo>
                <a:lnTo>
                  <a:pt x="170849" y="327220"/>
                </a:lnTo>
                <a:lnTo>
                  <a:pt x="171194" y="326819"/>
                </a:lnTo>
                <a:lnTo>
                  <a:pt x="171831" y="326941"/>
                </a:lnTo>
                <a:lnTo>
                  <a:pt x="172250" y="327195"/>
                </a:lnTo>
                <a:lnTo>
                  <a:pt x="172304" y="327509"/>
                </a:lnTo>
                <a:lnTo>
                  <a:pt x="172533" y="327661"/>
                </a:lnTo>
                <a:lnTo>
                  <a:pt x="172811" y="327747"/>
                </a:lnTo>
                <a:lnTo>
                  <a:pt x="173488" y="327706"/>
                </a:lnTo>
                <a:lnTo>
                  <a:pt x="173726" y="327555"/>
                </a:lnTo>
                <a:lnTo>
                  <a:pt x="174047" y="327424"/>
                </a:lnTo>
                <a:lnTo>
                  <a:pt x="174206" y="327454"/>
                </a:lnTo>
                <a:lnTo>
                  <a:pt x="174483" y="327563"/>
                </a:lnTo>
                <a:lnTo>
                  <a:pt x="174534" y="327915"/>
                </a:lnTo>
                <a:lnTo>
                  <a:pt x="174575" y="328047"/>
                </a:lnTo>
                <a:lnTo>
                  <a:pt x="174867" y="328284"/>
                </a:lnTo>
                <a:lnTo>
                  <a:pt x="175282" y="328537"/>
                </a:lnTo>
                <a:lnTo>
                  <a:pt x="175651" y="328575"/>
                </a:lnTo>
                <a:lnTo>
                  <a:pt x="175817" y="328638"/>
                </a:lnTo>
                <a:lnTo>
                  <a:pt x="175922" y="328904"/>
                </a:lnTo>
                <a:lnTo>
                  <a:pt x="175994" y="329292"/>
                </a:lnTo>
                <a:lnTo>
                  <a:pt x="176293" y="329617"/>
                </a:lnTo>
                <a:lnTo>
                  <a:pt x="176512" y="329714"/>
                </a:lnTo>
                <a:lnTo>
                  <a:pt x="176400" y="330539"/>
                </a:lnTo>
                <a:lnTo>
                  <a:pt x="176444" y="330750"/>
                </a:lnTo>
                <a:lnTo>
                  <a:pt x="176394" y="330969"/>
                </a:lnTo>
                <a:lnTo>
                  <a:pt x="176456" y="331164"/>
                </a:lnTo>
                <a:lnTo>
                  <a:pt x="177075" y="331592"/>
                </a:lnTo>
                <a:lnTo>
                  <a:pt x="177585" y="331523"/>
                </a:lnTo>
                <a:lnTo>
                  <a:pt x="178048" y="331232"/>
                </a:lnTo>
                <a:lnTo>
                  <a:pt x="178230" y="331114"/>
                </a:lnTo>
                <a:lnTo>
                  <a:pt x="178533" y="331066"/>
                </a:lnTo>
                <a:lnTo>
                  <a:pt x="178929" y="331337"/>
                </a:lnTo>
                <a:lnTo>
                  <a:pt x="179322" y="331703"/>
                </a:lnTo>
                <a:lnTo>
                  <a:pt x="179487" y="332369"/>
                </a:lnTo>
                <a:lnTo>
                  <a:pt x="181336" y="333376"/>
                </a:lnTo>
                <a:lnTo>
                  <a:pt x="181805" y="333875"/>
                </a:lnTo>
                <a:lnTo>
                  <a:pt x="182631" y="333792"/>
                </a:lnTo>
                <a:lnTo>
                  <a:pt x="182935" y="333991"/>
                </a:lnTo>
                <a:lnTo>
                  <a:pt x="183120" y="334641"/>
                </a:lnTo>
                <a:lnTo>
                  <a:pt x="183346" y="334855"/>
                </a:lnTo>
                <a:lnTo>
                  <a:pt x="183698" y="335064"/>
                </a:lnTo>
                <a:lnTo>
                  <a:pt x="195016" y="332475"/>
                </a:lnTo>
                <a:lnTo>
                  <a:pt x="195438" y="332309"/>
                </a:lnTo>
                <a:lnTo>
                  <a:pt x="195661" y="332141"/>
                </a:lnTo>
                <a:lnTo>
                  <a:pt x="195973" y="331426"/>
                </a:lnTo>
                <a:lnTo>
                  <a:pt x="196293" y="330491"/>
                </a:lnTo>
                <a:lnTo>
                  <a:pt x="197341" y="329979"/>
                </a:lnTo>
                <a:lnTo>
                  <a:pt x="197836" y="329593"/>
                </a:lnTo>
                <a:lnTo>
                  <a:pt x="198467" y="329347"/>
                </a:lnTo>
                <a:lnTo>
                  <a:pt x="199508" y="328460"/>
                </a:lnTo>
                <a:lnTo>
                  <a:pt x="199624" y="328285"/>
                </a:lnTo>
                <a:lnTo>
                  <a:pt x="199612" y="327603"/>
                </a:lnTo>
                <a:lnTo>
                  <a:pt x="199487" y="326974"/>
                </a:lnTo>
                <a:lnTo>
                  <a:pt x="199569" y="326556"/>
                </a:lnTo>
                <a:lnTo>
                  <a:pt x="199588" y="326250"/>
                </a:lnTo>
                <a:lnTo>
                  <a:pt x="199631" y="325934"/>
                </a:lnTo>
                <a:lnTo>
                  <a:pt x="200008" y="325370"/>
                </a:lnTo>
                <a:lnTo>
                  <a:pt x="200087" y="325595"/>
                </a:lnTo>
                <a:lnTo>
                  <a:pt x="200358" y="325832"/>
                </a:lnTo>
                <a:lnTo>
                  <a:pt x="200723" y="325948"/>
                </a:lnTo>
                <a:lnTo>
                  <a:pt x="201578" y="325845"/>
                </a:lnTo>
                <a:lnTo>
                  <a:pt x="201899" y="325724"/>
                </a:lnTo>
                <a:lnTo>
                  <a:pt x="202175" y="325175"/>
                </a:lnTo>
                <a:lnTo>
                  <a:pt x="203465" y="324355"/>
                </a:lnTo>
                <a:lnTo>
                  <a:pt x="203613" y="323998"/>
                </a:lnTo>
                <a:lnTo>
                  <a:pt x="203597" y="323831"/>
                </a:lnTo>
                <a:lnTo>
                  <a:pt x="203494" y="323646"/>
                </a:lnTo>
                <a:lnTo>
                  <a:pt x="203638" y="323503"/>
                </a:lnTo>
                <a:lnTo>
                  <a:pt x="204082" y="323359"/>
                </a:lnTo>
                <a:lnTo>
                  <a:pt x="204526" y="322959"/>
                </a:lnTo>
                <a:lnTo>
                  <a:pt x="204581" y="322825"/>
                </a:lnTo>
                <a:lnTo>
                  <a:pt x="206034" y="322307"/>
                </a:lnTo>
                <a:lnTo>
                  <a:pt x="206545" y="322429"/>
                </a:lnTo>
                <a:lnTo>
                  <a:pt x="207594" y="321972"/>
                </a:lnTo>
                <a:lnTo>
                  <a:pt x="207935" y="321022"/>
                </a:lnTo>
                <a:lnTo>
                  <a:pt x="208021" y="320443"/>
                </a:lnTo>
                <a:lnTo>
                  <a:pt x="208046" y="320284"/>
                </a:lnTo>
                <a:lnTo>
                  <a:pt x="208351" y="318914"/>
                </a:lnTo>
                <a:lnTo>
                  <a:pt x="208179" y="318669"/>
                </a:lnTo>
                <a:lnTo>
                  <a:pt x="208396" y="318272"/>
                </a:lnTo>
                <a:lnTo>
                  <a:pt x="208757" y="318046"/>
                </a:lnTo>
                <a:lnTo>
                  <a:pt x="208857" y="317837"/>
                </a:lnTo>
                <a:lnTo>
                  <a:pt x="208766" y="317620"/>
                </a:lnTo>
                <a:lnTo>
                  <a:pt x="208605" y="317467"/>
                </a:lnTo>
                <a:lnTo>
                  <a:pt x="208560" y="317120"/>
                </a:lnTo>
                <a:lnTo>
                  <a:pt x="208851" y="316347"/>
                </a:lnTo>
                <a:lnTo>
                  <a:pt x="209595" y="315757"/>
                </a:lnTo>
                <a:lnTo>
                  <a:pt x="209790" y="315910"/>
                </a:lnTo>
                <a:lnTo>
                  <a:pt x="210190" y="315935"/>
                </a:lnTo>
                <a:lnTo>
                  <a:pt x="210450" y="315813"/>
                </a:lnTo>
                <a:lnTo>
                  <a:pt x="210727" y="315744"/>
                </a:lnTo>
                <a:lnTo>
                  <a:pt x="210872" y="315521"/>
                </a:lnTo>
                <a:lnTo>
                  <a:pt x="210915" y="315023"/>
                </a:lnTo>
                <a:lnTo>
                  <a:pt x="211202" y="314540"/>
                </a:lnTo>
                <a:lnTo>
                  <a:pt x="211120" y="314320"/>
                </a:lnTo>
                <a:lnTo>
                  <a:pt x="210977" y="314204"/>
                </a:lnTo>
                <a:lnTo>
                  <a:pt x="211051" y="313959"/>
                </a:lnTo>
                <a:lnTo>
                  <a:pt x="211108" y="313689"/>
                </a:lnTo>
                <a:lnTo>
                  <a:pt x="211149" y="313503"/>
                </a:lnTo>
                <a:lnTo>
                  <a:pt x="211515" y="313219"/>
                </a:lnTo>
                <a:lnTo>
                  <a:pt x="216406" y="317166"/>
                </a:lnTo>
                <a:lnTo>
                  <a:pt x="226997" y="323374"/>
                </a:lnTo>
                <a:lnTo>
                  <a:pt x="228795" y="322038"/>
                </a:lnTo>
                <a:lnTo>
                  <a:pt x="231057" y="319765"/>
                </a:lnTo>
                <a:lnTo>
                  <a:pt x="232031" y="318979"/>
                </a:lnTo>
                <a:lnTo>
                  <a:pt x="232759" y="318537"/>
                </a:lnTo>
                <a:lnTo>
                  <a:pt x="234284" y="317793"/>
                </a:lnTo>
                <a:lnTo>
                  <a:pt x="236973" y="316147"/>
                </a:lnTo>
                <a:lnTo>
                  <a:pt x="238607" y="315338"/>
                </a:lnTo>
                <a:lnTo>
                  <a:pt x="239617" y="314938"/>
                </a:lnTo>
                <a:lnTo>
                  <a:pt x="244029" y="313419"/>
                </a:lnTo>
                <a:lnTo>
                  <a:pt x="245423" y="312683"/>
                </a:lnTo>
                <a:lnTo>
                  <a:pt x="246688" y="312215"/>
                </a:lnTo>
                <a:lnTo>
                  <a:pt x="247413" y="311861"/>
                </a:lnTo>
                <a:lnTo>
                  <a:pt x="247819" y="311578"/>
                </a:lnTo>
                <a:lnTo>
                  <a:pt x="249351" y="310961"/>
                </a:lnTo>
                <a:lnTo>
                  <a:pt x="249434" y="311159"/>
                </a:lnTo>
                <a:lnTo>
                  <a:pt x="249236" y="311765"/>
                </a:lnTo>
                <a:lnTo>
                  <a:pt x="249374" y="312061"/>
                </a:lnTo>
                <a:lnTo>
                  <a:pt x="249504" y="312128"/>
                </a:lnTo>
                <a:lnTo>
                  <a:pt x="250139" y="312177"/>
                </a:lnTo>
                <a:lnTo>
                  <a:pt x="250834" y="311963"/>
                </a:lnTo>
                <a:lnTo>
                  <a:pt x="252561" y="311188"/>
                </a:lnTo>
                <a:lnTo>
                  <a:pt x="253411" y="310483"/>
                </a:lnTo>
                <a:lnTo>
                  <a:pt x="254034" y="310046"/>
                </a:lnTo>
                <a:lnTo>
                  <a:pt x="254412" y="309877"/>
                </a:lnTo>
                <a:lnTo>
                  <a:pt x="255111" y="309440"/>
                </a:lnTo>
                <a:lnTo>
                  <a:pt x="256732" y="308041"/>
                </a:lnTo>
                <a:lnTo>
                  <a:pt x="258407" y="305998"/>
                </a:lnTo>
                <a:lnTo>
                  <a:pt x="259272" y="304630"/>
                </a:lnTo>
                <a:lnTo>
                  <a:pt x="259584" y="304329"/>
                </a:lnTo>
                <a:lnTo>
                  <a:pt x="260980" y="303277"/>
                </a:lnTo>
                <a:lnTo>
                  <a:pt x="256898" y="299375"/>
                </a:lnTo>
                <a:lnTo>
                  <a:pt x="258269" y="295632"/>
                </a:lnTo>
                <a:lnTo>
                  <a:pt x="258054" y="295376"/>
                </a:lnTo>
                <a:lnTo>
                  <a:pt x="257923" y="295047"/>
                </a:lnTo>
                <a:lnTo>
                  <a:pt x="257861" y="294691"/>
                </a:lnTo>
                <a:lnTo>
                  <a:pt x="257952" y="294084"/>
                </a:lnTo>
                <a:lnTo>
                  <a:pt x="258191" y="293423"/>
                </a:lnTo>
                <a:lnTo>
                  <a:pt x="258337" y="293572"/>
                </a:lnTo>
                <a:lnTo>
                  <a:pt x="258493" y="293684"/>
                </a:lnTo>
                <a:lnTo>
                  <a:pt x="258867" y="293635"/>
                </a:lnTo>
                <a:lnTo>
                  <a:pt x="259128" y="293693"/>
                </a:lnTo>
                <a:lnTo>
                  <a:pt x="259605" y="293941"/>
                </a:lnTo>
                <a:lnTo>
                  <a:pt x="259806" y="293885"/>
                </a:lnTo>
                <a:lnTo>
                  <a:pt x="259999" y="293547"/>
                </a:lnTo>
                <a:lnTo>
                  <a:pt x="260392" y="293515"/>
                </a:lnTo>
                <a:lnTo>
                  <a:pt x="260540" y="293652"/>
                </a:lnTo>
                <a:lnTo>
                  <a:pt x="263309" y="295262"/>
                </a:lnTo>
                <a:lnTo>
                  <a:pt x="263613" y="295362"/>
                </a:lnTo>
                <a:lnTo>
                  <a:pt x="263894" y="295581"/>
                </a:lnTo>
                <a:lnTo>
                  <a:pt x="263880" y="295930"/>
                </a:lnTo>
                <a:lnTo>
                  <a:pt x="264049" y="296310"/>
                </a:lnTo>
                <a:lnTo>
                  <a:pt x="264650" y="296494"/>
                </a:lnTo>
                <a:lnTo>
                  <a:pt x="264801" y="296458"/>
                </a:lnTo>
                <a:lnTo>
                  <a:pt x="265631" y="296325"/>
                </a:lnTo>
                <a:lnTo>
                  <a:pt x="266248" y="296348"/>
                </a:lnTo>
                <a:lnTo>
                  <a:pt x="266371" y="296551"/>
                </a:lnTo>
                <a:lnTo>
                  <a:pt x="266413" y="296812"/>
                </a:lnTo>
                <a:lnTo>
                  <a:pt x="266554" y="296991"/>
                </a:lnTo>
                <a:lnTo>
                  <a:pt x="267218" y="297539"/>
                </a:lnTo>
                <a:lnTo>
                  <a:pt x="268102" y="298797"/>
                </a:lnTo>
                <a:lnTo>
                  <a:pt x="269033" y="298312"/>
                </a:lnTo>
                <a:lnTo>
                  <a:pt x="269999" y="297488"/>
                </a:lnTo>
                <a:lnTo>
                  <a:pt x="270307" y="297425"/>
                </a:lnTo>
                <a:lnTo>
                  <a:pt x="270978" y="296997"/>
                </a:lnTo>
                <a:lnTo>
                  <a:pt x="271554" y="296621"/>
                </a:lnTo>
                <a:lnTo>
                  <a:pt x="272249" y="296050"/>
                </a:lnTo>
                <a:lnTo>
                  <a:pt x="272980" y="295610"/>
                </a:lnTo>
                <a:lnTo>
                  <a:pt x="273887" y="294954"/>
                </a:lnTo>
                <a:lnTo>
                  <a:pt x="275034" y="293851"/>
                </a:lnTo>
                <a:lnTo>
                  <a:pt x="275660" y="293375"/>
                </a:lnTo>
                <a:lnTo>
                  <a:pt x="277426" y="291850"/>
                </a:lnTo>
                <a:lnTo>
                  <a:pt x="278069" y="291311"/>
                </a:lnTo>
                <a:lnTo>
                  <a:pt x="278325" y="291022"/>
                </a:lnTo>
                <a:lnTo>
                  <a:pt x="279011" y="290566"/>
                </a:lnTo>
                <a:lnTo>
                  <a:pt x="279673" y="289539"/>
                </a:lnTo>
                <a:lnTo>
                  <a:pt x="279921" y="289261"/>
                </a:lnTo>
                <a:lnTo>
                  <a:pt x="280096" y="289116"/>
                </a:lnTo>
                <a:lnTo>
                  <a:pt x="280650" y="288864"/>
                </a:lnTo>
                <a:lnTo>
                  <a:pt x="281008" y="288801"/>
                </a:lnTo>
                <a:lnTo>
                  <a:pt x="281001" y="288469"/>
                </a:lnTo>
                <a:lnTo>
                  <a:pt x="281438" y="287953"/>
                </a:lnTo>
                <a:lnTo>
                  <a:pt x="282891" y="286842"/>
                </a:lnTo>
                <a:lnTo>
                  <a:pt x="283627" y="286047"/>
                </a:lnTo>
                <a:lnTo>
                  <a:pt x="283695" y="285801"/>
                </a:lnTo>
                <a:lnTo>
                  <a:pt x="284044" y="285316"/>
                </a:lnTo>
                <a:lnTo>
                  <a:pt x="285712" y="283765"/>
                </a:lnTo>
                <a:lnTo>
                  <a:pt x="286109" y="283291"/>
                </a:lnTo>
                <a:lnTo>
                  <a:pt x="286933" y="282664"/>
                </a:lnTo>
                <a:lnTo>
                  <a:pt x="287603" y="282398"/>
                </a:lnTo>
                <a:lnTo>
                  <a:pt x="288094" y="282329"/>
                </a:lnTo>
                <a:lnTo>
                  <a:pt x="288752" y="281882"/>
                </a:lnTo>
                <a:lnTo>
                  <a:pt x="289135" y="281781"/>
                </a:lnTo>
                <a:lnTo>
                  <a:pt x="289615" y="281750"/>
                </a:lnTo>
                <a:lnTo>
                  <a:pt x="290384" y="281400"/>
                </a:lnTo>
                <a:lnTo>
                  <a:pt x="290531" y="281262"/>
                </a:lnTo>
                <a:lnTo>
                  <a:pt x="290676" y="280956"/>
                </a:lnTo>
                <a:lnTo>
                  <a:pt x="292990" y="283528"/>
                </a:lnTo>
                <a:lnTo>
                  <a:pt x="292866" y="285178"/>
                </a:lnTo>
                <a:lnTo>
                  <a:pt x="293317" y="286312"/>
                </a:lnTo>
                <a:lnTo>
                  <a:pt x="295450" y="287437"/>
                </a:lnTo>
                <a:lnTo>
                  <a:pt x="296420" y="286857"/>
                </a:lnTo>
                <a:lnTo>
                  <a:pt x="297008" y="285980"/>
                </a:lnTo>
                <a:lnTo>
                  <a:pt x="297542" y="285659"/>
                </a:lnTo>
                <a:lnTo>
                  <a:pt x="298256" y="285014"/>
                </a:lnTo>
                <a:lnTo>
                  <a:pt x="299669" y="283277"/>
                </a:lnTo>
                <a:lnTo>
                  <a:pt x="301639" y="281601"/>
                </a:lnTo>
                <a:lnTo>
                  <a:pt x="301878" y="281306"/>
                </a:lnTo>
                <a:lnTo>
                  <a:pt x="303371" y="280018"/>
                </a:lnTo>
                <a:lnTo>
                  <a:pt x="303756" y="279819"/>
                </a:lnTo>
                <a:lnTo>
                  <a:pt x="304308" y="279379"/>
                </a:lnTo>
                <a:lnTo>
                  <a:pt x="304493" y="279027"/>
                </a:lnTo>
                <a:lnTo>
                  <a:pt x="305022" y="278502"/>
                </a:lnTo>
                <a:lnTo>
                  <a:pt x="304558" y="277976"/>
                </a:lnTo>
                <a:lnTo>
                  <a:pt x="306617" y="276680"/>
                </a:lnTo>
                <a:lnTo>
                  <a:pt x="307715" y="276274"/>
                </a:lnTo>
                <a:lnTo>
                  <a:pt x="308154" y="275988"/>
                </a:lnTo>
                <a:lnTo>
                  <a:pt x="308700" y="275446"/>
                </a:lnTo>
                <a:lnTo>
                  <a:pt x="309215" y="275091"/>
                </a:lnTo>
                <a:lnTo>
                  <a:pt x="309629" y="274651"/>
                </a:lnTo>
                <a:lnTo>
                  <a:pt x="310497" y="273931"/>
                </a:lnTo>
                <a:lnTo>
                  <a:pt x="311602" y="270556"/>
                </a:lnTo>
                <a:lnTo>
                  <a:pt x="310641" y="270361"/>
                </a:lnTo>
                <a:lnTo>
                  <a:pt x="309141" y="271787"/>
                </a:lnTo>
                <a:lnTo>
                  <a:pt x="306919" y="271091"/>
                </a:lnTo>
                <a:lnTo>
                  <a:pt x="307105" y="270582"/>
                </a:lnTo>
                <a:lnTo>
                  <a:pt x="307381" y="270401"/>
                </a:lnTo>
                <a:lnTo>
                  <a:pt x="307675" y="270300"/>
                </a:lnTo>
                <a:lnTo>
                  <a:pt x="308268" y="269850"/>
                </a:lnTo>
                <a:lnTo>
                  <a:pt x="308420" y="269556"/>
                </a:lnTo>
                <a:lnTo>
                  <a:pt x="306456" y="267655"/>
                </a:lnTo>
                <a:lnTo>
                  <a:pt x="309369" y="265296"/>
                </a:lnTo>
                <a:lnTo>
                  <a:pt x="310415" y="264258"/>
                </a:lnTo>
                <a:lnTo>
                  <a:pt x="311452" y="263352"/>
                </a:lnTo>
                <a:lnTo>
                  <a:pt x="312055" y="262960"/>
                </a:lnTo>
                <a:lnTo>
                  <a:pt x="312453" y="262618"/>
                </a:lnTo>
                <a:lnTo>
                  <a:pt x="313183" y="261650"/>
                </a:lnTo>
                <a:lnTo>
                  <a:pt x="313988" y="260891"/>
                </a:lnTo>
                <a:lnTo>
                  <a:pt x="315062" y="259045"/>
                </a:lnTo>
                <a:lnTo>
                  <a:pt x="315244" y="258618"/>
                </a:lnTo>
                <a:lnTo>
                  <a:pt x="315371" y="258019"/>
                </a:lnTo>
                <a:lnTo>
                  <a:pt x="313383" y="257150"/>
                </a:lnTo>
                <a:lnTo>
                  <a:pt x="311815" y="256860"/>
                </a:lnTo>
                <a:lnTo>
                  <a:pt x="310903" y="256684"/>
                </a:lnTo>
                <a:lnTo>
                  <a:pt x="310741" y="256663"/>
                </a:lnTo>
                <a:lnTo>
                  <a:pt x="310479" y="256637"/>
                </a:lnTo>
                <a:lnTo>
                  <a:pt x="310138" y="256341"/>
                </a:lnTo>
                <a:lnTo>
                  <a:pt x="309082" y="255523"/>
                </a:lnTo>
                <a:lnTo>
                  <a:pt x="307223" y="252495"/>
                </a:lnTo>
                <a:lnTo>
                  <a:pt x="306680" y="251617"/>
                </a:lnTo>
                <a:lnTo>
                  <a:pt x="306828" y="251330"/>
                </a:lnTo>
                <a:lnTo>
                  <a:pt x="307444" y="250894"/>
                </a:lnTo>
                <a:lnTo>
                  <a:pt x="308347" y="249289"/>
                </a:lnTo>
                <a:lnTo>
                  <a:pt x="308554" y="248787"/>
                </a:lnTo>
                <a:lnTo>
                  <a:pt x="309118" y="247771"/>
                </a:lnTo>
                <a:lnTo>
                  <a:pt x="309679" y="247436"/>
                </a:lnTo>
                <a:lnTo>
                  <a:pt x="310045" y="246704"/>
                </a:lnTo>
                <a:lnTo>
                  <a:pt x="310096" y="246523"/>
                </a:lnTo>
                <a:lnTo>
                  <a:pt x="310057" y="246209"/>
                </a:lnTo>
                <a:lnTo>
                  <a:pt x="309176" y="245911"/>
                </a:lnTo>
                <a:lnTo>
                  <a:pt x="308831" y="245371"/>
                </a:lnTo>
                <a:lnTo>
                  <a:pt x="309031" y="243069"/>
                </a:lnTo>
                <a:lnTo>
                  <a:pt x="309502" y="243044"/>
                </a:lnTo>
                <a:lnTo>
                  <a:pt x="309650" y="242860"/>
                </a:lnTo>
                <a:lnTo>
                  <a:pt x="309493" y="242364"/>
                </a:lnTo>
                <a:lnTo>
                  <a:pt x="309370" y="242179"/>
                </a:lnTo>
                <a:lnTo>
                  <a:pt x="309672" y="241450"/>
                </a:lnTo>
                <a:lnTo>
                  <a:pt x="310176" y="241213"/>
                </a:lnTo>
                <a:lnTo>
                  <a:pt x="310936" y="240295"/>
                </a:lnTo>
                <a:lnTo>
                  <a:pt x="311024" y="239941"/>
                </a:lnTo>
                <a:lnTo>
                  <a:pt x="311295" y="239817"/>
                </a:lnTo>
                <a:lnTo>
                  <a:pt x="311854" y="239787"/>
                </a:lnTo>
                <a:lnTo>
                  <a:pt x="312408" y="239914"/>
                </a:lnTo>
                <a:lnTo>
                  <a:pt x="312465" y="239773"/>
                </a:lnTo>
                <a:lnTo>
                  <a:pt x="312339" y="239231"/>
                </a:lnTo>
                <a:lnTo>
                  <a:pt x="312048" y="239122"/>
                </a:lnTo>
                <a:lnTo>
                  <a:pt x="311909" y="239165"/>
                </a:lnTo>
                <a:lnTo>
                  <a:pt x="310958" y="238270"/>
                </a:lnTo>
                <a:lnTo>
                  <a:pt x="310797" y="238223"/>
                </a:lnTo>
                <a:lnTo>
                  <a:pt x="310769" y="237936"/>
                </a:lnTo>
                <a:lnTo>
                  <a:pt x="310878" y="237385"/>
                </a:lnTo>
                <a:lnTo>
                  <a:pt x="311444" y="235910"/>
                </a:lnTo>
                <a:lnTo>
                  <a:pt x="311671" y="235863"/>
                </a:lnTo>
                <a:lnTo>
                  <a:pt x="312113" y="235431"/>
                </a:lnTo>
                <a:lnTo>
                  <a:pt x="312467" y="234941"/>
                </a:lnTo>
                <a:lnTo>
                  <a:pt x="312461" y="234572"/>
                </a:lnTo>
                <a:lnTo>
                  <a:pt x="312626" y="233873"/>
                </a:lnTo>
                <a:lnTo>
                  <a:pt x="312861" y="233418"/>
                </a:lnTo>
                <a:lnTo>
                  <a:pt x="313242" y="232812"/>
                </a:lnTo>
                <a:lnTo>
                  <a:pt x="313899" y="231937"/>
                </a:lnTo>
                <a:lnTo>
                  <a:pt x="314328" y="231781"/>
                </a:lnTo>
                <a:lnTo>
                  <a:pt x="314523" y="231567"/>
                </a:lnTo>
                <a:lnTo>
                  <a:pt x="313962" y="230787"/>
                </a:lnTo>
                <a:lnTo>
                  <a:pt x="313922" y="230313"/>
                </a:lnTo>
                <a:lnTo>
                  <a:pt x="313994" y="230038"/>
                </a:lnTo>
                <a:lnTo>
                  <a:pt x="314454" y="229788"/>
                </a:lnTo>
                <a:lnTo>
                  <a:pt x="314760" y="228972"/>
                </a:lnTo>
                <a:lnTo>
                  <a:pt x="314717" y="228719"/>
                </a:lnTo>
                <a:lnTo>
                  <a:pt x="314898" y="228060"/>
                </a:lnTo>
                <a:lnTo>
                  <a:pt x="315363" y="226967"/>
                </a:lnTo>
                <a:lnTo>
                  <a:pt x="316012" y="226003"/>
                </a:lnTo>
                <a:lnTo>
                  <a:pt x="316364" y="225300"/>
                </a:lnTo>
                <a:lnTo>
                  <a:pt x="316542" y="225386"/>
                </a:lnTo>
                <a:lnTo>
                  <a:pt x="316690" y="225544"/>
                </a:lnTo>
                <a:lnTo>
                  <a:pt x="317133" y="225691"/>
                </a:lnTo>
                <a:lnTo>
                  <a:pt x="317936" y="224675"/>
                </a:lnTo>
                <a:lnTo>
                  <a:pt x="317994" y="224514"/>
                </a:lnTo>
                <a:lnTo>
                  <a:pt x="317992" y="224200"/>
                </a:lnTo>
                <a:lnTo>
                  <a:pt x="318057" y="224070"/>
                </a:lnTo>
                <a:lnTo>
                  <a:pt x="318594" y="223477"/>
                </a:lnTo>
                <a:lnTo>
                  <a:pt x="318855" y="223592"/>
                </a:lnTo>
                <a:lnTo>
                  <a:pt x="319107" y="223421"/>
                </a:lnTo>
                <a:lnTo>
                  <a:pt x="319067" y="223069"/>
                </a:lnTo>
                <a:lnTo>
                  <a:pt x="318878" y="222924"/>
                </a:lnTo>
                <a:lnTo>
                  <a:pt x="318855" y="222728"/>
                </a:lnTo>
                <a:lnTo>
                  <a:pt x="318993" y="222366"/>
                </a:lnTo>
                <a:lnTo>
                  <a:pt x="319764" y="221164"/>
                </a:lnTo>
                <a:lnTo>
                  <a:pt x="320040" y="220582"/>
                </a:lnTo>
                <a:lnTo>
                  <a:pt x="320669" y="220563"/>
                </a:lnTo>
                <a:lnTo>
                  <a:pt x="321327" y="219002"/>
                </a:lnTo>
                <a:lnTo>
                  <a:pt x="321776" y="218166"/>
                </a:lnTo>
                <a:lnTo>
                  <a:pt x="322198" y="217571"/>
                </a:lnTo>
                <a:lnTo>
                  <a:pt x="322227" y="217239"/>
                </a:lnTo>
                <a:lnTo>
                  <a:pt x="322874" y="216495"/>
                </a:lnTo>
                <a:lnTo>
                  <a:pt x="323132" y="216345"/>
                </a:lnTo>
                <a:lnTo>
                  <a:pt x="323737" y="215689"/>
                </a:lnTo>
                <a:lnTo>
                  <a:pt x="324138" y="215038"/>
                </a:lnTo>
                <a:lnTo>
                  <a:pt x="324375" y="214914"/>
                </a:lnTo>
                <a:lnTo>
                  <a:pt x="325300" y="213426"/>
                </a:lnTo>
                <a:lnTo>
                  <a:pt x="326248" y="212117"/>
                </a:lnTo>
                <a:lnTo>
                  <a:pt x="327134" y="211025"/>
                </a:lnTo>
                <a:lnTo>
                  <a:pt x="327150" y="210803"/>
                </a:lnTo>
                <a:lnTo>
                  <a:pt x="327084" y="210634"/>
                </a:lnTo>
                <a:lnTo>
                  <a:pt x="327123" y="210477"/>
                </a:lnTo>
                <a:lnTo>
                  <a:pt x="327389" y="210150"/>
                </a:lnTo>
                <a:lnTo>
                  <a:pt x="327955" y="209799"/>
                </a:lnTo>
                <a:lnTo>
                  <a:pt x="328183" y="209369"/>
                </a:lnTo>
                <a:lnTo>
                  <a:pt x="328374" y="208685"/>
                </a:lnTo>
                <a:lnTo>
                  <a:pt x="328391" y="208391"/>
                </a:lnTo>
                <a:lnTo>
                  <a:pt x="328286" y="208099"/>
                </a:lnTo>
                <a:lnTo>
                  <a:pt x="328326" y="207833"/>
                </a:lnTo>
                <a:lnTo>
                  <a:pt x="328667" y="207090"/>
                </a:lnTo>
                <a:lnTo>
                  <a:pt x="329025" y="206904"/>
                </a:lnTo>
                <a:lnTo>
                  <a:pt x="329093" y="206586"/>
                </a:lnTo>
                <a:lnTo>
                  <a:pt x="328968" y="206424"/>
                </a:lnTo>
                <a:lnTo>
                  <a:pt x="328960" y="206291"/>
                </a:lnTo>
                <a:lnTo>
                  <a:pt x="329274" y="205171"/>
                </a:lnTo>
                <a:lnTo>
                  <a:pt x="329418" y="204957"/>
                </a:lnTo>
                <a:lnTo>
                  <a:pt x="329697" y="204778"/>
                </a:lnTo>
                <a:lnTo>
                  <a:pt x="329789" y="204449"/>
                </a:lnTo>
                <a:lnTo>
                  <a:pt x="329854" y="203991"/>
                </a:lnTo>
                <a:lnTo>
                  <a:pt x="329639" y="203700"/>
                </a:lnTo>
                <a:lnTo>
                  <a:pt x="329598" y="203550"/>
                </a:lnTo>
                <a:lnTo>
                  <a:pt x="329753" y="202977"/>
                </a:lnTo>
                <a:lnTo>
                  <a:pt x="329965" y="202511"/>
                </a:lnTo>
                <a:lnTo>
                  <a:pt x="330392" y="200421"/>
                </a:lnTo>
                <a:lnTo>
                  <a:pt x="330253" y="199822"/>
                </a:lnTo>
                <a:lnTo>
                  <a:pt x="330528" y="198296"/>
                </a:lnTo>
                <a:lnTo>
                  <a:pt x="330585" y="198149"/>
                </a:lnTo>
                <a:lnTo>
                  <a:pt x="330941" y="197735"/>
                </a:lnTo>
                <a:lnTo>
                  <a:pt x="331416" y="196720"/>
                </a:lnTo>
                <a:lnTo>
                  <a:pt x="331733" y="196263"/>
                </a:lnTo>
                <a:lnTo>
                  <a:pt x="331994" y="195987"/>
                </a:lnTo>
                <a:lnTo>
                  <a:pt x="332050" y="195834"/>
                </a:lnTo>
                <a:lnTo>
                  <a:pt x="332047" y="195647"/>
                </a:lnTo>
                <a:lnTo>
                  <a:pt x="332270" y="195323"/>
                </a:lnTo>
                <a:lnTo>
                  <a:pt x="332514" y="194846"/>
                </a:lnTo>
                <a:lnTo>
                  <a:pt x="332586" y="194540"/>
                </a:lnTo>
                <a:lnTo>
                  <a:pt x="332218" y="194354"/>
                </a:lnTo>
                <a:lnTo>
                  <a:pt x="331759" y="194376"/>
                </a:lnTo>
                <a:lnTo>
                  <a:pt x="331276" y="194230"/>
                </a:lnTo>
                <a:lnTo>
                  <a:pt x="330249" y="191917"/>
                </a:lnTo>
                <a:lnTo>
                  <a:pt x="330386" y="191546"/>
                </a:lnTo>
                <a:lnTo>
                  <a:pt x="331218" y="191239"/>
                </a:lnTo>
                <a:lnTo>
                  <a:pt x="331569" y="190636"/>
                </a:lnTo>
                <a:lnTo>
                  <a:pt x="331483" y="190004"/>
                </a:lnTo>
                <a:lnTo>
                  <a:pt x="331682" y="189270"/>
                </a:lnTo>
                <a:lnTo>
                  <a:pt x="331875" y="189182"/>
                </a:lnTo>
                <a:lnTo>
                  <a:pt x="332210" y="188625"/>
                </a:lnTo>
                <a:lnTo>
                  <a:pt x="332140" y="186925"/>
                </a:lnTo>
                <a:lnTo>
                  <a:pt x="331964" y="186962"/>
                </a:lnTo>
                <a:lnTo>
                  <a:pt x="331822" y="186733"/>
                </a:lnTo>
                <a:lnTo>
                  <a:pt x="331797" y="186457"/>
                </a:lnTo>
                <a:lnTo>
                  <a:pt x="331909" y="186080"/>
                </a:lnTo>
                <a:lnTo>
                  <a:pt x="331865" y="185775"/>
                </a:lnTo>
                <a:lnTo>
                  <a:pt x="331373" y="185570"/>
                </a:lnTo>
                <a:lnTo>
                  <a:pt x="331759" y="184992"/>
                </a:lnTo>
                <a:lnTo>
                  <a:pt x="331699" y="184766"/>
                </a:lnTo>
                <a:lnTo>
                  <a:pt x="331833" y="184471"/>
                </a:lnTo>
                <a:lnTo>
                  <a:pt x="332174" y="184468"/>
                </a:lnTo>
                <a:lnTo>
                  <a:pt x="332614" y="184248"/>
                </a:lnTo>
                <a:lnTo>
                  <a:pt x="333251" y="183617"/>
                </a:lnTo>
                <a:lnTo>
                  <a:pt x="333617" y="182689"/>
                </a:lnTo>
                <a:lnTo>
                  <a:pt x="333623" y="182247"/>
                </a:lnTo>
                <a:lnTo>
                  <a:pt x="333632" y="182085"/>
                </a:lnTo>
                <a:lnTo>
                  <a:pt x="333907" y="181692"/>
                </a:lnTo>
                <a:lnTo>
                  <a:pt x="334049" y="181590"/>
                </a:lnTo>
                <a:lnTo>
                  <a:pt x="334259" y="181560"/>
                </a:lnTo>
                <a:lnTo>
                  <a:pt x="334677" y="181084"/>
                </a:lnTo>
                <a:lnTo>
                  <a:pt x="335850" y="179233"/>
                </a:lnTo>
                <a:lnTo>
                  <a:pt x="336319" y="178247"/>
                </a:lnTo>
                <a:lnTo>
                  <a:pt x="336899" y="177851"/>
                </a:lnTo>
                <a:lnTo>
                  <a:pt x="337113" y="176971"/>
                </a:lnTo>
                <a:lnTo>
                  <a:pt x="337205" y="176818"/>
                </a:lnTo>
                <a:lnTo>
                  <a:pt x="337406" y="176715"/>
                </a:lnTo>
                <a:lnTo>
                  <a:pt x="337936" y="176652"/>
                </a:lnTo>
                <a:lnTo>
                  <a:pt x="338148" y="176534"/>
                </a:lnTo>
                <a:lnTo>
                  <a:pt x="338215" y="176395"/>
                </a:lnTo>
                <a:lnTo>
                  <a:pt x="338180" y="176143"/>
                </a:lnTo>
                <a:lnTo>
                  <a:pt x="338221" y="175808"/>
                </a:lnTo>
                <a:lnTo>
                  <a:pt x="338370" y="175511"/>
                </a:lnTo>
                <a:lnTo>
                  <a:pt x="338885" y="175311"/>
                </a:lnTo>
                <a:lnTo>
                  <a:pt x="339344" y="175500"/>
                </a:lnTo>
                <a:lnTo>
                  <a:pt x="339477" y="175480"/>
                </a:lnTo>
                <a:lnTo>
                  <a:pt x="339683" y="175280"/>
                </a:lnTo>
                <a:lnTo>
                  <a:pt x="339852" y="174988"/>
                </a:lnTo>
                <a:lnTo>
                  <a:pt x="339722" y="174752"/>
                </a:lnTo>
                <a:lnTo>
                  <a:pt x="339690" y="174580"/>
                </a:lnTo>
                <a:lnTo>
                  <a:pt x="339761" y="174176"/>
                </a:lnTo>
                <a:lnTo>
                  <a:pt x="339920" y="173865"/>
                </a:lnTo>
                <a:lnTo>
                  <a:pt x="340487" y="173907"/>
                </a:lnTo>
                <a:lnTo>
                  <a:pt x="340916" y="173538"/>
                </a:lnTo>
                <a:lnTo>
                  <a:pt x="341094" y="172939"/>
                </a:lnTo>
                <a:lnTo>
                  <a:pt x="341293" y="172844"/>
                </a:lnTo>
                <a:lnTo>
                  <a:pt x="341832" y="172583"/>
                </a:lnTo>
                <a:lnTo>
                  <a:pt x="341921" y="172434"/>
                </a:lnTo>
                <a:lnTo>
                  <a:pt x="341947" y="171851"/>
                </a:lnTo>
                <a:lnTo>
                  <a:pt x="341548" y="170939"/>
                </a:lnTo>
                <a:lnTo>
                  <a:pt x="340797" y="169945"/>
                </a:lnTo>
                <a:lnTo>
                  <a:pt x="340525" y="169768"/>
                </a:lnTo>
                <a:lnTo>
                  <a:pt x="340055" y="169857"/>
                </a:lnTo>
                <a:lnTo>
                  <a:pt x="339893" y="169309"/>
                </a:lnTo>
                <a:lnTo>
                  <a:pt x="339783" y="169086"/>
                </a:lnTo>
                <a:lnTo>
                  <a:pt x="339376" y="168779"/>
                </a:lnTo>
                <a:lnTo>
                  <a:pt x="339053" y="168421"/>
                </a:lnTo>
                <a:lnTo>
                  <a:pt x="339010" y="168219"/>
                </a:lnTo>
                <a:lnTo>
                  <a:pt x="339083" y="167863"/>
                </a:lnTo>
                <a:lnTo>
                  <a:pt x="339418" y="167233"/>
                </a:lnTo>
                <a:lnTo>
                  <a:pt x="339769" y="166759"/>
                </a:lnTo>
                <a:lnTo>
                  <a:pt x="339860" y="166489"/>
                </a:lnTo>
                <a:lnTo>
                  <a:pt x="339912" y="165936"/>
                </a:lnTo>
                <a:lnTo>
                  <a:pt x="340746" y="164844"/>
                </a:lnTo>
                <a:lnTo>
                  <a:pt x="341366" y="164632"/>
                </a:lnTo>
                <a:lnTo>
                  <a:pt x="341863" y="164043"/>
                </a:lnTo>
                <a:lnTo>
                  <a:pt x="342018" y="163219"/>
                </a:lnTo>
                <a:lnTo>
                  <a:pt x="342139" y="162060"/>
                </a:lnTo>
                <a:lnTo>
                  <a:pt x="341998" y="161770"/>
                </a:lnTo>
                <a:lnTo>
                  <a:pt x="342194" y="161340"/>
                </a:lnTo>
                <a:lnTo>
                  <a:pt x="342817" y="161087"/>
                </a:lnTo>
                <a:lnTo>
                  <a:pt x="343018" y="161072"/>
                </a:lnTo>
                <a:lnTo>
                  <a:pt x="344188" y="161274"/>
                </a:lnTo>
                <a:lnTo>
                  <a:pt x="344517" y="161193"/>
                </a:lnTo>
                <a:lnTo>
                  <a:pt x="345027" y="160763"/>
                </a:lnTo>
                <a:lnTo>
                  <a:pt x="345188" y="160300"/>
                </a:lnTo>
                <a:lnTo>
                  <a:pt x="345407" y="160048"/>
                </a:lnTo>
                <a:lnTo>
                  <a:pt x="345616" y="159957"/>
                </a:lnTo>
                <a:lnTo>
                  <a:pt x="345717" y="159737"/>
                </a:lnTo>
                <a:lnTo>
                  <a:pt x="345643" y="159462"/>
                </a:lnTo>
                <a:lnTo>
                  <a:pt x="345334" y="158821"/>
                </a:lnTo>
                <a:lnTo>
                  <a:pt x="345053" y="158811"/>
                </a:lnTo>
                <a:lnTo>
                  <a:pt x="344912" y="158692"/>
                </a:lnTo>
                <a:lnTo>
                  <a:pt x="344919" y="157814"/>
                </a:lnTo>
                <a:lnTo>
                  <a:pt x="345098" y="156934"/>
                </a:lnTo>
                <a:lnTo>
                  <a:pt x="345392" y="156569"/>
                </a:lnTo>
                <a:lnTo>
                  <a:pt x="345611" y="155012"/>
                </a:lnTo>
                <a:lnTo>
                  <a:pt x="345953" y="154508"/>
                </a:lnTo>
                <a:lnTo>
                  <a:pt x="346221" y="153888"/>
                </a:lnTo>
                <a:lnTo>
                  <a:pt x="346145" y="153587"/>
                </a:lnTo>
                <a:lnTo>
                  <a:pt x="346297" y="153096"/>
                </a:lnTo>
                <a:lnTo>
                  <a:pt x="347539" y="150879"/>
                </a:lnTo>
                <a:lnTo>
                  <a:pt x="347359" y="150592"/>
                </a:lnTo>
                <a:lnTo>
                  <a:pt x="347232" y="150310"/>
                </a:lnTo>
                <a:lnTo>
                  <a:pt x="347185" y="149927"/>
                </a:lnTo>
                <a:lnTo>
                  <a:pt x="347290" y="149535"/>
                </a:lnTo>
                <a:lnTo>
                  <a:pt x="347017" y="149114"/>
                </a:lnTo>
                <a:lnTo>
                  <a:pt x="347179" y="148672"/>
                </a:lnTo>
                <a:lnTo>
                  <a:pt x="347229" y="148545"/>
                </a:lnTo>
                <a:lnTo>
                  <a:pt x="347063" y="147773"/>
                </a:lnTo>
                <a:lnTo>
                  <a:pt x="346970" y="147559"/>
                </a:lnTo>
                <a:lnTo>
                  <a:pt x="346642" y="146990"/>
                </a:lnTo>
                <a:lnTo>
                  <a:pt x="346089" y="146429"/>
                </a:lnTo>
                <a:lnTo>
                  <a:pt x="345753" y="146393"/>
                </a:lnTo>
                <a:lnTo>
                  <a:pt x="345590" y="145909"/>
                </a:lnTo>
                <a:lnTo>
                  <a:pt x="345621" y="145755"/>
                </a:lnTo>
                <a:lnTo>
                  <a:pt x="346005" y="145282"/>
                </a:lnTo>
                <a:lnTo>
                  <a:pt x="346013" y="144941"/>
                </a:lnTo>
                <a:lnTo>
                  <a:pt x="345809" y="144925"/>
                </a:lnTo>
                <a:lnTo>
                  <a:pt x="345593" y="144574"/>
                </a:lnTo>
                <a:lnTo>
                  <a:pt x="345472" y="144265"/>
                </a:lnTo>
                <a:lnTo>
                  <a:pt x="345598" y="143359"/>
                </a:lnTo>
                <a:lnTo>
                  <a:pt x="345843" y="142992"/>
                </a:lnTo>
                <a:lnTo>
                  <a:pt x="346137" y="143008"/>
                </a:lnTo>
                <a:lnTo>
                  <a:pt x="346526" y="142287"/>
                </a:lnTo>
                <a:lnTo>
                  <a:pt x="346580" y="141875"/>
                </a:lnTo>
                <a:lnTo>
                  <a:pt x="346496" y="141425"/>
                </a:lnTo>
                <a:lnTo>
                  <a:pt x="346553" y="141112"/>
                </a:lnTo>
                <a:lnTo>
                  <a:pt x="347156" y="141019"/>
                </a:lnTo>
                <a:lnTo>
                  <a:pt x="347561" y="141280"/>
                </a:lnTo>
                <a:lnTo>
                  <a:pt x="347612" y="140860"/>
                </a:lnTo>
                <a:lnTo>
                  <a:pt x="347621" y="140727"/>
                </a:lnTo>
                <a:lnTo>
                  <a:pt x="347713" y="140596"/>
                </a:lnTo>
                <a:lnTo>
                  <a:pt x="347873" y="140452"/>
                </a:lnTo>
                <a:lnTo>
                  <a:pt x="348074" y="140375"/>
                </a:lnTo>
                <a:lnTo>
                  <a:pt x="348174" y="140179"/>
                </a:lnTo>
                <a:lnTo>
                  <a:pt x="348013" y="139808"/>
                </a:lnTo>
                <a:lnTo>
                  <a:pt x="347520" y="139200"/>
                </a:lnTo>
                <a:lnTo>
                  <a:pt x="347174" y="138940"/>
                </a:lnTo>
                <a:lnTo>
                  <a:pt x="346989" y="138901"/>
                </a:lnTo>
                <a:lnTo>
                  <a:pt x="346828" y="138781"/>
                </a:lnTo>
                <a:lnTo>
                  <a:pt x="347096" y="138037"/>
                </a:lnTo>
                <a:lnTo>
                  <a:pt x="347180" y="137505"/>
                </a:lnTo>
                <a:lnTo>
                  <a:pt x="346793" y="136939"/>
                </a:lnTo>
                <a:lnTo>
                  <a:pt x="346687" y="136192"/>
                </a:lnTo>
                <a:lnTo>
                  <a:pt x="346816" y="134733"/>
                </a:lnTo>
                <a:lnTo>
                  <a:pt x="347063" y="134735"/>
                </a:lnTo>
                <a:lnTo>
                  <a:pt x="347331" y="134444"/>
                </a:lnTo>
                <a:lnTo>
                  <a:pt x="346997" y="133892"/>
                </a:lnTo>
                <a:lnTo>
                  <a:pt x="347184" y="133139"/>
                </a:lnTo>
                <a:lnTo>
                  <a:pt x="347305" y="132715"/>
                </a:lnTo>
                <a:lnTo>
                  <a:pt x="347610" y="130728"/>
                </a:lnTo>
                <a:lnTo>
                  <a:pt x="355612" y="132735"/>
                </a:lnTo>
                <a:lnTo>
                  <a:pt x="356148" y="132706"/>
                </a:lnTo>
                <a:lnTo>
                  <a:pt x="357227" y="132783"/>
                </a:lnTo>
                <a:lnTo>
                  <a:pt x="358617" y="133391"/>
                </a:lnTo>
                <a:lnTo>
                  <a:pt x="359058" y="133481"/>
                </a:lnTo>
                <a:lnTo>
                  <a:pt x="359212" y="133564"/>
                </a:lnTo>
                <a:lnTo>
                  <a:pt x="359656" y="134068"/>
                </a:lnTo>
                <a:lnTo>
                  <a:pt x="359711" y="134246"/>
                </a:lnTo>
                <a:lnTo>
                  <a:pt x="359879" y="134452"/>
                </a:lnTo>
                <a:lnTo>
                  <a:pt x="361078" y="135336"/>
                </a:lnTo>
                <a:lnTo>
                  <a:pt x="364000" y="139316"/>
                </a:lnTo>
                <a:lnTo>
                  <a:pt x="367163" y="143788"/>
                </a:lnTo>
                <a:lnTo>
                  <a:pt x="377979" y="145420"/>
                </a:lnTo>
                <a:lnTo>
                  <a:pt x="383860" y="146184"/>
                </a:lnTo>
                <a:lnTo>
                  <a:pt x="384946" y="145589"/>
                </a:lnTo>
                <a:lnTo>
                  <a:pt x="385129" y="145357"/>
                </a:lnTo>
                <a:lnTo>
                  <a:pt x="385282" y="145114"/>
                </a:lnTo>
                <a:lnTo>
                  <a:pt x="385616" y="144858"/>
                </a:lnTo>
                <a:lnTo>
                  <a:pt x="385711" y="144697"/>
                </a:lnTo>
                <a:lnTo>
                  <a:pt x="385905" y="144633"/>
                </a:lnTo>
                <a:lnTo>
                  <a:pt x="386063" y="144653"/>
                </a:lnTo>
                <a:lnTo>
                  <a:pt x="386214" y="144787"/>
                </a:lnTo>
                <a:lnTo>
                  <a:pt x="386493" y="144876"/>
                </a:lnTo>
                <a:lnTo>
                  <a:pt x="386697" y="144500"/>
                </a:lnTo>
                <a:lnTo>
                  <a:pt x="386659" y="144078"/>
                </a:lnTo>
                <a:lnTo>
                  <a:pt x="386572" y="143932"/>
                </a:lnTo>
                <a:lnTo>
                  <a:pt x="386509" y="143773"/>
                </a:lnTo>
                <a:lnTo>
                  <a:pt x="386273" y="143526"/>
                </a:lnTo>
                <a:lnTo>
                  <a:pt x="386226" y="143169"/>
                </a:lnTo>
                <a:lnTo>
                  <a:pt x="386853" y="142508"/>
                </a:lnTo>
                <a:lnTo>
                  <a:pt x="387062" y="142335"/>
                </a:lnTo>
                <a:lnTo>
                  <a:pt x="387481" y="142132"/>
                </a:lnTo>
                <a:lnTo>
                  <a:pt x="387596" y="141675"/>
                </a:lnTo>
                <a:lnTo>
                  <a:pt x="387757" y="141289"/>
                </a:lnTo>
                <a:lnTo>
                  <a:pt x="387843" y="140831"/>
                </a:lnTo>
                <a:lnTo>
                  <a:pt x="388286" y="139752"/>
                </a:lnTo>
                <a:lnTo>
                  <a:pt x="388419" y="139742"/>
                </a:lnTo>
                <a:lnTo>
                  <a:pt x="389024" y="139939"/>
                </a:lnTo>
                <a:lnTo>
                  <a:pt x="389449" y="139744"/>
                </a:lnTo>
                <a:lnTo>
                  <a:pt x="389453" y="139379"/>
                </a:lnTo>
                <a:lnTo>
                  <a:pt x="389261" y="138502"/>
                </a:lnTo>
                <a:lnTo>
                  <a:pt x="389314" y="137797"/>
                </a:lnTo>
                <a:lnTo>
                  <a:pt x="389773" y="137306"/>
                </a:lnTo>
                <a:lnTo>
                  <a:pt x="390013" y="137129"/>
                </a:lnTo>
                <a:lnTo>
                  <a:pt x="390518" y="136721"/>
                </a:lnTo>
                <a:lnTo>
                  <a:pt x="390627" y="136537"/>
                </a:lnTo>
                <a:lnTo>
                  <a:pt x="390865" y="136133"/>
                </a:lnTo>
                <a:lnTo>
                  <a:pt x="390720" y="135628"/>
                </a:lnTo>
                <a:lnTo>
                  <a:pt x="390878" y="135268"/>
                </a:lnTo>
                <a:lnTo>
                  <a:pt x="391200" y="134974"/>
                </a:lnTo>
                <a:lnTo>
                  <a:pt x="391549" y="134444"/>
                </a:lnTo>
                <a:lnTo>
                  <a:pt x="391571" y="134267"/>
                </a:lnTo>
                <a:lnTo>
                  <a:pt x="391569" y="134105"/>
                </a:lnTo>
                <a:lnTo>
                  <a:pt x="391624" y="133483"/>
                </a:lnTo>
                <a:lnTo>
                  <a:pt x="391636" y="133091"/>
                </a:lnTo>
                <a:lnTo>
                  <a:pt x="391162" y="132695"/>
                </a:lnTo>
                <a:lnTo>
                  <a:pt x="391231" y="130528"/>
                </a:lnTo>
                <a:lnTo>
                  <a:pt x="391568" y="130045"/>
                </a:lnTo>
                <a:lnTo>
                  <a:pt x="391778" y="128882"/>
                </a:lnTo>
                <a:lnTo>
                  <a:pt x="391971" y="128125"/>
                </a:lnTo>
                <a:lnTo>
                  <a:pt x="392276" y="127434"/>
                </a:lnTo>
                <a:lnTo>
                  <a:pt x="392641" y="126845"/>
                </a:lnTo>
                <a:lnTo>
                  <a:pt x="392740" y="125767"/>
                </a:lnTo>
                <a:lnTo>
                  <a:pt x="393001" y="125009"/>
                </a:lnTo>
                <a:lnTo>
                  <a:pt x="393180" y="124846"/>
                </a:lnTo>
                <a:lnTo>
                  <a:pt x="393478" y="124586"/>
                </a:lnTo>
                <a:lnTo>
                  <a:pt x="393480" y="124447"/>
                </a:lnTo>
                <a:lnTo>
                  <a:pt x="393327" y="124175"/>
                </a:lnTo>
                <a:lnTo>
                  <a:pt x="393341" y="123858"/>
                </a:lnTo>
                <a:lnTo>
                  <a:pt x="393497" y="123260"/>
                </a:lnTo>
                <a:lnTo>
                  <a:pt x="393823" y="122627"/>
                </a:lnTo>
                <a:lnTo>
                  <a:pt x="394054" y="121422"/>
                </a:lnTo>
                <a:lnTo>
                  <a:pt x="393972" y="121161"/>
                </a:lnTo>
                <a:lnTo>
                  <a:pt x="393790" y="120354"/>
                </a:lnTo>
                <a:lnTo>
                  <a:pt x="394115" y="119621"/>
                </a:lnTo>
                <a:lnTo>
                  <a:pt x="393936" y="119317"/>
                </a:lnTo>
                <a:lnTo>
                  <a:pt x="393906" y="119070"/>
                </a:lnTo>
                <a:lnTo>
                  <a:pt x="394065" y="117855"/>
                </a:lnTo>
                <a:lnTo>
                  <a:pt x="394366" y="117140"/>
                </a:lnTo>
                <a:lnTo>
                  <a:pt x="394543" y="116021"/>
                </a:lnTo>
                <a:lnTo>
                  <a:pt x="394758" y="115625"/>
                </a:lnTo>
                <a:lnTo>
                  <a:pt x="394938" y="115488"/>
                </a:lnTo>
                <a:lnTo>
                  <a:pt x="394925" y="115158"/>
                </a:lnTo>
                <a:lnTo>
                  <a:pt x="394943" y="114935"/>
                </a:lnTo>
                <a:lnTo>
                  <a:pt x="394987" y="114717"/>
                </a:lnTo>
                <a:lnTo>
                  <a:pt x="395121" y="114443"/>
                </a:lnTo>
                <a:lnTo>
                  <a:pt x="395182" y="113524"/>
                </a:lnTo>
                <a:lnTo>
                  <a:pt x="395261" y="113281"/>
                </a:lnTo>
                <a:lnTo>
                  <a:pt x="395853" y="112557"/>
                </a:lnTo>
                <a:lnTo>
                  <a:pt x="396033" y="112471"/>
                </a:lnTo>
                <a:lnTo>
                  <a:pt x="396868" y="112365"/>
                </a:lnTo>
                <a:lnTo>
                  <a:pt x="397445" y="112690"/>
                </a:lnTo>
                <a:lnTo>
                  <a:pt x="398632" y="112035"/>
                </a:lnTo>
                <a:lnTo>
                  <a:pt x="398570" y="111631"/>
                </a:lnTo>
                <a:lnTo>
                  <a:pt x="398572" y="110812"/>
                </a:lnTo>
                <a:lnTo>
                  <a:pt x="398765" y="110206"/>
                </a:lnTo>
                <a:lnTo>
                  <a:pt x="398785" y="108602"/>
                </a:lnTo>
                <a:lnTo>
                  <a:pt x="398615" y="108347"/>
                </a:lnTo>
                <a:lnTo>
                  <a:pt x="398347" y="108237"/>
                </a:lnTo>
                <a:lnTo>
                  <a:pt x="398033" y="107998"/>
                </a:lnTo>
                <a:lnTo>
                  <a:pt x="397676" y="107109"/>
                </a:lnTo>
                <a:lnTo>
                  <a:pt x="397604" y="106850"/>
                </a:lnTo>
                <a:lnTo>
                  <a:pt x="397855" y="105073"/>
                </a:lnTo>
                <a:lnTo>
                  <a:pt x="397689" y="104591"/>
                </a:lnTo>
                <a:lnTo>
                  <a:pt x="397749" y="104012"/>
                </a:lnTo>
                <a:lnTo>
                  <a:pt x="397955" y="103327"/>
                </a:lnTo>
                <a:lnTo>
                  <a:pt x="398050" y="102678"/>
                </a:lnTo>
                <a:lnTo>
                  <a:pt x="398233" y="102074"/>
                </a:lnTo>
                <a:lnTo>
                  <a:pt x="398417" y="101672"/>
                </a:lnTo>
                <a:lnTo>
                  <a:pt x="398459" y="101348"/>
                </a:lnTo>
                <a:lnTo>
                  <a:pt x="398407" y="100993"/>
                </a:lnTo>
                <a:lnTo>
                  <a:pt x="398966" y="100011"/>
                </a:lnTo>
                <a:lnTo>
                  <a:pt x="399278" y="99658"/>
                </a:lnTo>
                <a:lnTo>
                  <a:pt x="399513" y="99169"/>
                </a:lnTo>
                <a:lnTo>
                  <a:pt x="399512" y="99018"/>
                </a:lnTo>
                <a:lnTo>
                  <a:pt x="399434" y="98392"/>
                </a:lnTo>
                <a:lnTo>
                  <a:pt x="399430" y="97838"/>
                </a:lnTo>
                <a:lnTo>
                  <a:pt x="399575" y="97632"/>
                </a:lnTo>
                <a:lnTo>
                  <a:pt x="399776" y="97554"/>
                </a:lnTo>
                <a:lnTo>
                  <a:pt x="399772" y="97391"/>
                </a:lnTo>
                <a:lnTo>
                  <a:pt x="399634" y="96902"/>
                </a:lnTo>
                <a:lnTo>
                  <a:pt x="399529" y="96772"/>
                </a:lnTo>
                <a:lnTo>
                  <a:pt x="399315" y="96639"/>
                </a:lnTo>
                <a:lnTo>
                  <a:pt x="399134" y="96373"/>
                </a:lnTo>
                <a:lnTo>
                  <a:pt x="399134" y="96033"/>
                </a:lnTo>
                <a:lnTo>
                  <a:pt x="399578" y="95313"/>
                </a:lnTo>
                <a:lnTo>
                  <a:pt x="399770" y="95098"/>
                </a:lnTo>
                <a:lnTo>
                  <a:pt x="401061" y="94975"/>
                </a:lnTo>
                <a:lnTo>
                  <a:pt x="401430" y="94900"/>
                </a:lnTo>
                <a:lnTo>
                  <a:pt x="401591" y="94729"/>
                </a:lnTo>
                <a:lnTo>
                  <a:pt x="401828" y="93862"/>
                </a:lnTo>
                <a:lnTo>
                  <a:pt x="401571" y="93271"/>
                </a:lnTo>
                <a:lnTo>
                  <a:pt x="401474" y="92598"/>
                </a:lnTo>
                <a:lnTo>
                  <a:pt x="401685" y="91459"/>
                </a:lnTo>
                <a:lnTo>
                  <a:pt x="401897" y="91151"/>
                </a:lnTo>
                <a:lnTo>
                  <a:pt x="402340" y="91011"/>
                </a:lnTo>
                <a:lnTo>
                  <a:pt x="402671" y="90704"/>
                </a:lnTo>
                <a:lnTo>
                  <a:pt x="402787" y="90403"/>
                </a:lnTo>
                <a:lnTo>
                  <a:pt x="402728" y="90213"/>
                </a:lnTo>
                <a:lnTo>
                  <a:pt x="402748" y="89730"/>
                </a:lnTo>
                <a:lnTo>
                  <a:pt x="402850" y="88878"/>
                </a:lnTo>
                <a:lnTo>
                  <a:pt x="403070" y="88273"/>
                </a:lnTo>
                <a:lnTo>
                  <a:pt x="402829" y="87761"/>
                </a:lnTo>
                <a:lnTo>
                  <a:pt x="402978" y="87486"/>
                </a:lnTo>
                <a:lnTo>
                  <a:pt x="403304" y="87073"/>
                </a:lnTo>
                <a:lnTo>
                  <a:pt x="417219" y="95215"/>
                </a:lnTo>
                <a:lnTo>
                  <a:pt x="417437" y="94661"/>
                </a:lnTo>
                <a:lnTo>
                  <a:pt x="417529" y="94042"/>
                </a:lnTo>
                <a:lnTo>
                  <a:pt x="418416" y="90938"/>
                </a:lnTo>
                <a:lnTo>
                  <a:pt x="419232" y="88688"/>
                </a:lnTo>
                <a:lnTo>
                  <a:pt x="419436" y="88281"/>
                </a:lnTo>
                <a:lnTo>
                  <a:pt x="419729" y="87311"/>
                </a:lnTo>
                <a:lnTo>
                  <a:pt x="420071" y="86059"/>
                </a:lnTo>
                <a:lnTo>
                  <a:pt x="420378" y="84658"/>
                </a:lnTo>
                <a:lnTo>
                  <a:pt x="420572" y="83607"/>
                </a:lnTo>
                <a:lnTo>
                  <a:pt x="420669" y="82760"/>
                </a:lnTo>
                <a:lnTo>
                  <a:pt x="421339" y="80298"/>
                </a:lnTo>
                <a:lnTo>
                  <a:pt x="421698" y="79848"/>
                </a:lnTo>
                <a:lnTo>
                  <a:pt x="421780" y="79518"/>
                </a:lnTo>
                <a:lnTo>
                  <a:pt x="421848" y="78867"/>
                </a:lnTo>
                <a:lnTo>
                  <a:pt x="421985" y="78579"/>
                </a:lnTo>
                <a:lnTo>
                  <a:pt x="422501" y="77828"/>
                </a:lnTo>
                <a:lnTo>
                  <a:pt x="423068" y="77529"/>
                </a:lnTo>
                <a:lnTo>
                  <a:pt x="424190" y="76442"/>
                </a:lnTo>
                <a:lnTo>
                  <a:pt x="424294" y="76084"/>
                </a:lnTo>
                <a:lnTo>
                  <a:pt x="424491" y="75725"/>
                </a:lnTo>
                <a:lnTo>
                  <a:pt x="424431" y="75503"/>
                </a:lnTo>
                <a:lnTo>
                  <a:pt x="424610" y="74401"/>
                </a:lnTo>
                <a:lnTo>
                  <a:pt x="425421" y="72815"/>
                </a:lnTo>
                <a:lnTo>
                  <a:pt x="426525" y="72127"/>
                </a:lnTo>
                <a:lnTo>
                  <a:pt x="426731" y="72095"/>
                </a:lnTo>
                <a:lnTo>
                  <a:pt x="426868" y="71996"/>
                </a:lnTo>
                <a:lnTo>
                  <a:pt x="427170" y="71573"/>
                </a:lnTo>
                <a:lnTo>
                  <a:pt x="427259" y="71332"/>
                </a:lnTo>
                <a:lnTo>
                  <a:pt x="427257" y="72533"/>
                </a:lnTo>
                <a:lnTo>
                  <a:pt x="427279" y="72863"/>
                </a:lnTo>
                <a:lnTo>
                  <a:pt x="427354" y="73065"/>
                </a:lnTo>
                <a:lnTo>
                  <a:pt x="427429" y="73286"/>
                </a:lnTo>
                <a:lnTo>
                  <a:pt x="427553" y="74574"/>
                </a:lnTo>
                <a:lnTo>
                  <a:pt x="427754" y="75029"/>
                </a:lnTo>
                <a:lnTo>
                  <a:pt x="427897" y="75169"/>
                </a:lnTo>
                <a:lnTo>
                  <a:pt x="428124" y="75089"/>
                </a:lnTo>
                <a:lnTo>
                  <a:pt x="428362" y="74556"/>
                </a:lnTo>
                <a:lnTo>
                  <a:pt x="428979" y="73600"/>
                </a:lnTo>
                <a:lnTo>
                  <a:pt x="429623" y="73420"/>
                </a:lnTo>
                <a:lnTo>
                  <a:pt x="430016" y="72507"/>
                </a:lnTo>
                <a:lnTo>
                  <a:pt x="430251" y="72132"/>
                </a:lnTo>
                <a:lnTo>
                  <a:pt x="430973" y="71916"/>
                </a:lnTo>
                <a:lnTo>
                  <a:pt x="431680" y="70699"/>
                </a:lnTo>
                <a:lnTo>
                  <a:pt x="431930" y="69966"/>
                </a:lnTo>
                <a:lnTo>
                  <a:pt x="431937" y="69665"/>
                </a:lnTo>
                <a:lnTo>
                  <a:pt x="432191" y="69092"/>
                </a:lnTo>
                <a:lnTo>
                  <a:pt x="432434" y="68830"/>
                </a:lnTo>
                <a:lnTo>
                  <a:pt x="432651" y="67979"/>
                </a:lnTo>
                <a:lnTo>
                  <a:pt x="432731" y="67091"/>
                </a:lnTo>
                <a:lnTo>
                  <a:pt x="433086" y="66076"/>
                </a:lnTo>
                <a:lnTo>
                  <a:pt x="433887" y="66076"/>
                </a:lnTo>
                <a:lnTo>
                  <a:pt x="434248" y="65002"/>
                </a:lnTo>
                <a:lnTo>
                  <a:pt x="434193" y="64730"/>
                </a:lnTo>
                <a:lnTo>
                  <a:pt x="434279" y="64384"/>
                </a:lnTo>
                <a:lnTo>
                  <a:pt x="434368" y="64204"/>
                </a:lnTo>
                <a:lnTo>
                  <a:pt x="434690" y="63922"/>
                </a:lnTo>
                <a:lnTo>
                  <a:pt x="435180" y="63817"/>
                </a:lnTo>
                <a:lnTo>
                  <a:pt x="435264" y="63965"/>
                </a:lnTo>
                <a:lnTo>
                  <a:pt x="435357" y="64444"/>
                </a:lnTo>
                <a:lnTo>
                  <a:pt x="435561" y="64812"/>
                </a:lnTo>
                <a:lnTo>
                  <a:pt x="435927" y="64513"/>
                </a:lnTo>
                <a:lnTo>
                  <a:pt x="436214" y="64418"/>
                </a:lnTo>
                <a:lnTo>
                  <a:pt x="436640" y="65136"/>
                </a:lnTo>
                <a:lnTo>
                  <a:pt x="437400" y="65626"/>
                </a:lnTo>
                <a:lnTo>
                  <a:pt x="437376" y="65388"/>
                </a:lnTo>
                <a:lnTo>
                  <a:pt x="437536" y="64974"/>
                </a:lnTo>
                <a:lnTo>
                  <a:pt x="437790" y="64840"/>
                </a:lnTo>
                <a:lnTo>
                  <a:pt x="438006" y="64577"/>
                </a:lnTo>
                <a:lnTo>
                  <a:pt x="438266" y="63683"/>
                </a:lnTo>
                <a:lnTo>
                  <a:pt x="438637" y="62743"/>
                </a:lnTo>
                <a:lnTo>
                  <a:pt x="438651" y="62364"/>
                </a:lnTo>
                <a:lnTo>
                  <a:pt x="438739" y="62072"/>
                </a:lnTo>
                <a:lnTo>
                  <a:pt x="439403" y="60547"/>
                </a:lnTo>
                <a:lnTo>
                  <a:pt x="440037" y="59475"/>
                </a:lnTo>
                <a:lnTo>
                  <a:pt x="440182" y="59082"/>
                </a:lnTo>
                <a:lnTo>
                  <a:pt x="440521" y="58602"/>
                </a:lnTo>
                <a:lnTo>
                  <a:pt x="440734" y="58400"/>
                </a:lnTo>
                <a:lnTo>
                  <a:pt x="440865" y="58159"/>
                </a:lnTo>
                <a:lnTo>
                  <a:pt x="440132" y="57892"/>
                </a:lnTo>
                <a:lnTo>
                  <a:pt x="439842" y="57566"/>
                </a:lnTo>
                <a:lnTo>
                  <a:pt x="439452" y="57411"/>
                </a:lnTo>
                <a:lnTo>
                  <a:pt x="439214" y="57464"/>
                </a:lnTo>
                <a:lnTo>
                  <a:pt x="438501" y="56894"/>
                </a:lnTo>
                <a:lnTo>
                  <a:pt x="439377" y="55503"/>
                </a:lnTo>
                <a:lnTo>
                  <a:pt x="439608" y="55082"/>
                </a:lnTo>
                <a:lnTo>
                  <a:pt x="439752" y="54606"/>
                </a:lnTo>
                <a:lnTo>
                  <a:pt x="440214" y="53751"/>
                </a:lnTo>
                <a:lnTo>
                  <a:pt x="440382" y="53592"/>
                </a:lnTo>
                <a:lnTo>
                  <a:pt x="440489" y="53367"/>
                </a:lnTo>
                <a:lnTo>
                  <a:pt x="440754" y="52811"/>
                </a:lnTo>
                <a:lnTo>
                  <a:pt x="441405" y="51932"/>
                </a:lnTo>
                <a:lnTo>
                  <a:pt x="441846" y="51625"/>
                </a:lnTo>
                <a:lnTo>
                  <a:pt x="442134" y="51206"/>
                </a:lnTo>
                <a:lnTo>
                  <a:pt x="442526" y="50303"/>
                </a:lnTo>
                <a:lnTo>
                  <a:pt x="442541" y="49987"/>
                </a:lnTo>
                <a:lnTo>
                  <a:pt x="442448" y="49785"/>
                </a:lnTo>
                <a:lnTo>
                  <a:pt x="442781" y="49327"/>
                </a:lnTo>
                <a:lnTo>
                  <a:pt x="443058" y="48796"/>
                </a:lnTo>
                <a:lnTo>
                  <a:pt x="443340" y="48388"/>
                </a:lnTo>
                <a:lnTo>
                  <a:pt x="443937" y="47306"/>
                </a:lnTo>
                <a:lnTo>
                  <a:pt x="443963" y="47046"/>
                </a:lnTo>
                <a:lnTo>
                  <a:pt x="444822" y="46061"/>
                </a:lnTo>
                <a:lnTo>
                  <a:pt x="445424" y="45680"/>
                </a:lnTo>
                <a:lnTo>
                  <a:pt x="445655" y="45875"/>
                </a:lnTo>
                <a:lnTo>
                  <a:pt x="445841" y="45751"/>
                </a:lnTo>
                <a:lnTo>
                  <a:pt x="446069" y="45461"/>
                </a:lnTo>
                <a:lnTo>
                  <a:pt x="446109" y="45308"/>
                </a:lnTo>
                <a:lnTo>
                  <a:pt x="446336" y="45052"/>
                </a:lnTo>
                <a:lnTo>
                  <a:pt x="446961" y="44859"/>
                </a:lnTo>
                <a:lnTo>
                  <a:pt x="448401" y="42184"/>
                </a:lnTo>
                <a:lnTo>
                  <a:pt x="448473" y="41755"/>
                </a:lnTo>
                <a:lnTo>
                  <a:pt x="448418" y="40976"/>
                </a:lnTo>
                <a:lnTo>
                  <a:pt x="449016" y="39457"/>
                </a:lnTo>
                <a:lnTo>
                  <a:pt x="450123" y="38506"/>
                </a:lnTo>
                <a:lnTo>
                  <a:pt x="450207" y="38284"/>
                </a:lnTo>
                <a:lnTo>
                  <a:pt x="450853" y="37212"/>
                </a:lnTo>
                <a:lnTo>
                  <a:pt x="450459" y="36859"/>
                </a:lnTo>
                <a:lnTo>
                  <a:pt x="449943" y="36736"/>
                </a:lnTo>
                <a:lnTo>
                  <a:pt x="448345" y="35806"/>
                </a:lnTo>
                <a:lnTo>
                  <a:pt x="448008" y="35314"/>
                </a:lnTo>
                <a:lnTo>
                  <a:pt x="448209" y="34504"/>
                </a:lnTo>
                <a:lnTo>
                  <a:pt x="447578" y="34267"/>
                </a:lnTo>
                <a:lnTo>
                  <a:pt x="447023" y="34330"/>
                </a:lnTo>
                <a:lnTo>
                  <a:pt x="446801" y="34201"/>
                </a:lnTo>
                <a:lnTo>
                  <a:pt x="446907" y="33962"/>
                </a:lnTo>
                <a:lnTo>
                  <a:pt x="447242" y="33266"/>
                </a:lnTo>
                <a:lnTo>
                  <a:pt x="447307" y="33123"/>
                </a:lnTo>
                <a:lnTo>
                  <a:pt x="447402" y="32943"/>
                </a:lnTo>
                <a:lnTo>
                  <a:pt x="447539" y="32712"/>
                </a:lnTo>
                <a:lnTo>
                  <a:pt x="447821" y="32219"/>
                </a:lnTo>
                <a:lnTo>
                  <a:pt x="448251" y="31440"/>
                </a:lnTo>
                <a:lnTo>
                  <a:pt x="449056" y="29545"/>
                </a:lnTo>
                <a:lnTo>
                  <a:pt x="448939" y="28707"/>
                </a:lnTo>
                <a:lnTo>
                  <a:pt x="448929" y="28304"/>
                </a:lnTo>
                <a:lnTo>
                  <a:pt x="449269" y="27864"/>
                </a:lnTo>
                <a:lnTo>
                  <a:pt x="448181" y="27028"/>
                </a:lnTo>
                <a:lnTo>
                  <a:pt x="447585" y="26754"/>
                </a:lnTo>
                <a:lnTo>
                  <a:pt x="447454" y="26822"/>
                </a:lnTo>
                <a:lnTo>
                  <a:pt x="447206" y="26791"/>
                </a:lnTo>
                <a:lnTo>
                  <a:pt x="447092" y="26637"/>
                </a:lnTo>
                <a:lnTo>
                  <a:pt x="447417" y="25756"/>
                </a:lnTo>
                <a:lnTo>
                  <a:pt x="448191" y="24134"/>
                </a:lnTo>
                <a:lnTo>
                  <a:pt x="448194" y="23910"/>
                </a:lnTo>
                <a:lnTo>
                  <a:pt x="448426" y="23345"/>
                </a:lnTo>
                <a:lnTo>
                  <a:pt x="448881" y="23040"/>
                </a:lnTo>
                <a:lnTo>
                  <a:pt x="449168" y="22274"/>
                </a:lnTo>
                <a:lnTo>
                  <a:pt x="449243" y="21896"/>
                </a:lnTo>
                <a:lnTo>
                  <a:pt x="449188" y="21657"/>
                </a:lnTo>
                <a:lnTo>
                  <a:pt x="449278" y="21454"/>
                </a:lnTo>
                <a:lnTo>
                  <a:pt x="450060" y="19995"/>
                </a:lnTo>
                <a:lnTo>
                  <a:pt x="450287" y="19624"/>
                </a:lnTo>
                <a:lnTo>
                  <a:pt x="450633" y="19241"/>
                </a:lnTo>
                <a:lnTo>
                  <a:pt x="450689" y="18325"/>
                </a:lnTo>
                <a:lnTo>
                  <a:pt x="450962" y="18176"/>
                </a:lnTo>
                <a:lnTo>
                  <a:pt x="451112" y="18178"/>
                </a:lnTo>
                <a:lnTo>
                  <a:pt x="451171" y="17949"/>
                </a:lnTo>
                <a:lnTo>
                  <a:pt x="451852" y="15327"/>
                </a:lnTo>
                <a:lnTo>
                  <a:pt x="451881" y="15079"/>
                </a:lnTo>
                <a:lnTo>
                  <a:pt x="451638" y="14830"/>
                </a:lnTo>
                <a:lnTo>
                  <a:pt x="452010" y="14326"/>
                </a:lnTo>
                <a:lnTo>
                  <a:pt x="452154" y="14449"/>
                </a:lnTo>
                <a:lnTo>
                  <a:pt x="452265" y="14041"/>
                </a:lnTo>
                <a:lnTo>
                  <a:pt x="452263" y="13879"/>
                </a:lnTo>
                <a:lnTo>
                  <a:pt x="452028" y="13473"/>
                </a:lnTo>
                <a:lnTo>
                  <a:pt x="451229" y="13484"/>
                </a:lnTo>
                <a:lnTo>
                  <a:pt x="449883" y="13384"/>
                </a:lnTo>
                <a:lnTo>
                  <a:pt x="449415" y="13292"/>
                </a:lnTo>
                <a:lnTo>
                  <a:pt x="449719" y="12774"/>
                </a:lnTo>
                <a:lnTo>
                  <a:pt x="450225" y="11565"/>
                </a:lnTo>
                <a:lnTo>
                  <a:pt x="450872" y="9258"/>
                </a:lnTo>
                <a:lnTo>
                  <a:pt x="450133" y="8902"/>
                </a:lnTo>
                <a:lnTo>
                  <a:pt x="450075" y="8359"/>
                </a:lnTo>
                <a:lnTo>
                  <a:pt x="449103" y="7688"/>
                </a:lnTo>
                <a:lnTo>
                  <a:pt x="448796" y="7142"/>
                </a:lnTo>
                <a:lnTo>
                  <a:pt x="448760" y="6707"/>
                </a:lnTo>
                <a:lnTo>
                  <a:pt x="448928" y="6246"/>
                </a:lnTo>
                <a:lnTo>
                  <a:pt x="449312" y="5572"/>
                </a:lnTo>
                <a:lnTo>
                  <a:pt x="449483" y="5052"/>
                </a:lnTo>
                <a:lnTo>
                  <a:pt x="449554" y="4634"/>
                </a:lnTo>
                <a:lnTo>
                  <a:pt x="449357" y="4264"/>
                </a:lnTo>
                <a:lnTo>
                  <a:pt x="448713" y="3653"/>
                </a:lnTo>
                <a:lnTo>
                  <a:pt x="449125" y="3088"/>
                </a:lnTo>
                <a:lnTo>
                  <a:pt x="449188" y="2818"/>
                </a:lnTo>
                <a:lnTo>
                  <a:pt x="449156" y="2446"/>
                </a:lnTo>
                <a:lnTo>
                  <a:pt x="448985" y="2223"/>
                </a:lnTo>
                <a:lnTo>
                  <a:pt x="448943" y="1851"/>
                </a:lnTo>
                <a:lnTo>
                  <a:pt x="448977" y="1488"/>
                </a:lnTo>
                <a:lnTo>
                  <a:pt x="448888" y="751"/>
                </a:lnTo>
                <a:lnTo>
                  <a:pt x="448414" y="507"/>
                </a:lnTo>
                <a:lnTo>
                  <a:pt x="448540" y="0"/>
                </a:lnTo>
                <a:lnTo>
                  <a:pt x="455006" y="3338"/>
                </a:lnTo>
                <a:lnTo>
                  <a:pt x="457727" y="4585"/>
                </a:lnTo>
                <a:lnTo>
                  <a:pt x="461495" y="6701"/>
                </a:lnTo>
                <a:lnTo>
                  <a:pt x="464091" y="8188"/>
                </a:lnTo>
                <a:lnTo>
                  <a:pt x="466060" y="9172"/>
                </a:lnTo>
                <a:lnTo>
                  <a:pt x="469316" y="11080"/>
                </a:lnTo>
                <a:lnTo>
                  <a:pt x="471178" y="11902"/>
                </a:lnTo>
                <a:lnTo>
                  <a:pt x="474734" y="13831"/>
                </a:lnTo>
                <a:lnTo>
                  <a:pt x="483072" y="18116"/>
                </a:lnTo>
                <a:lnTo>
                  <a:pt x="505668" y="29927"/>
                </a:lnTo>
                <a:lnTo>
                  <a:pt x="506026" y="28881"/>
                </a:lnTo>
                <a:lnTo>
                  <a:pt x="505950" y="28550"/>
                </a:lnTo>
                <a:lnTo>
                  <a:pt x="505807" y="28237"/>
                </a:lnTo>
                <a:lnTo>
                  <a:pt x="505758" y="27957"/>
                </a:lnTo>
                <a:lnTo>
                  <a:pt x="505772" y="27365"/>
                </a:lnTo>
                <a:lnTo>
                  <a:pt x="505974" y="26958"/>
                </a:lnTo>
                <a:lnTo>
                  <a:pt x="506209" y="25675"/>
                </a:lnTo>
                <a:lnTo>
                  <a:pt x="506321" y="25330"/>
                </a:lnTo>
                <a:lnTo>
                  <a:pt x="506498" y="25165"/>
                </a:lnTo>
                <a:lnTo>
                  <a:pt x="506690" y="24635"/>
                </a:lnTo>
                <a:lnTo>
                  <a:pt x="506726" y="24400"/>
                </a:lnTo>
                <a:lnTo>
                  <a:pt x="506689" y="23924"/>
                </a:lnTo>
                <a:lnTo>
                  <a:pt x="506625" y="23765"/>
                </a:lnTo>
                <a:lnTo>
                  <a:pt x="506906" y="22008"/>
                </a:lnTo>
                <a:lnTo>
                  <a:pt x="506891" y="21833"/>
                </a:lnTo>
                <a:lnTo>
                  <a:pt x="506679" y="21205"/>
                </a:lnTo>
                <a:lnTo>
                  <a:pt x="506677" y="21068"/>
                </a:lnTo>
                <a:lnTo>
                  <a:pt x="506865" y="20314"/>
                </a:lnTo>
                <a:lnTo>
                  <a:pt x="506855" y="19832"/>
                </a:lnTo>
                <a:lnTo>
                  <a:pt x="507175" y="19115"/>
                </a:lnTo>
                <a:lnTo>
                  <a:pt x="507422" y="17944"/>
                </a:lnTo>
                <a:lnTo>
                  <a:pt x="507569" y="17554"/>
                </a:lnTo>
                <a:lnTo>
                  <a:pt x="507805" y="17200"/>
                </a:lnTo>
                <a:lnTo>
                  <a:pt x="508230" y="16162"/>
                </a:lnTo>
                <a:lnTo>
                  <a:pt x="508285" y="14557"/>
                </a:lnTo>
                <a:lnTo>
                  <a:pt x="507939" y="14584"/>
                </a:lnTo>
                <a:lnTo>
                  <a:pt x="507940" y="13742"/>
                </a:lnTo>
                <a:lnTo>
                  <a:pt x="508000" y="13572"/>
                </a:lnTo>
                <a:lnTo>
                  <a:pt x="508146" y="13580"/>
                </a:lnTo>
                <a:lnTo>
                  <a:pt x="508461" y="13372"/>
                </a:lnTo>
                <a:lnTo>
                  <a:pt x="508474" y="12702"/>
                </a:lnTo>
                <a:lnTo>
                  <a:pt x="508590" y="12121"/>
                </a:lnTo>
                <a:lnTo>
                  <a:pt x="508592" y="11984"/>
                </a:lnTo>
                <a:lnTo>
                  <a:pt x="508734" y="11195"/>
                </a:lnTo>
                <a:lnTo>
                  <a:pt x="508860" y="10815"/>
                </a:lnTo>
                <a:lnTo>
                  <a:pt x="508771" y="10537"/>
                </a:lnTo>
                <a:lnTo>
                  <a:pt x="508749" y="10157"/>
                </a:lnTo>
                <a:lnTo>
                  <a:pt x="508823" y="9393"/>
                </a:lnTo>
                <a:lnTo>
                  <a:pt x="508951" y="8642"/>
                </a:lnTo>
                <a:lnTo>
                  <a:pt x="509648" y="6288"/>
                </a:lnTo>
                <a:lnTo>
                  <a:pt x="510015" y="5796"/>
                </a:lnTo>
                <a:lnTo>
                  <a:pt x="510725" y="5283"/>
                </a:lnTo>
                <a:lnTo>
                  <a:pt x="510852" y="5104"/>
                </a:lnTo>
                <a:lnTo>
                  <a:pt x="510849" y="4899"/>
                </a:lnTo>
                <a:lnTo>
                  <a:pt x="511208" y="4906"/>
                </a:lnTo>
                <a:lnTo>
                  <a:pt x="511945" y="4629"/>
                </a:lnTo>
                <a:lnTo>
                  <a:pt x="512978" y="4772"/>
                </a:lnTo>
                <a:lnTo>
                  <a:pt x="513401" y="4703"/>
                </a:lnTo>
                <a:lnTo>
                  <a:pt x="513909" y="4407"/>
                </a:lnTo>
                <a:lnTo>
                  <a:pt x="514315" y="3843"/>
                </a:lnTo>
                <a:lnTo>
                  <a:pt x="514848" y="3660"/>
                </a:lnTo>
                <a:lnTo>
                  <a:pt x="515335" y="3871"/>
                </a:lnTo>
                <a:lnTo>
                  <a:pt x="515945" y="4328"/>
                </a:lnTo>
                <a:lnTo>
                  <a:pt x="517522" y="4769"/>
                </a:lnTo>
                <a:lnTo>
                  <a:pt x="518590" y="4856"/>
                </a:lnTo>
                <a:lnTo>
                  <a:pt x="518992" y="4826"/>
                </a:lnTo>
                <a:lnTo>
                  <a:pt x="521008" y="5023"/>
                </a:lnTo>
                <a:lnTo>
                  <a:pt x="521919" y="4700"/>
                </a:lnTo>
                <a:lnTo>
                  <a:pt x="522621" y="4774"/>
                </a:lnTo>
                <a:lnTo>
                  <a:pt x="523211" y="4719"/>
                </a:lnTo>
                <a:lnTo>
                  <a:pt x="523614" y="4546"/>
                </a:lnTo>
                <a:lnTo>
                  <a:pt x="524436" y="3951"/>
                </a:lnTo>
                <a:lnTo>
                  <a:pt x="525195" y="3642"/>
                </a:lnTo>
                <a:lnTo>
                  <a:pt x="525523" y="3599"/>
                </a:lnTo>
                <a:lnTo>
                  <a:pt x="525898" y="3796"/>
                </a:lnTo>
                <a:lnTo>
                  <a:pt x="526080" y="4008"/>
                </a:lnTo>
                <a:lnTo>
                  <a:pt x="526189" y="4922"/>
                </a:lnTo>
                <a:lnTo>
                  <a:pt x="526590" y="5890"/>
                </a:lnTo>
                <a:lnTo>
                  <a:pt x="527496" y="6561"/>
                </a:lnTo>
                <a:lnTo>
                  <a:pt x="527778" y="6927"/>
                </a:lnTo>
                <a:lnTo>
                  <a:pt x="528380" y="7344"/>
                </a:lnTo>
                <a:lnTo>
                  <a:pt x="528578" y="7537"/>
                </a:lnTo>
                <a:lnTo>
                  <a:pt x="528747" y="7845"/>
                </a:lnTo>
                <a:lnTo>
                  <a:pt x="529047" y="8030"/>
                </a:lnTo>
                <a:lnTo>
                  <a:pt x="529688" y="8216"/>
                </a:lnTo>
                <a:lnTo>
                  <a:pt x="530893" y="8364"/>
                </a:lnTo>
                <a:lnTo>
                  <a:pt x="531049" y="8405"/>
                </a:lnTo>
                <a:lnTo>
                  <a:pt x="531209" y="8529"/>
                </a:lnTo>
                <a:lnTo>
                  <a:pt x="532378" y="8852"/>
                </a:lnTo>
                <a:lnTo>
                  <a:pt x="533524" y="8799"/>
                </a:lnTo>
                <a:lnTo>
                  <a:pt x="534531" y="9014"/>
                </a:lnTo>
                <a:lnTo>
                  <a:pt x="534771" y="9146"/>
                </a:lnTo>
                <a:lnTo>
                  <a:pt x="535250" y="9604"/>
                </a:lnTo>
                <a:lnTo>
                  <a:pt x="536337" y="10269"/>
                </a:lnTo>
                <a:lnTo>
                  <a:pt x="537530" y="10782"/>
                </a:lnTo>
                <a:lnTo>
                  <a:pt x="537855" y="11133"/>
                </a:lnTo>
                <a:lnTo>
                  <a:pt x="537911" y="11500"/>
                </a:lnTo>
                <a:lnTo>
                  <a:pt x="537864" y="11723"/>
                </a:lnTo>
                <a:lnTo>
                  <a:pt x="537819" y="11943"/>
                </a:lnTo>
                <a:lnTo>
                  <a:pt x="537046" y="12980"/>
                </a:lnTo>
                <a:lnTo>
                  <a:pt x="536812" y="13467"/>
                </a:lnTo>
                <a:lnTo>
                  <a:pt x="536766" y="14285"/>
                </a:lnTo>
                <a:lnTo>
                  <a:pt x="537041" y="15121"/>
                </a:lnTo>
                <a:lnTo>
                  <a:pt x="536940" y="15705"/>
                </a:lnTo>
                <a:lnTo>
                  <a:pt x="536860" y="15891"/>
                </a:lnTo>
                <a:lnTo>
                  <a:pt x="536264" y="16466"/>
                </a:lnTo>
                <a:lnTo>
                  <a:pt x="534567" y="17299"/>
                </a:lnTo>
                <a:lnTo>
                  <a:pt x="534151" y="17842"/>
                </a:lnTo>
                <a:lnTo>
                  <a:pt x="533812" y="18878"/>
                </a:lnTo>
                <a:lnTo>
                  <a:pt x="533626" y="20164"/>
                </a:lnTo>
                <a:lnTo>
                  <a:pt x="533621" y="21759"/>
                </a:lnTo>
                <a:lnTo>
                  <a:pt x="533454" y="22077"/>
                </a:lnTo>
                <a:lnTo>
                  <a:pt x="533744" y="23141"/>
                </a:lnTo>
                <a:lnTo>
                  <a:pt x="534200" y="24242"/>
                </a:lnTo>
                <a:lnTo>
                  <a:pt x="534817" y="24978"/>
                </a:lnTo>
                <a:lnTo>
                  <a:pt x="535311" y="25164"/>
                </a:lnTo>
                <a:lnTo>
                  <a:pt x="536895" y="25401"/>
                </a:lnTo>
                <a:lnTo>
                  <a:pt x="537365" y="25412"/>
                </a:lnTo>
                <a:lnTo>
                  <a:pt x="538321" y="25673"/>
                </a:lnTo>
                <a:lnTo>
                  <a:pt x="538841" y="26019"/>
                </a:lnTo>
                <a:lnTo>
                  <a:pt x="539383" y="26573"/>
                </a:lnTo>
                <a:lnTo>
                  <a:pt x="540022" y="27419"/>
                </a:lnTo>
                <a:lnTo>
                  <a:pt x="540464" y="28097"/>
                </a:lnTo>
                <a:lnTo>
                  <a:pt x="541375" y="29179"/>
                </a:lnTo>
                <a:lnTo>
                  <a:pt x="541513" y="29287"/>
                </a:lnTo>
                <a:lnTo>
                  <a:pt x="541855" y="29391"/>
                </a:lnTo>
                <a:lnTo>
                  <a:pt x="542392" y="29431"/>
                </a:lnTo>
                <a:lnTo>
                  <a:pt x="543886" y="29334"/>
                </a:lnTo>
                <a:lnTo>
                  <a:pt x="545317" y="29489"/>
                </a:lnTo>
                <a:lnTo>
                  <a:pt x="546055" y="29381"/>
                </a:lnTo>
                <a:lnTo>
                  <a:pt x="547121" y="29389"/>
                </a:lnTo>
                <a:lnTo>
                  <a:pt x="547618" y="29242"/>
                </a:lnTo>
                <a:lnTo>
                  <a:pt x="548959" y="29297"/>
                </a:lnTo>
                <a:lnTo>
                  <a:pt x="549459" y="29082"/>
                </a:lnTo>
                <a:lnTo>
                  <a:pt x="549970" y="29159"/>
                </a:lnTo>
                <a:lnTo>
                  <a:pt x="550683" y="29027"/>
                </a:lnTo>
                <a:lnTo>
                  <a:pt x="551391" y="28753"/>
                </a:lnTo>
                <a:lnTo>
                  <a:pt x="552266" y="28541"/>
                </a:lnTo>
                <a:lnTo>
                  <a:pt x="553181" y="28228"/>
                </a:lnTo>
                <a:lnTo>
                  <a:pt x="553661" y="28275"/>
                </a:lnTo>
                <a:lnTo>
                  <a:pt x="553823" y="28338"/>
                </a:lnTo>
                <a:lnTo>
                  <a:pt x="553891" y="28511"/>
                </a:lnTo>
                <a:lnTo>
                  <a:pt x="554445" y="28604"/>
                </a:lnTo>
                <a:lnTo>
                  <a:pt x="554861" y="28674"/>
                </a:lnTo>
                <a:lnTo>
                  <a:pt x="555848" y="28997"/>
                </a:lnTo>
                <a:lnTo>
                  <a:pt x="556246" y="28933"/>
                </a:lnTo>
                <a:lnTo>
                  <a:pt x="557222" y="29032"/>
                </a:lnTo>
                <a:lnTo>
                  <a:pt x="558042" y="29228"/>
                </a:lnTo>
                <a:lnTo>
                  <a:pt x="560100" y="30339"/>
                </a:lnTo>
                <a:lnTo>
                  <a:pt x="560974" y="30419"/>
                </a:lnTo>
                <a:lnTo>
                  <a:pt x="562027" y="30423"/>
                </a:lnTo>
                <a:lnTo>
                  <a:pt x="562759" y="30654"/>
                </a:lnTo>
                <a:lnTo>
                  <a:pt x="563036" y="30843"/>
                </a:lnTo>
                <a:lnTo>
                  <a:pt x="563297" y="31392"/>
                </a:lnTo>
                <a:lnTo>
                  <a:pt x="563225" y="32079"/>
                </a:lnTo>
                <a:lnTo>
                  <a:pt x="562858" y="32592"/>
                </a:lnTo>
                <a:lnTo>
                  <a:pt x="562736" y="33758"/>
                </a:lnTo>
                <a:lnTo>
                  <a:pt x="563170" y="34509"/>
                </a:lnTo>
                <a:lnTo>
                  <a:pt x="563580" y="34670"/>
                </a:lnTo>
                <a:lnTo>
                  <a:pt x="563702" y="34820"/>
                </a:lnTo>
                <a:lnTo>
                  <a:pt x="563735" y="35623"/>
                </a:lnTo>
                <a:lnTo>
                  <a:pt x="565400" y="36464"/>
                </a:lnTo>
                <a:lnTo>
                  <a:pt x="565602" y="35962"/>
                </a:lnTo>
                <a:lnTo>
                  <a:pt x="565755" y="35935"/>
                </a:lnTo>
                <a:lnTo>
                  <a:pt x="565944" y="36077"/>
                </a:lnTo>
                <a:lnTo>
                  <a:pt x="566402" y="36614"/>
                </a:lnTo>
                <a:lnTo>
                  <a:pt x="566782" y="36787"/>
                </a:lnTo>
                <a:lnTo>
                  <a:pt x="567770" y="36805"/>
                </a:lnTo>
                <a:lnTo>
                  <a:pt x="567949" y="36638"/>
                </a:lnTo>
                <a:lnTo>
                  <a:pt x="568524" y="36699"/>
                </a:lnTo>
                <a:lnTo>
                  <a:pt x="568654" y="36796"/>
                </a:lnTo>
                <a:lnTo>
                  <a:pt x="569153" y="36823"/>
                </a:lnTo>
                <a:lnTo>
                  <a:pt x="569996" y="36545"/>
                </a:lnTo>
                <a:lnTo>
                  <a:pt x="570457" y="36276"/>
                </a:lnTo>
                <a:lnTo>
                  <a:pt x="571532" y="36199"/>
                </a:lnTo>
                <a:lnTo>
                  <a:pt x="571985" y="36021"/>
                </a:lnTo>
                <a:lnTo>
                  <a:pt x="572137" y="35999"/>
                </a:lnTo>
                <a:lnTo>
                  <a:pt x="573528" y="35961"/>
                </a:lnTo>
                <a:lnTo>
                  <a:pt x="573823" y="36000"/>
                </a:lnTo>
                <a:lnTo>
                  <a:pt x="573992" y="36062"/>
                </a:lnTo>
                <a:lnTo>
                  <a:pt x="575068" y="36946"/>
                </a:lnTo>
                <a:lnTo>
                  <a:pt x="575827" y="37775"/>
                </a:lnTo>
                <a:lnTo>
                  <a:pt x="576431" y="38575"/>
                </a:lnTo>
                <a:lnTo>
                  <a:pt x="577321" y="39092"/>
                </a:lnTo>
                <a:lnTo>
                  <a:pt x="577548" y="39285"/>
                </a:lnTo>
                <a:lnTo>
                  <a:pt x="577765" y="39680"/>
                </a:lnTo>
                <a:lnTo>
                  <a:pt x="578165" y="40058"/>
                </a:lnTo>
                <a:lnTo>
                  <a:pt x="578997" y="40642"/>
                </a:lnTo>
                <a:lnTo>
                  <a:pt x="579438" y="41327"/>
                </a:lnTo>
                <a:lnTo>
                  <a:pt x="579693" y="41498"/>
                </a:lnTo>
                <a:lnTo>
                  <a:pt x="580538" y="41965"/>
                </a:lnTo>
                <a:lnTo>
                  <a:pt x="580913" y="42095"/>
                </a:lnTo>
                <a:lnTo>
                  <a:pt x="581726" y="42203"/>
                </a:lnTo>
                <a:lnTo>
                  <a:pt x="582893" y="42090"/>
                </a:lnTo>
                <a:lnTo>
                  <a:pt x="583197" y="42211"/>
                </a:lnTo>
                <a:lnTo>
                  <a:pt x="583842" y="43407"/>
                </a:lnTo>
                <a:lnTo>
                  <a:pt x="584568" y="44325"/>
                </a:lnTo>
                <a:lnTo>
                  <a:pt x="584856" y="44267"/>
                </a:lnTo>
                <a:lnTo>
                  <a:pt x="584983" y="44352"/>
                </a:lnTo>
                <a:lnTo>
                  <a:pt x="585371" y="44757"/>
                </a:lnTo>
                <a:lnTo>
                  <a:pt x="585407" y="45003"/>
                </a:lnTo>
                <a:lnTo>
                  <a:pt x="585682" y="45257"/>
                </a:lnTo>
                <a:lnTo>
                  <a:pt x="585928" y="45125"/>
                </a:lnTo>
                <a:lnTo>
                  <a:pt x="585947" y="44905"/>
                </a:lnTo>
                <a:lnTo>
                  <a:pt x="585906" y="44636"/>
                </a:lnTo>
                <a:lnTo>
                  <a:pt x="586136" y="44736"/>
                </a:lnTo>
                <a:lnTo>
                  <a:pt x="586466" y="45016"/>
                </a:lnTo>
                <a:lnTo>
                  <a:pt x="586691" y="45357"/>
                </a:lnTo>
                <a:lnTo>
                  <a:pt x="586773" y="45630"/>
                </a:lnTo>
                <a:lnTo>
                  <a:pt x="586776" y="45819"/>
                </a:lnTo>
                <a:lnTo>
                  <a:pt x="587867" y="47319"/>
                </a:lnTo>
                <a:lnTo>
                  <a:pt x="588004" y="48403"/>
                </a:lnTo>
                <a:lnTo>
                  <a:pt x="587210" y="48773"/>
                </a:lnTo>
                <a:lnTo>
                  <a:pt x="586965" y="48906"/>
                </a:lnTo>
                <a:lnTo>
                  <a:pt x="586947" y="49048"/>
                </a:lnTo>
                <a:lnTo>
                  <a:pt x="587060" y="49504"/>
                </a:lnTo>
                <a:lnTo>
                  <a:pt x="587300" y="49563"/>
                </a:lnTo>
                <a:lnTo>
                  <a:pt x="587435" y="49545"/>
                </a:lnTo>
                <a:lnTo>
                  <a:pt x="587663" y="49683"/>
                </a:lnTo>
                <a:lnTo>
                  <a:pt x="587865" y="50093"/>
                </a:lnTo>
                <a:lnTo>
                  <a:pt x="587968" y="50982"/>
                </a:lnTo>
                <a:lnTo>
                  <a:pt x="588221" y="51659"/>
                </a:lnTo>
                <a:lnTo>
                  <a:pt x="588456" y="51694"/>
                </a:lnTo>
                <a:lnTo>
                  <a:pt x="588550" y="53459"/>
                </a:lnTo>
                <a:lnTo>
                  <a:pt x="588759" y="54640"/>
                </a:lnTo>
                <a:lnTo>
                  <a:pt x="588735" y="54797"/>
                </a:lnTo>
                <a:lnTo>
                  <a:pt x="588834" y="55352"/>
                </a:lnTo>
                <a:lnTo>
                  <a:pt x="589095" y="56818"/>
                </a:lnTo>
                <a:lnTo>
                  <a:pt x="589760" y="60035"/>
                </a:lnTo>
                <a:lnTo>
                  <a:pt x="589890" y="60664"/>
                </a:lnTo>
                <a:lnTo>
                  <a:pt x="590073" y="61079"/>
                </a:lnTo>
                <a:lnTo>
                  <a:pt x="590401" y="62701"/>
                </a:lnTo>
                <a:lnTo>
                  <a:pt x="590481" y="63443"/>
                </a:lnTo>
                <a:lnTo>
                  <a:pt x="590295" y="64017"/>
                </a:lnTo>
                <a:lnTo>
                  <a:pt x="589691" y="64711"/>
                </a:lnTo>
                <a:lnTo>
                  <a:pt x="588560" y="65012"/>
                </a:lnTo>
                <a:lnTo>
                  <a:pt x="587803" y="64935"/>
                </a:lnTo>
                <a:lnTo>
                  <a:pt x="587229" y="65320"/>
                </a:lnTo>
                <a:lnTo>
                  <a:pt x="586679" y="65873"/>
                </a:lnTo>
                <a:lnTo>
                  <a:pt x="586238" y="66316"/>
                </a:lnTo>
                <a:lnTo>
                  <a:pt x="585692" y="67048"/>
                </a:lnTo>
                <a:lnTo>
                  <a:pt x="585352" y="67163"/>
                </a:lnTo>
                <a:lnTo>
                  <a:pt x="585092" y="67412"/>
                </a:lnTo>
                <a:lnTo>
                  <a:pt x="583877" y="69079"/>
                </a:lnTo>
                <a:lnTo>
                  <a:pt x="583216" y="70747"/>
                </a:lnTo>
                <a:lnTo>
                  <a:pt x="583549" y="73711"/>
                </a:lnTo>
                <a:lnTo>
                  <a:pt x="584078" y="74300"/>
                </a:lnTo>
                <a:lnTo>
                  <a:pt x="584131" y="74668"/>
                </a:lnTo>
                <a:lnTo>
                  <a:pt x="584488" y="75372"/>
                </a:lnTo>
                <a:lnTo>
                  <a:pt x="581879" y="75784"/>
                </a:lnTo>
                <a:lnTo>
                  <a:pt x="580572" y="77623"/>
                </a:lnTo>
                <a:lnTo>
                  <a:pt x="578210" y="79041"/>
                </a:lnTo>
                <a:lnTo>
                  <a:pt x="577977" y="79017"/>
                </a:lnTo>
                <a:lnTo>
                  <a:pt x="577736" y="78299"/>
                </a:lnTo>
                <a:lnTo>
                  <a:pt x="576305" y="76862"/>
                </a:lnTo>
                <a:lnTo>
                  <a:pt x="575728" y="76957"/>
                </a:lnTo>
                <a:lnTo>
                  <a:pt x="573986" y="77244"/>
                </a:lnTo>
                <a:lnTo>
                  <a:pt x="573512" y="77818"/>
                </a:lnTo>
                <a:lnTo>
                  <a:pt x="573483" y="78660"/>
                </a:lnTo>
                <a:lnTo>
                  <a:pt x="574055" y="79532"/>
                </a:lnTo>
                <a:lnTo>
                  <a:pt x="574690" y="83198"/>
                </a:lnTo>
                <a:lnTo>
                  <a:pt x="573258" y="84503"/>
                </a:lnTo>
                <a:lnTo>
                  <a:pt x="573243" y="84826"/>
                </a:lnTo>
                <a:lnTo>
                  <a:pt x="574070" y="86537"/>
                </a:lnTo>
                <a:lnTo>
                  <a:pt x="573075" y="89065"/>
                </a:lnTo>
                <a:lnTo>
                  <a:pt x="573306" y="89962"/>
                </a:lnTo>
                <a:lnTo>
                  <a:pt x="573115" y="91202"/>
                </a:lnTo>
                <a:lnTo>
                  <a:pt x="573015" y="91849"/>
                </a:lnTo>
                <a:lnTo>
                  <a:pt x="572555" y="93154"/>
                </a:lnTo>
                <a:lnTo>
                  <a:pt x="571878" y="94412"/>
                </a:lnTo>
                <a:lnTo>
                  <a:pt x="571781" y="94724"/>
                </a:lnTo>
                <a:lnTo>
                  <a:pt x="571327" y="96187"/>
                </a:lnTo>
                <a:lnTo>
                  <a:pt x="570889" y="99675"/>
                </a:lnTo>
                <a:lnTo>
                  <a:pt x="571115" y="101937"/>
                </a:lnTo>
                <a:lnTo>
                  <a:pt x="572557" y="105542"/>
                </a:lnTo>
                <a:lnTo>
                  <a:pt x="573885" y="107792"/>
                </a:lnTo>
                <a:lnTo>
                  <a:pt x="573926" y="108632"/>
                </a:lnTo>
                <a:lnTo>
                  <a:pt x="573713" y="108854"/>
                </a:lnTo>
                <a:lnTo>
                  <a:pt x="573644" y="109629"/>
                </a:lnTo>
                <a:lnTo>
                  <a:pt x="576021" y="110840"/>
                </a:lnTo>
                <a:lnTo>
                  <a:pt x="577050" y="111916"/>
                </a:lnTo>
                <a:lnTo>
                  <a:pt x="577251" y="112907"/>
                </a:lnTo>
                <a:lnTo>
                  <a:pt x="577569" y="113374"/>
                </a:lnTo>
                <a:lnTo>
                  <a:pt x="578395" y="114148"/>
                </a:lnTo>
                <a:lnTo>
                  <a:pt x="579921" y="114601"/>
                </a:lnTo>
                <a:lnTo>
                  <a:pt x="582350" y="114254"/>
                </a:lnTo>
                <a:lnTo>
                  <a:pt x="585943" y="112271"/>
                </a:lnTo>
                <a:lnTo>
                  <a:pt x="587815" y="111719"/>
                </a:lnTo>
                <a:lnTo>
                  <a:pt x="589279" y="110873"/>
                </a:lnTo>
                <a:lnTo>
                  <a:pt x="589851" y="110105"/>
                </a:lnTo>
                <a:lnTo>
                  <a:pt x="590996" y="107711"/>
                </a:lnTo>
                <a:lnTo>
                  <a:pt x="594116" y="106786"/>
                </a:lnTo>
                <a:lnTo>
                  <a:pt x="595119" y="106805"/>
                </a:lnTo>
                <a:lnTo>
                  <a:pt x="596035" y="106524"/>
                </a:lnTo>
                <a:lnTo>
                  <a:pt x="597177" y="105050"/>
                </a:lnTo>
                <a:lnTo>
                  <a:pt x="597993" y="102548"/>
                </a:lnTo>
                <a:lnTo>
                  <a:pt x="598348" y="102102"/>
                </a:lnTo>
                <a:lnTo>
                  <a:pt x="599055" y="101756"/>
                </a:lnTo>
                <a:lnTo>
                  <a:pt x="601194" y="103012"/>
                </a:lnTo>
                <a:lnTo>
                  <a:pt x="602761" y="104205"/>
                </a:lnTo>
                <a:lnTo>
                  <a:pt x="603178" y="108270"/>
                </a:lnTo>
                <a:lnTo>
                  <a:pt x="603138" y="109852"/>
                </a:lnTo>
                <a:lnTo>
                  <a:pt x="602700" y="112186"/>
                </a:lnTo>
                <a:lnTo>
                  <a:pt x="603358" y="113168"/>
                </a:lnTo>
                <a:lnTo>
                  <a:pt x="606742" y="115518"/>
                </a:lnTo>
                <a:lnTo>
                  <a:pt x="607556" y="115853"/>
                </a:lnTo>
                <a:lnTo>
                  <a:pt x="608389" y="115628"/>
                </a:lnTo>
                <a:lnTo>
                  <a:pt x="610694" y="117347"/>
                </a:lnTo>
                <a:lnTo>
                  <a:pt x="611471" y="118854"/>
                </a:lnTo>
                <a:lnTo>
                  <a:pt x="611695" y="119669"/>
                </a:lnTo>
                <a:lnTo>
                  <a:pt x="611397" y="120528"/>
                </a:lnTo>
                <a:lnTo>
                  <a:pt x="611016" y="120685"/>
                </a:lnTo>
                <a:lnTo>
                  <a:pt x="611007" y="120985"/>
                </a:lnTo>
                <a:lnTo>
                  <a:pt x="611842" y="122455"/>
                </a:lnTo>
                <a:lnTo>
                  <a:pt x="614548" y="123318"/>
                </a:lnTo>
                <a:lnTo>
                  <a:pt x="616534" y="123197"/>
                </a:lnTo>
                <a:lnTo>
                  <a:pt x="617185" y="123388"/>
                </a:lnTo>
                <a:lnTo>
                  <a:pt x="621238" y="125609"/>
                </a:lnTo>
                <a:lnTo>
                  <a:pt x="624934" y="125867"/>
                </a:lnTo>
                <a:lnTo>
                  <a:pt x="626305" y="125531"/>
                </a:lnTo>
                <a:lnTo>
                  <a:pt x="628203" y="124544"/>
                </a:lnTo>
                <a:lnTo>
                  <a:pt x="629546" y="124082"/>
                </a:lnTo>
                <a:lnTo>
                  <a:pt x="632290" y="123782"/>
                </a:lnTo>
                <a:lnTo>
                  <a:pt x="633413" y="124089"/>
                </a:lnTo>
                <a:lnTo>
                  <a:pt x="634183" y="124561"/>
                </a:lnTo>
                <a:lnTo>
                  <a:pt x="634562" y="125001"/>
                </a:lnTo>
                <a:lnTo>
                  <a:pt x="634864" y="125731"/>
                </a:lnTo>
                <a:lnTo>
                  <a:pt x="636742" y="126421"/>
                </a:lnTo>
                <a:lnTo>
                  <a:pt x="638093" y="124636"/>
                </a:lnTo>
                <a:lnTo>
                  <a:pt x="638174" y="123800"/>
                </a:lnTo>
                <a:lnTo>
                  <a:pt x="639706" y="123347"/>
                </a:lnTo>
                <a:lnTo>
                  <a:pt x="641825" y="123979"/>
                </a:lnTo>
                <a:lnTo>
                  <a:pt x="643861" y="123429"/>
                </a:lnTo>
                <a:lnTo>
                  <a:pt x="644194" y="122943"/>
                </a:lnTo>
                <a:lnTo>
                  <a:pt x="645050" y="122545"/>
                </a:lnTo>
                <a:lnTo>
                  <a:pt x="646646" y="122740"/>
                </a:lnTo>
                <a:lnTo>
                  <a:pt x="648129" y="124907"/>
                </a:lnTo>
                <a:lnTo>
                  <a:pt x="648953" y="127083"/>
                </a:lnTo>
                <a:lnTo>
                  <a:pt x="651410" y="128439"/>
                </a:lnTo>
                <a:lnTo>
                  <a:pt x="655356" y="129788"/>
                </a:lnTo>
                <a:lnTo>
                  <a:pt x="656250" y="130523"/>
                </a:lnTo>
                <a:lnTo>
                  <a:pt x="658292" y="133461"/>
                </a:lnTo>
                <a:lnTo>
                  <a:pt x="658777" y="134333"/>
                </a:lnTo>
                <a:lnTo>
                  <a:pt x="659292" y="135258"/>
                </a:lnTo>
                <a:lnTo>
                  <a:pt x="661883" y="135837"/>
                </a:lnTo>
                <a:lnTo>
                  <a:pt x="664135" y="135776"/>
                </a:lnTo>
                <a:lnTo>
                  <a:pt x="664613" y="136085"/>
                </a:lnTo>
                <a:lnTo>
                  <a:pt x="665201" y="137424"/>
                </a:lnTo>
                <a:lnTo>
                  <a:pt x="669134" y="139232"/>
                </a:lnTo>
                <a:lnTo>
                  <a:pt x="670483" y="140209"/>
                </a:lnTo>
                <a:lnTo>
                  <a:pt x="673071" y="140627"/>
                </a:lnTo>
                <a:lnTo>
                  <a:pt x="676216" y="140700"/>
                </a:lnTo>
                <a:lnTo>
                  <a:pt x="677910" y="140933"/>
                </a:lnTo>
                <a:lnTo>
                  <a:pt x="686320" y="143507"/>
                </a:lnTo>
                <a:lnTo>
                  <a:pt x="689731" y="145516"/>
                </a:lnTo>
                <a:lnTo>
                  <a:pt x="689713" y="148976"/>
                </a:lnTo>
                <a:lnTo>
                  <a:pt x="689935" y="152581"/>
                </a:lnTo>
                <a:lnTo>
                  <a:pt x="688983" y="154793"/>
                </a:lnTo>
                <a:lnTo>
                  <a:pt x="688250" y="155567"/>
                </a:lnTo>
                <a:lnTo>
                  <a:pt x="687742" y="155695"/>
                </a:lnTo>
                <a:lnTo>
                  <a:pt x="687504" y="155560"/>
                </a:lnTo>
                <a:lnTo>
                  <a:pt x="687450" y="155071"/>
                </a:lnTo>
                <a:lnTo>
                  <a:pt x="687052" y="154627"/>
                </a:lnTo>
                <a:lnTo>
                  <a:pt x="686221" y="154772"/>
                </a:lnTo>
                <a:lnTo>
                  <a:pt x="685187" y="156330"/>
                </a:lnTo>
                <a:lnTo>
                  <a:pt x="685415" y="158495"/>
                </a:lnTo>
                <a:lnTo>
                  <a:pt x="685954" y="159154"/>
                </a:lnTo>
                <a:lnTo>
                  <a:pt x="686499" y="163858"/>
                </a:lnTo>
                <a:lnTo>
                  <a:pt x="687768" y="166171"/>
                </a:lnTo>
                <a:lnTo>
                  <a:pt x="687283" y="167499"/>
                </a:lnTo>
                <a:lnTo>
                  <a:pt x="688690" y="169177"/>
                </a:lnTo>
                <a:lnTo>
                  <a:pt x="689209" y="170210"/>
                </a:lnTo>
                <a:lnTo>
                  <a:pt x="689153" y="171029"/>
                </a:lnTo>
                <a:lnTo>
                  <a:pt x="688368" y="171766"/>
                </a:lnTo>
                <a:lnTo>
                  <a:pt x="688073" y="171827"/>
                </a:lnTo>
                <a:lnTo>
                  <a:pt x="687706" y="172427"/>
                </a:lnTo>
                <a:lnTo>
                  <a:pt x="687372" y="172973"/>
                </a:lnTo>
                <a:lnTo>
                  <a:pt x="686530" y="175835"/>
                </a:lnTo>
                <a:lnTo>
                  <a:pt x="687516" y="176889"/>
                </a:lnTo>
                <a:lnTo>
                  <a:pt x="690112" y="176759"/>
                </a:lnTo>
                <a:lnTo>
                  <a:pt x="691607" y="177155"/>
                </a:lnTo>
                <a:lnTo>
                  <a:pt x="692166" y="177571"/>
                </a:lnTo>
                <a:lnTo>
                  <a:pt x="693362" y="179006"/>
                </a:lnTo>
                <a:lnTo>
                  <a:pt x="693402" y="179568"/>
                </a:lnTo>
                <a:lnTo>
                  <a:pt x="690423" y="179235"/>
                </a:lnTo>
                <a:lnTo>
                  <a:pt x="685680" y="181813"/>
                </a:lnTo>
                <a:lnTo>
                  <a:pt x="683418" y="180237"/>
                </a:lnTo>
                <a:lnTo>
                  <a:pt x="682471" y="180039"/>
                </a:lnTo>
                <a:lnTo>
                  <a:pt x="681643" y="180447"/>
                </a:lnTo>
                <a:lnTo>
                  <a:pt x="676777" y="178585"/>
                </a:lnTo>
                <a:lnTo>
                  <a:pt x="673622" y="177623"/>
                </a:lnTo>
                <a:lnTo>
                  <a:pt x="671971" y="177955"/>
                </a:lnTo>
                <a:lnTo>
                  <a:pt x="671832" y="178315"/>
                </a:lnTo>
                <a:lnTo>
                  <a:pt x="671747" y="180432"/>
                </a:lnTo>
                <a:lnTo>
                  <a:pt x="671462" y="180916"/>
                </a:lnTo>
                <a:lnTo>
                  <a:pt x="670676" y="181282"/>
                </a:lnTo>
                <a:lnTo>
                  <a:pt x="667566" y="179316"/>
                </a:lnTo>
                <a:lnTo>
                  <a:pt x="667306" y="178698"/>
                </a:lnTo>
                <a:lnTo>
                  <a:pt x="667014" y="176412"/>
                </a:lnTo>
                <a:lnTo>
                  <a:pt x="666511" y="175088"/>
                </a:lnTo>
                <a:lnTo>
                  <a:pt x="666087" y="174486"/>
                </a:lnTo>
                <a:lnTo>
                  <a:pt x="663486" y="172128"/>
                </a:lnTo>
                <a:lnTo>
                  <a:pt x="661140" y="168917"/>
                </a:lnTo>
                <a:lnTo>
                  <a:pt x="660069" y="167722"/>
                </a:lnTo>
                <a:lnTo>
                  <a:pt x="659050" y="167458"/>
                </a:lnTo>
                <a:lnTo>
                  <a:pt x="658882" y="167645"/>
                </a:lnTo>
                <a:lnTo>
                  <a:pt x="658273" y="167654"/>
                </a:lnTo>
                <a:lnTo>
                  <a:pt x="656780" y="166984"/>
                </a:lnTo>
                <a:lnTo>
                  <a:pt x="653894" y="166190"/>
                </a:lnTo>
                <a:lnTo>
                  <a:pt x="652915" y="165920"/>
                </a:lnTo>
                <a:lnTo>
                  <a:pt x="651964" y="164801"/>
                </a:lnTo>
                <a:lnTo>
                  <a:pt x="649356" y="163019"/>
                </a:lnTo>
                <a:lnTo>
                  <a:pt x="648242" y="163642"/>
                </a:lnTo>
                <a:lnTo>
                  <a:pt x="647401" y="163848"/>
                </a:lnTo>
                <a:lnTo>
                  <a:pt x="645056" y="162617"/>
                </a:lnTo>
                <a:lnTo>
                  <a:pt x="644423" y="162056"/>
                </a:lnTo>
                <a:lnTo>
                  <a:pt x="643595" y="161013"/>
                </a:lnTo>
                <a:lnTo>
                  <a:pt x="642715" y="159524"/>
                </a:lnTo>
                <a:lnTo>
                  <a:pt x="641553" y="158463"/>
                </a:lnTo>
                <a:lnTo>
                  <a:pt x="639731" y="158452"/>
                </a:lnTo>
                <a:lnTo>
                  <a:pt x="638890" y="156131"/>
                </a:lnTo>
                <a:lnTo>
                  <a:pt x="635344" y="153647"/>
                </a:lnTo>
                <a:lnTo>
                  <a:pt x="633011" y="153175"/>
                </a:lnTo>
                <a:lnTo>
                  <a:pt x="631469" y="153398"/>
                </a:lnTo>
                <a:lnTo>
                  <a:pt x="630153" y="151861"/>
                </a:lnTo>
                <a:lnTo>
                  <a:pt x="628970" y="149036"/>
                </a:lnTo>
                <a:lnTo>
                  <a:pt x="627123" y="148132"/>
                </a:lnTo>
                <a:lnTo>
                  <a:pt x="623640" y="147032"/>
                </a:lnTo>
                <a:lnTo>
                  <a:pt x="623056" y="147149"/>
                </a:lnTo>
                <a:lnTo>
                  <a:pt x="621925" y="147377"/>
                </a:lnTo>
                <a:lnTo>
                  <a:pt x="621529" y="149648"/>
                </a:lnTo>
                <a:lnTo>
                  <a:pt x="623918" y="150276"/>
                </a:lnTo>
                <a:lnTo>
                  <a:pt x="626078" y="152391"/>
                </a:lnTo>
                <a:lnTo>
                  <a:pt x="630994" y="155492"/>
                </a:lnTo>
                <a:lnTo>
                  <a:pt x="635389" y="157258"/>
                </a:lnTo>
                <a:lnTo>
                  <a:pt x="638201" y="160033"/>
                </a:lnTo>
                <a:lnTo>
                  <a:pt x="638548" y="160761"/>
                </a:lnTo>
                <a:lnTo>
                  <a:pt x="640748" y="163135"/>
                </a:lnTo>
                <a:lnTo>
                  <a:pt x="642640" y="164762"/>
                </a:lnTo>
                <a:lnTo>
                  <a:pt x="644954" y="167454"/>
                </a:lnTo>
                <a:lnTo>
                  <a:pt x="646231" y="168446"/>
                </a:lnTo>
                <a:lnTo>
                  <a:pt x="647101" y="168578"/>
                </a:lnTo>
                <a:lnTo>
                  <a:pt x="649570" y="168094"/>
                </a:lnTo>
                <a:lnTo>
                  <a:pt x="650246" y="168418"/>
                </a:lnTo>
                <a:lnTo>
                  <a:pt x="650516" y="168770"/>
                </a:lnTo>
                <a:lnTo>
                  <a:pt x="650444" y="169083"/>
                </a:lnTo>
                <a:lnTo>
                  <a:pt x="650596" y="169747"/>
                </a:lnTo>
                <a:lnTo>
                  <a:pt x="650727" y="170318"/>
                </a:lnTo>
                <a:lnTo>
                  <a:pt x="651123" y="170969"/>
                </a:lnTo>
                <a:lnTo>
                  <a:pt x="651595" y="171309"/>
                </a:lnTo>
                <a:lnTo>
                  <a:pt x="652962" y="171526"/>
                </a:lnTo>
                <a:lnTo>
                  <a:pt x="655267" y="171111"/>
                </a:lnTo>
                <a:lnTo>
                  <a:pt x="657368" y="171402"/>
                </a:lnTo>
                <a:lnTo>
                  <a:pt x="657659" y="171644"/>
                </a:lnTo>
                <a:lnTo>
                  <a:pt x="657394" y="172260"/>
                </a:lnTo>
                <a:lnTo>
                  <a:pt x="657721" y="173033"/>
                </a:lnTo>
                <a:lnTo>
                  <a:pt x="659188" y="173509"/>
                </a:lnTo>
                <a:lnTo>
                  <a:pt x="660280" y="174211"/>
                </a:lnTo>
                <a:lnTo>
                  <a:pt x="660521" y="174698"/>
                </a:lnTo>
                <a:lnTo>
                  <a:pt x="660426" y="175210"/>
                </a:lnTo>
                <a:lnTo>
                  <a:pt x="660619" y="175950"/>
                </a:lnTo>
                <a:lnTo>
                  <a:pt x="663239" y="179319"/>
                </a:lnTo>
                <a:lnTo>
                  <a:pt x="663166" y="180542"/>
                </a:lnTo>
                <a:lnTo>
                  <a:pt x="664459" y="182167"/>
                </a:lnTo>
                <a:lnTo>
                  <a:pt x="668291" y="185064"/>
                </a:lnTo>
                <a:lnTo>
                  <a:pt x="669260" y="185386"/>
                </a:lnTo>
                <a:lnTo>
                  <a:pt x="669923" y="185385"/>
                </a:lnTo>
                <a:lnTo>
                  <a:pt x="678632" y="183159"/>
                </a:lnTo>
                <a:lnTo>
                  <a:pt x="680483" y="184515"/>
                </a:lnTo>
                <a:lnTo>
                  <a:pt x="681862" y="186328"/>
                </a:lnTo>
                <a:lnTo>
                  <a:pt x="684743" y="186761"/>
                </a:lnTo>
                <a:lnTo>
                  <a:pt x="687144" y="186115"/>
                </a:lnTo>
                <a:lnTo>
                  <a:pt x="689652" y="185988"/>
                </a:lnTo>
                <a:lnTo>
                  <a:pt x="692989" y="186253"/>
                </a:lnTo>
                <a:lnTo>
                  <a:pt x="693314" y="186696"/>
                </a:lnTo>
                <a:lnTo>
                  <a:pt x="693035" y="187565"/>
                </a:lnTo>
                <a:lnTo>
                  <a:pt x="690800" y="189981"/>
                </a:lnTo>
                <a:lnTo>
                  <a:pt x="689848" y="189960"/>
                </a:lnTo>
                <a:lnTo>
                  <a:pt x="689039" y="190376"/>
                </a:lnTo>
                <a:lnTo>
                  <a:pt x="688716" y="191616"/>
                </a:lnTo>
                <a:lnTo>
                  <a:pt x="688431" y="192712"/>
                </a:lnTo>
                <a:lnTo>
                  <a:pt x="688700" y="193386"/>
                </a:lnTo>
                <a:lnTo>
                  <a:pt x="689581" y="194257"/>
                </a:lnTo>
                <a:lnTo>
                  <a:pt x="692081" y="194934"/>
                </a:lnTo>
                <a:lnTo>
                  <a:pt x="694160" y="194118"/>
                </a:lnTo>
                <a:lnTo>
                  <a:pt x="694774" y="192785"/>
                </a:lnTo>
                <a:lnTo>
                  <a:pt x="694774" y="192231"/>
                </a:lnTo>
                <a:lnTo>
                  <a:pt x="694541" y="192104"/>
                </a:lnTo>
                <a:lnTo>
                  <a:pt x="694540" y="191756"/>
                </a:lnTo>
                <a:lnTo>
                  <a:pt x="694896" y="191535"/>
                </a:lnTo>
                <a:lnTo>
                  <a:pt x="695483" y="191699"/>
                </a:lnTo>
                <a:lnTo>
                  <a:pt x="696342" y="192294"/>
                </a:lnTo>
                <a:lnTo>
                  <a:pt x="698620" y="195108"/>
                </a:lnTo>
                <a:lnTo>
                  <a:pt x="700796" y="198913"/>
                </a:lnTo>
                <a:lnTo>
                  <a:pt x="701704" y="201915"/>
                </a:lnTo>
                <a:lnTo>
                  <a:pt x="702576" y="203960"/>
                </a:lnTo>
                <a:lnTo>
                  <a:pt x="703195" y="206004"/>
                </a:lnTo>
                <a:lnTo>
                  <a:pt x="703223" y="207480"/>
                </a:lnTo>
                <a:lnTo>
                  <a:pt x="702656" y="209276"/>
                </a:lnTo>
                <a:lnTo>
                  <a:pt x="702296" y="209518"/>
                </a:lnTo>
                <a:lnTo>
                  <a:pt x="702158" y="209979"/>
                </a:lnTo>
                <a:lnTo>
                  <a:pt x="702019" y="212828"/>
                </a:lnTo>
                <a:lnTo>
                  <a:pt x="702472" y="214366"/>
                </a:lnTo>
                <a:lnTo>
                  <a:pt x="702479" y="215914"/>
                </a:lnTo>
                <a:lnTo>
                  <a:pt x="701549" y="214975"/>
                </a:lnTo>
                <a:lnTo>
                  <a:pt x="700566" y="214569"/>
                </a:lnTo>
                <a:lnTo>
                  <a:pt x="698766" y="214333"/>
                </a:lnTo>
                <a:lnTo>
                  <a:pt x="698187" y="213364"/>
                </a:lnTo>
                <a:lnTo>
                  <a:pt x="695018" y="210827"/>
                </a:lnTo>
                <a:lnTo>
                  <a:pt x="691920" y="210229"/>
                </a:lnTo>
                <a:lnTo>
                  <a:pt x="689673" y="209419"/>
                </a:lnTo>
                <a:lnTo>
                  <a:pt x="689111" y="208889"/>
                </a:lnTo>
                <a:lnTo>
                  <a:pt x="688711" y="208267"/>
                </a:lnTo>
                <a:lnTo>
                  <a:pt x="688730" y="207993"/>
                </a:lnTo>
                <a:lnTo>
                  <a:pt x="687557" y="207997"/>
                </a:lnTo>
                <a:lnTo>
                  <a:pt x="686506" y="208000"/>
                </a:lnTo>
                <a:lnTo>
                  <a:pt x="686288" y="208600"/>
                </a:lnTo>
                <a:lnTo>
                  <a:pt x="686699" y="210117"/>
                </a:lnTo>
                <a:lnTo>
                  <a:pt x="686389" y="210659"/>
                </a:lnTo>
                <a:lnTo>
                  <a:pt x="684997" y="211189"/>
                </a:lnTo>
                <a:lnTo>
                  <a:pt x="684623" y="212960"/>
                </a:lnTo>
                <a:lnTo>
                  <a:pt x="685952" y="214160"/>
                </a:lnTo>
                <a:lnTo>
                  <a:pt x="689297" y="216111"/>
                </a:lnTo>
                <a:lnTo>
                  <a:pt x="691793" y="218723"/>
                </a:lnTo>
                <a:lnTo>
                  <a:pt x="692383" y="220302"/>
                </a:lnTo>
                <a:lnTo>
                  <a:pt x="693065" y="221253"/>
                </a:lnTo>
                <a:lnTo>
                  <a:pt x="694389" y="221705"/>
                </a:lnTo>
                <a:lnTo>
                  <a:pt x="695996" y="221450"/>
                </a:lnTo>
                <a:lnTo>
                  <a:pt x="696414" y="221905"/>
                </a:lnTo>
                <a:lnTo>
                  <a:pt x="695292" y="222643"/>
                </a:lnTo>
                <a:lnTo>
                  <a:pt x="692516" y="223961"/>
                </a:lnTo>
                <a:lnTo>
                  <a:pt x="690207" y="224633"/>
                </a:lnTo>
                <a:lnTo>
                  <a:pt x="690013" y="225787"/>
                </a:lnTo>
                <a:lnTo>
                  <a:pt x="689359" y="226179"/>
                </a:lnTo>
                <a:lnTo>
                  <a:pt x="684949" y="227562"/>
                </a:lnTo>
                <a:lnTo>
                  <a:pt x="684165" y="227203"/>
                </a:lnTo>
                <a:lnTo>
                  <a:pt x="683312" y="228081"/>
                </a:lnTo>
                <a:lnTo>
                  <a:pt x="683012" y="229222"/>
                </a:lnTo>
                <a:lnTo>
                  <a:pt x="682758" y="230187"/>
                </a:lnTo>
                <a:lnTo>
                  <a:pt x="683920" y="230985"/>
                </a:lnTo>
                <a:lnTo>
                  <a:pt x="686315" y="231614"/>
                </a:lnTo>
                <a:lnTo>
                  <a:pt x="693510" y="228771"/>
                </a:lnTo>
                <a:lnTo>
                  <a:pt x="693988" y="228933"/>
                </a:lnTo>
                <a:lnTo>
                  <a:pt x="693874" y="230091"/>
                </a:lnTo>
                <a:lnTo>
                  <a:pt x="694005" y="231702"/>
                </a:lnTo>
                <a:lnTo>
                  <a:pt x="694868" y="232459"/>
                </a:lnTo>
                <a:lnTo>
                  <a:pt x="695063" y="234138"/>
                </a:lnTo>
                <a:lnTo>
                  <a:pt x="694863" y="236144"/>
                </a:lnTo>
                <a:lnTo>
                  <a:pt x="694809" y="236682"/>
                </a:lnTo>
                <a:lnTo>
                  <a:pt x="695356" y="236895"/>
                </a:lnTo>
                <a:lnTo>
                  <a:pt x="696693" y="236816"/>
                </a:lnTo>
                <a:lnTo>
                  <a:pt x="697136" y="236063"/>
                </a:lnTo>
                <a:lnTo>
                  <a:pt x="698412" y="234782"/>
                </a:lnTo>
                <a:lnTo>
                  <a:pt x="699413" y="234284"/>
                </a:lnTo>
                <a:lnTo>
                  <a:pt x="700059" y="234695"/>
                </a:lnTo>
                <a:lnTo>
                  <a:pt x="699948" y="234940"/>
                </a:lnTo>
                <a:lnTo>
                  <a:pt x="700146" y="235414"/>
                </a:lnTo>
                <a:lnTo>
                  <a:pt x="700764" y="236351"/>
                </a:lnTo>
                <a:lnTo>
                  <a:pt x="701566" y="237124"/>
                </a:lnTo>
                <a:lnTo>
                  <a:pt x="701976" y="237344"/>
                </a:lnTo>
                <a:lnTo>
                  <a:pt x="702532" y="237065"/>
                </a:lnTo>
                <a:lnTo>
                  <a:pt x="703930" y="237292"/>
                </a:lnTo>
                <a:lnTo>
                  <a:pt x="706067" y="238292"/>
                </a:lnTo>
                <a:lnTo>
                  <a:pt x="706817" y="239276"/>
                </a:lnTo>
                <a:lnTo>
                  <a:pt x="708694" y="241734"/>
                </a:lnTo>
                <a:lnTo>
                  <a:pt x="709285" y="242860"/>
                </a:lnTo>
                <a:lnTo>
                  <a:pt x="708609" y="249277"/>
                </a:lnTo>
                <a:lnTo>
                  <a:pt x="708633" y="252601"/>
                </a:lnTo>
                <a:lnTo>
                  <a:pt x="708467" y="253586"/>
                </a:lnTo>
                <a:lnTo>
                  <a:pt x="707748" y="253884"/>
                </a:lnTo>
                <a:lnTo>
                  <a:pt x="707426" y="253794"/>
                </a:lnTo>
                <a:lnTo>
                  <a:pt x="707246" y="252868"/>
                </a:lnTo>
                <a:lnTo>
                  <a:pt x="706787" y="252404"/>
                </a:lnTo>
                <a:lnTo>
                  <a:pt x="705664" y="252579"/>
                </a:lnTo>
                <a:lnTo>
                  <a:pt x="704573" y="252749"/>
                </a:lnTo>
                <a:lnTo>
                  <a:pt x="704101" y="253936"/>
                </a:lnTo>
                <a:lnTo>
                  <a:pt x="703410" y="254580"/>
                </a:lnTo>
                <a:lnTo>
                  <a:pt x="701884" y="255521"/>
                </a:lnTo>
                <a:lnTo>
                  <a:pt x="701082" y="256343"/>
                </a:lnTo>
                <a:lnTo>
                  <a:pt x="700767" y="256882"/>
                </a:lnTo>
                <a:lnTo>
                  <a:pt x="700140" y="257957"/>
                </a:lnTo>
                <a:lnTo>
                  <a:pt x="699338" y="259816"/>
                </a:lnTo>
                <a:lnTo>
                  <a:pt x="699207" y="260645"/>
                </a:lnTo>
                <a:lnTo>
                  <a:pt x="698479" y="260663"/>
                </a:lnTo>
                <a:lnTo>
                  <a:pt x="697360" y="260179"/>
                </a:lnTo>
                <a:lnTo>
                  <a:pt x="694328" y="257318"/>
                </a:lnTo>
                <a:lnTo>
                  <a:pt x="694114" y="256553"/>
                </a:lnTo>
                <a:lnTo>
                  <a:pt x="694354" y="256463"/>
                </a:lnTo>
                <a:lnTo>
                  <a:pt x="694434" y="256086"/>
                </a:lnTo>
                <a:lnTo>
                  <a:pt x="692313" y="254070"/>
                </a:lnTo>
                <a:lnTo>
                  <a:pt x="686946" y="251868"/>
                </a:lnTo>
                <a:lnTo>
                  <a:pt x="686359" y="251943"/>
                </a:lnTo>
                <a:lnTo>
                  <a:pt x="685374" y="251211"/>
                </a:lnTo>
                <a:lnTo>
                  <a:pt x="685062" y="250613"/>
                </a:lnTo>
                <a:lnTo>
                  <a:pt x="685146" y="250366"/>
                </a:lnTo>
                <a:lnTo>
                  <a:pt x="684965" y="249430"/>
                </a:lnTo>
                <a:lnTo>
                  <a:pt x="683766" y="248929"/>
                </a:lnTo>
                <a:lnTo>
                  <a:pt x="682242" y="250307"/>
                </a:lnTo>
                <a:lnTo>
                  <a:pt x="681316" y="250315"/>
                </a:lnTo>
                <a:lnTo>
                  <a:pt x="680876" y="250042"/>
                </a:lnTo>
                <a:lnTo>
                  <a:pt x="679312" y="248361"/>
                </a:lnTo>
                <a:lnTo>
                  <a:pt x="674952" y="246499"/>
                </a:lnTo>
                <a:lnTo>
                  <a:pt x="674108" y="245715"/>
                </a:lnTo>
                <a:lnTo>
                  <a:pt x="673932" y="243851"/>
                </a:lnTo>
                <a:lnTo>
                  <a:pt x="674363" y="243453"/>
                </a:lnTo>
                <a:lnTo>
                  <a:pt x="675141" y="241306"/>
                </a:lnTo>
                <a:lnTo>
                  <a:pt x="674744" y="240558"/>
                </a:lnTo>
                <a:lnTo>
                  <a:pt x="674315" y="240604"/>
                </a:lnTo>
                <a:lnTo>
                  <a:pt x="673480" y="239297"/>
                </a:lnTo>
                <a:lnTo>
                  <a:pt x="672817" y="237782"/>
                </a:lnTo>
                <a:lnTo>
                  <a:pt x="672254" y="237079"/>
                </a:lnTo>
                <a:lnTo>
                  <a:pt x="671400" y="236264"/>
                </a:lnTo>
                <a:lnTo>
                  <a:pt x="670064" y="235402"/>
                </a:lnTo>
                <a:lnTo>
                  <a:pt x="669084" y="235007"/>
                </a:lnTo>
                <a:lnTo>
                  <a:pt x="665257" y="235647"/>
                </a:lnTo>
                <a:lnTo>
                  <a:pt x="664424" y="236321"/>
                </a:lnTo>
                <a:lnTo>
                  <a:pt x="661495" y="237661"/>
                </a:lnTo>
                <a:lnTo>
                  <a:pt x="661438" y="238889"/>
                </a:lnTo>
                <a:lnTo>
                  <a:pt x="661137" y="240076"/>
                </a:lnTo>
                <a:lnTo>
                  <a:pt x="660922" y="240476"/>
                </a:lnTo>
                <a:lnTo>
                  <a:pt x="660278" y="240943"/>
                </a:lnTo>
                <a:lnTo>
                  <a:pt x="659533" y="240917"/>
                </a:lnTo>
                <a:lnTo>
                  <a:pt x="657599" y="239540"/>
                </a:lnTo>
                <a:lnTo>
                  <a:pt x="656857" y="239297"/>
                </a:lnTo>
                <a:lnTo>
                  <a:pt x="655709" y="237846"/>
                </a:lnTo>
                <a:lnTo>
                  <a:pt x="655002" y="236952"/>
                </a:lnTo>
                <a:lnTo>
                  <a:pt x="651909" y="236095"/>
                </a:lnTo>
                <a:lnTo>
                  <a:pt x="648491" y="237165"/>
                </a:lnTo>
                <a:lnTo>
                  <a:pt x="646579" y="234901"/>
                </a:lnTo>
                <a:lnTo>
                  <a:pt x="646329" y="235181"/>
                </a:lnTo>
                <a:lnTo>
                  <a:pt x="643732" y="238100"/>
                </a:lnTo>
                <a:lnTo>
                  <a:pt x="641096" y="239181"/>
                </a:lnTo>
                <a:lnTo>
                  <a:pt x="640545" y="239885"/>
                </a:lnTo>
                <a:lnTo>
                  <a:pt x="640138" y="240405"/>
                </a:lnTo>
                <a:lnTo>
                  <a:pt x="642452" y="241648"/>
                </a:lnTo>
                <a:lnTo>
                  <a:pt x="644749" y="242918"/>
                </a:lnTo>
                <a:lnTo>
                  <a:pt x="646521" y="242913"/>
                </a:lnTo>
                <a:lnTo>
                  <a:pt x="648683" y="241214"/>
                </a:lnTo>
                <a:lnTo>
                  <a:pt x="651601" y="240929"/>
                </a:lnTo>
                <a:lnTo>
                  <a:pt x="655050" y="241108"/>
                </a:lnTo>
                <a:lnTo>
                  <a:pt x="655835" y="242054"/>
                </a:lnTo>
                <a:lnTo>
                  <a:pt x="660449" y="244511"/>
                </a:lnTo>
                <a:lnTo>
                  <a:pt x="661646" y="245631"/>
                </a:lnTo>
                <a:lnTo>
                  <a:pt x="662762" y="245928"/>
                </a:lnTo>
                <a:lnTo>
                  <a:pt x="663453" y="245866"/>
                </a:lnTo>
                <a:lnTo>
                  <a:pt x="664824" y="245215"/>
                </a:lnTo>
                <a:lnTo>
                  <a:pt x="665876" y="241636"/>
                </a:lnTo>
                <a:lnTo>
                  <a:pt x="665916" y="240141"/>
                </a:lnTo>
                <a:lnTo>
                  <a:pt x="665746" y="238967"/>
                </a:lnTo>
                <a:lnTo>
                  <a:pt x="666265" y="238452"/>
                </a:lnTo>
                <a:lnTo>
                  <a:pt x="668201" y="239938"/>
                </a:lnTo>
                <a:lnTo>
                  <a:pt x="669058" y="240966"/>
                </a:lnTo>
                <a:lnTo>
                  <a:pt x="669089" y="241319"/>
                </a:lnTo>
                <a:lnTo>
                  <a:pt x="668785" y="241928"/>
                </a:lnTo>
                <a:lnTo>
                  <a:pt x="668739" y="242955"/>
                </a:lnTo>
                <a:lnTo>
                  <a:pt x="669192" y="244961"/>
                </a:lnTo>
                <a:lnTo>
                  <a:pt x="669785" y="245315"/>
                </a:lnTo>
                <a:lnTo>
                  <a:pt x="671501" y="248503"/>
                </a:lnTo>
                <a:lnTo>
                  <a:pt x="671747" y="250097"/>
                </a:lnTo>
                <a:lnTo>
                  <a:pt x="671401" y="252779"/>
                </a:lnTo>
                <a:lnTo>
                  <a:pt x="671525" y="254264"/>
                </a:lnTo>
                <a:lnTo>
                  <a:pt x="671922" y="255336"/>
                </a:lnTo>
                <a:lnTo>
                  <a:pt x="672739" y="256325"/>
                </a:lnTo>
                <a:lnTo>
                  <a:pt x="673746" y="256924"/>
                </a:lnTo>
                <a:lnTo>
                  <a:pt x="674596" y="257099"/>
                </a:lnTo>
                <a:lnTo>
                  <a:pt x="677876" y="256417"/>
                </a:lnTo>
                <a:lnTo>
                  <a:pt x="680535" y="256668"/>
                </a:lnTo>
                <a:lnTo>
                  <a:pt x="681571" y="257210"/>
                </a:lnTo>
                <a:lnTo>
                  <a:pt x="683501" y="259134"/>
                </a:lnTo>
                <a:lnTo>
                  <a:pt x="684761" y="259454"/>
                </a:lnTo>
                <a:lnTo>
                  <a:pt x="687726" y="260675"/>
                </a:lnTo>
                <a:lnTo>
                  <a:pt x="687984" y="260963"/>
                </a:lnTo>
                <a:lnTo>
                  <a:pt x="687949" y="261322"/>
                </a:lnTo>
                <a:lnTo>
                  <a:pt x="688395" y="261867"/>
                </a:lnTo>
                <a:lnTo>
                  <a:pt x="689275" y="262310"/>
                </a:lnTo>
                <a:lnTo>
                  <a:pt x="690607" y="262359"/>
                </a:lnTo>
                <a:lnTo>
                  <a:pt x="692200" y="263612"/>
                </a:lnTo>
                <a:lnTo>
                  <a:pt x="693191" y="266349"/>
                </a:lnTo>
                <a:lnTo>
                  <a:pt x="693679" y="267697"/>
                </a:lnTo>
                <a:lnTo>
                  <a:pt x="694162" y="269641"/>
                </a:lnTo>
                <a:lnTo>
                  <a:pt x="694179" y="270253"/>
                </a:lnTo>
                <a:lnTo>
                  <a:pt x="695851" y="271551"/>
                </a:lnTo>
                <a:lnTo>
                  <a:pt x="697286" y="271065"/>
                </a:lnTo>
                <a:lnTo>
                  <a:pt x="697338" y="270679"/>
                </a:lnTo>
                <a:lnTo>
                  <a:pt x="697115" y="270009"/>
                </a:lnTo>
                <a:lnTo>
                  <a:pt x="697450" y="268604"/>
                </a:lnTo>
                <a:lnTo>
                  <a:pt x="697928" y="268126"/>
                </a:lnTo>
                <a:lnTo>
                  <a:pt x="698974" y="268081"/>
                </a:lnTo>
                <a:lnTo>
                  <a:pt x="701515" y="268374"/>
                </a:lnTo>
                <a:lnTo>
                  <a:pt x="703322" y="267691"/>
                </a:lnTo>
                <a:lnTo>
                  <a:pt x="702818" y="264809"/>
                </a:lnTo>
                <a:lnTo>
                  <a:pt x="705925" y="264142"/>
                </a:lnTo>
                <a:lnTo>
                  <a:pt x="707122" y="267352"/>
                </a:lnTo>
                <a:lnTo>
                  <a:pt x="709118" y="267644"/>
                </a:lnTo>
                <a:lnTo>
                  <a:pt x="710428" y="267836"/>
                </a:lnTo>
                <a:lnTo>
                  <a:pt x="710442" y="266461"/>
                </a:lnTo>
                <a:lnTo>
                  <a:pt x="710317" y="265672"/>
                </a:lnTo>
                <a:lnTo>
                  <a:pt x="709860" y="265719"/>
                </a:lnTo>
                <a:lnTo>
                  <a:pt x="709136" y="265794"/>
                </a:lnTo>
                <a:lnTo>
                  <a:pt x="708599" y="264489"/>
                </a:lnTo>
                <a:lnTo>
                  <a:pt x="707692" y="261713"/>
                </a:lnTo>
                <a:lnTo>
                  <a:pt x="707431" y="259140"/>
                </a:lnTo>
                <a:lnTo>
                  <a:pt x="707883" y="259072"/>
                </a:lnTo>
                <a:lnTo>
                  <a:pt x="708654" y="259371"/>
                </a:lnTo>
                <a:lnTo>
                  <a:pt x="709955" y="257773"/>
                </a:lnTo>
                <a:lnTo>
                  <a:pt x="710045" y="257422"/>
                </a:lnTo>
                <a:lnTo>
                  <a:pt x="711241" y="257064"/>
                </a:lnTo>
                <a:lnTo>
                  <a:pt x="713006" y="257178"/>
                </a:lnTo>
                <a:lnTo>
                  <a:pt x="716734" y="258753"/>
                </a:lnTo>
                <a:lnTo>
                  <a:pt x="718174" y="259121"/>
                </a:lnTo>
                <a:lnTo>
                  <a:pt x="721457" y="259368"/>
                </a:lnTo>
                <a:lnTo>
                  <a:pt x="722765" y="259330"/>
                </a:lnTo>
                <a:lnTo>
                  <a:pt x="726550" y="259221"/>
                </a:lnTo>
                <a:lnTo>
                  <a:pt x="731199" y="259915"/>
                </a:lnTo>
                <a:lnTo>
                  <a:pt x="731931" y="259762"/>
                </a:lnTo>
                <a:lnTo>
                  <a:pt x="734563" y="258082"/>
                </a:lnTo>
                <a:lnTo>
                  <a:pt x="735713" y="256464"/>
                </a:lnTo>
                <a:lnTo>
                  <a:pt x="736511" y="255715"/>
                </a:lnTo>
                <a:lnTo>
                  <a:pt x="738441" y="255405"/>
                </a:lnTo>
                <a:lnTo>
                  <a:pt x="739087" y="255465"/>
                </a:lnTo>
                <a:lnTo>
                  <a:pt x="740376" y="256043"/>
                </a:lnTo>
                <a:lnTo>
                  <a:pt x="741150" y="257277"/>
                </a:lnTo>
                <a:lnTo>
                  <a:pt x="744991" y="265046"/>
                </a:lnTo>
                <a:lnTo>
                  <a:pt x="746495" y="268463"/>
                </a:lnTo>
                <a:lnTo>
                  <a:pt x="749505" y="274240"/>
                </a:lnTo>
                <a:lnTo>
                  <a:pt x="754180" y="281871"/>
                </a:lnTo>
                <a:lnTo>
                  <a:pt x="758924" y="288496"/>
                </a:lnTo>
                <a:lnTo>
                  <a:pt x="761903" y="293720"/>
                </a:lnTo>
                <a:lnTo>
                  <a:pt x="763547" y="297517"/>
                </a:lnTo>
                <a:lnTo>
                  <a:pt x="762231" y="297834"/>
                </a:lnTo>
                <a:lnTo>
                  <a:pt x="761660" y="297972"/>
                </a:lnTo>
                <a:lnTo>
                  <a:pt x="760925" y="298149"/>
                </a:lnTo>
                <a:lnTo>
                  <a:pt x="759902" y="298409"/>
                </a:lnTo>
                <a:lnTo>
                  <a:pt x="759486" y="298509"/>
                </a:lnTo>
                <a:lnTo>
                  <a:pt x="759254" y="298565"/>
                </a:lnTo>
                <a:lnTo>
                  <a:pt x="758228" y="298812"/>
                </a:lnTo>
                <a:lnTo>
                  <a:pt x="755193" y="299555"/>
                </a:lnTo>
                <a:lnTo>
                  <a:pt x="754970" y="299608"/>
                </a:lnTo>
                <a:lnTo>
                  <a:pt x="754786" y="299653"/>
                </a:lnTo>
                <a:lnTo>
                  <a:pt x="748099" y="301257"/>
                </a:lnTo>
                <a:lnTo>
                  <a:pt x="747322" y="301430"/>
                </a:lnTo>
                <a:lnTo>
                  <a:pt x="738843" y="303459"/>
                </a:lnTo>
                <a:lnTo>
                  <a:pt x="720354" y="307852"/>
                </a:lnTo>
                <a:lnTo>
                  <a:pt x="705620" y="311264"/>
                </a:lnTo>
                <a:lnTo>
                  <a:pt x="703085" y="311885"/>
                </a:lnTo>
                <a:lnTo>
                  <a:pt x="698232" y="313071"/>
                </a:lnTo>
                <a:lnTo>
                  <a:pt x="694943" y="313782"/>
                </a:lnTo>
                <a:lnTo>
                  <a:pt x="679149" y="317412"/>
                </a:lnTo>
                <a:lnTo>
                  <a:pt x="678065" y="317738"/>
                </a:lnTo>
                <a:lnTo>
                  <a:pt x="674991" y="318411"/>
                </a:lnTo>
                <a:lnTo>
                  <a:pt x="672492" y="318993"/>
                </a:lnTo>
                <a:lnTo>
                  <a:pt x="661895" y="321234"/>
                </a:lnTo>
                <a:lnTo>
                  <a:pt x="661826" y="321420"/>
                </a:lnTo>
                <a:lnTo>
                  <a:pt x="661923" y="321991"/>
                </a:lnTo>
                <a:lnTo>
                  <a:pt x="662107" y="322231"/>
                </a:lnTo>
                <a:lnTo>
                  <a:pt x="644711" y="326085"/>
                </a:lnTo>
                <a:lnTo>
                  <a:pt x="641841" y="326815"/>
                </a:lnTo>
                <a:lnTo>
                  <a:pt x="639131" y="327415"/>
                </a:lnTo>
                <a:lnTo>
                  <a:pt x="637924" y="327403"/>
                </a:lnTo>
                <a:lnTo>
                  <a:pt x="637396" y="327398"/>
                </a:lnTo>
                <a:lnTo>
                  <a:pt x="635435" y="327985"/>
                </a:lnTo>
                <a:lnTo>
                  <a:pt x="634024" y="328502"/>
                </a:lnTo>
                <a:lnTo>
                  <a:pt x="625112" y="330482"/>
                </a:lnTo>
                <a:lnTo>
                  <a:pt x="581084" y="340118"/>
                </a:lnTo>
                <a:lnTo>
                  <a:pt x="579394" y="340501"/>
                </a:lnTo>
                <a:lnTo>
                  <a:pt x="568891" y="342867"/>
                </a:lnTo>
                <a:lnTo>
                  <a:pt x="568203" y="343019"/>
                </a:lnTo>
                <a:lnTo>
                  <a:pt x="566511" y="343395"/>
                </a:lnTo>
                <a:lnTo>
                  <a:pt x="552936" y="346381"/>
                </a:lnTo>
                <a:lnTo>
                  <a:pt x="552276" y="346526"/>
                </a:lnTo>
                <a:lnTo>
                  <a:pt x="543807" y="348380"/>
                </a:lnTo>
                <a:lnTo>
                  <a:pt x="532759" y="350671"/>
                </a:lnTo>
                <a:lnTo>
                  <a:pt x="525245" y="352329"/>
                </a:lnTo>
                <a:lnTo>
                  <a:pt x="514332" y="354772"/>
                </a:lnTo>
                <a:lnTo>
                  <a:pt x="513857" y="354869"/>
                </a:lnTo>
                <a:lnTo>
                  <a:pt x="512326" y="355217"/>
                </a:lnTo>
                <a:lnTo>
                  <a:pt x="510962" y="355524"/>
                </a:lnTo>
                <a:lnTo>
                  <a:pt x="507199" y="356468"/>
                </a:lnTo>
                <a:lnTo>
                  <a:pt x="505276" y="356880"/>
                </a:lnTo>
                <a:lnTo>
                  <a:pt x="504955" y="356944"/>
                </a:lnTo>
                <a:lnTo>
                  <a:pt x="497908" y="358401"/>
                </a:lnTo>
                <a:lnTo>
                  <a:pt x="492232" y="359464"/>
                </a:lnTo>
                <a:lnTo>
                  <a:pt x="491575" y="359597"/>
                </a:lnTo>
                <a:lnTo>
                  <a:pt x="485333" y="360904"/>
                </a:lnTo>
                <a:lnTo>
                  <a:pt x="482968" y="361398"/>
                </a:lnTo>
                <a:lnTo>
                  <a:pt x="482285" y="361554"/>
                </a:lnTo>
                <a:lnTo>
                  <a:pt x="479276" y="362175"/>
                </a:lnTo>
                <a:lnTo>
                  <a:pt x="467654" y="364523"/>
                </a:lnTo>
                <a:lnTo>
                  <a:pt x="465034" y="365044"/>
                </a:lnTo>
                <a:lnTo>
                  <a:pt x="462150" y="365626"/>
                </a:lnTo>
                <a:lnTo>
                  <a:pt x="447246" y="368714"/>
                </a:lnTo>
                <a:lnTo>
                  <a:pt x="447116" y="368744"/>
                </a:lnTo>
                <a:lnTo>
                  <a:pt x="445915" y="368960"/>
                </a:lnTo>
                <a:lnTo>
                  <a:pt x="438976" y="370373"/>
                </a:lnTo>
                <a:lnTo>
                  <a:pt x="438102" y="370561"/>
                </a:lnTo>
                <a:lnTo>
                  <a:pt x="435057" y="371215"/>
                </a:lnTo>
                <a:lnTo>
                  <a:pt x="425968" y="373024"/>
                </a:lnTo>
                <a:lnTo>
                  <a:pt x="415900" y="375018"/>
                </a:lnTo>
                <a:lnTo>
                  <a:pt x="413554" y="375503"/>
                </a:lnTo>
                <a:lnTo>
                  <a:pt x="409594" y="376320"/>
                </a:lnTo>
                <a:lnTo>
                  <a:pt x="409301" y="376375"/>
                </a:lnTo>
                <a:lnTo>
                  <a:pt x="394267" y="379193"/>
                </a:lnTo>
                <a:lnTo>
                  <a:pt x="389618" y="380070"/>
                </a:lnTo>
                <a:lnTo>
                  <a:pt x="372749" y="383227"/>
                </a:lnTo>
                <a:lnTo>
                  <a:pt x="372330" y="383320"/>
                </a:lnTo>
                <a:lnTo>
                  <a:pt x="371058" y="383602"/>
                </a:lnTo>
                <a:lnTo>
                  <a:pt x="364913" y="384773"/>
                </a:lnTo>
                <a:lnTo>
                  <a:pt x="359064" y="385891"/>
                </a:lnTo>
                <a:lnTo>
                  <a:pt x="356509" y="386372"/>
                </a:lnTo>
                <a:lnTo>
                  <a:pt x="349786" y="387635"/>
                </a:lnTo>
                <a:lnTo>
                  <a:pt x="345143" y="388446"/>
                </a:lnTo>
                <a:lnTo>
                  <a:pt x="344936" y="388481"/>
                </a:lnTo>
                <a:lnTo>
                  <a:pt x="339665" y="389409"/>
                </a:lnTo>
                <a:lnTo>
                  <a:pt x="339383" y="389447"/>
                </a:lnTo>
                <a:lnTo>
                  <a:pt x="332829" y="390665"/>
                </a:lnTo>
                <a:lnTo>
                  <a:pt x="319244" y="392407"/>
                </a:lnTo>
                <a:lnTo>
                  <a:pt x="318506" y="392503"/>
                </a:lnTo>
                <a:lnTo>
                  <a:pt x="301515" y="394732"/>
                </a:lnTo>
                <a:lnTo>
                  <a:pt x="300258" y="394896"/>
                </a:lnTo>
                <a:lnTo>
                  <a:pt x="297444" y="395310"/>
                </a:lnTo>
                <a:lnTo>
                  <a:pt x="292336" y="395856"/>
                </a:lnTo>
                <a:lnTo>
                  <a:pt x="289837" y="396308"/>
                </a:lnTo>
                <a:lnTo>
                  <a:pt x="285642" y="397326"/>
                </a:lnTo>
                <a:lnTo>
                  <a:pt x="282668" y="397803"/>
                </a:lnTo>
                <a:lnTo>
                  <a:pt x="279373" y="398610"/>
                </a:lnTo>
                <a:lnTo>
                  <a:pt x="273071" y="399419"/>
                </a:lnTo>
                <a:lnTo>
                  <a:pt x="268869" y="400012"/>
                </a:lnTo>
                <a:lnTo>
                  <a:pt x="268704" y="400024"/>
                </a:lnTo>
                <a:lnTo>
                  <a:pt x="263032" y="400986"/>
                </a:lnTo>
                <a:lnTo>
                  <a:pt x="262271" y="401022"/>
                </a:lnTo>
                <a:lnTo>
                  <a:pt x="257568" y="401543"/>
                </a:lnTo>
                <a:lnTo>
                  <a:pt x="257272" y="401590"/>
                </a:lnTo>
                <a:lnTo>
                  <a:pt x="255174" y="401925"/>
                </a:lnTo>
                <a:lnTo>
                  <a:pt x="251058" y="402419"/>
                </a:lnTo>
                <a:lnTo>
                  <a:pt x="249386" y="402678"/>
                </a:lnTo>
                <a:lnTo>
                  <a:pt x="246473" y="403006"/>
                </a:lnTo>
                <a:lnTo>
                  <a:pt x="245915" y="402992"/>
                </a:lnTo>
                <a:lnTo>
                  <a:pt x="238725" y="404098"/>
                </a:lnTo>
                <a:lnTo>
                  <a:pt x="237486" y="404228"/>
                </a:lnTo>
                <a:lnTo>
                  <a:pt x="233033" y="404872"/>
                </a:lnTo>
                <a:lnTo>
                  <a:pt x="228550" y="405694"/>
                </a:lnTo>
                <a:lnTo>
                  <a:pt x="226444" y="406068"/>
                </a:lnTo>
                <a:lnTo>
                  <a:pt x="219792" y="406957"/>
                </a:lnTo>
                <a:lnTo>
                  <a:pt x="216364" y="407101"/>
                </a:lnTo>
                <a:lnTo>
                  <a:pt x="215123" y="407490"/>
                </a:lnTo>
                <a:lnTo>
                  <a:pt x="214082" y="407571"/>
                </a:lnTo>
                <a:lnTo>
                  <a:pt x="211989" y="407845"/>
                </a:lnTo>
                <a:lnTo>
                  <a:pt x="204021" y="408405"/>
                </a:lnTo>
                <a:lnTo>
                  <a:pt x="196488" y="409558"/>
                </a:lnTo>
                <a:lnTo>
                  <a:pt x="198997" y="406154"/>
                </a:lnTo>
                <a:lnTo>
                  <a:pt x="190162" y="407604"/>
                </a:lnTo>
                <a:lnTo>
                  <a:pt x="181320" y="408874"/>
                </a:lnTo>
                <a:lnTo>
                  <a:pt x="171877" y="410214"/>
                </a:lnTo>
                <a:lnTo>
                  <a:pt x="171197" y="413076"/>
                </a:lnTo>
                <a:lnTo>
                  <a:pt x="150395" y="416476"/>
                </a:lnTo>
                <a:lnTo>
                  <a:pt x="150150" y="416516"/>
                </a:lnTo>
                <a:lnTo>
                  <a:pt x="149939" y="416556"/>
                </a:lnTo>
                <a:lnTo>
                  <a:pt x="147658" y="416941"/>
                </a:lnTo>
                <a:lnTo>
                  <a:pt x="147334" y="416974"/>
                </a:lnTo>
                <a:lnTo>
                  <a:pt x="146988" y="417011"/>
                </a:lnTo>
                <a:lnTo>
                  <a:pt x="146223" y="417106"/>
                </a:lnTo>
                <a:lnTo>
                  <a:pt x="144000" y="417386"/>
                </a:lnTo>
                <a:lnTo>
                  <a:pt x="142950" y="417565"/>
                </a:lnTo>
                <a:lnTo>
                  <a:pt x="142782" y="417604"/>
                </a:lnTo>
                <a:lnTo>
                  <a:pt x="142466" y="417653"/>
                </a:lnTo>
                <a:lnTo>
                  <a:pt x="140843" y="417920"/>
                </a:lnTo>
                <a:lnTo>
                  <a:pt x="135843" y="418742"/>
                </a:lnTo>
                <a:lnTo>
                  <a:pt x="135563" y="418788"/>
                </a:lnTo>
                <a:lnTo>
                  <a:pt x="118935" y="421640"/>
                </a:lnTo>
                <a:lnTo>
                  <a:pt x="117730" y="421696"/>
                </a:lnTo>
                <a:lnTo>
                  <a:pt x="116884" y="421804"/>
                </a:lnTo>
                <a:lnTo>
                  <a:pt x="110318" y="422977"/>
                </a:lnTo>
                <a:lnTo>
                  <a:pt x="109781" y="423072"/>
                </a:lnTo>
                <a:lnTo>
                  <a:pt x="109653" y="423093"/>
                </a:lnTo>
                <a:lnTo>
                  <a:pt x="104943" y="423933"/>
                </a:lnTo>
                <a:lnTo>
                  <a:pt x="98006" y="425088"/>
                </a:lnTo>
                <a:lnTo>
                  <a:pt x="96444" y="425335"/>
                </a:lnTo>
                <a:lnTo>
                  <a:pt x="83214" y="427415"/>
                </a:lnTo>
                <a:lnTo>
                  <a:pt x="77561" y="428338"/>
                </a:lnTo>
                <a:lnTo>
                  <a:pt x="68013" y="429791"/>
                </a:lnTo>
                <a:lnTo>
                  <a:pt x="63760" y="430429"/>
                </a:lnTo>
                <a:lnTo>
                  <a:pt x="41940" y="433768"/>
                </a:lnTo>
                <a:lnTo>
                  <a:pt x="40879" y="433936"/>
                </a:lnTo>
                <a:lnTo>
                  <a:pt x="39305" y="433639"/>
                </a:lnTo>
                <a:lnTo>
                  <a:pt x="29623" y="435201"/>
                </a:lnTo>
                <a:lnTo>
                  <a:pt x="20064" y="436646"/>
                </a:lnTo>
                <a:lnTo>
                  <a:pt x="11730" y="437874"/>
                </a:lnTo>
                <a:lnTo>
                  <a:pt x="5243" y="438749"/>
                </a:lnTo>
                <a:lnTo>
                  <a:pt x="2949" y="438846"/>
                </a:lnTo>
                <a:lnTo>
                  <a:pt x="519" y="439104"/>
                </a:lnTo>
                <a:lnTo>
                  <a:pt x="0" y="439178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4" name="pg284"/>
          <p:cNvSpPr/>
          <p:nvPr/>
        </p:nvSpPr>
        <p:spPr>
          <a:xfrm>
            <a:off x="6538106" y="3587087"/>
            <a:ext cx="53069" cy="129838"/>
          </a:xfrm>
          <a:custGeom>
            <a:avLst/>
            <a:gdLst/>
            <a:ahLst/>
            <a:cxnLst/>
            <a:rect l="0" t="0" r="0" b="0"/>
            <a:pathLst>
              <a:path w="53069" h="129838">
                <a:moveTo>
                  <a:pt x="922" y="109020"/>
                </a:moveTo>
                <a:lnTo>
                  <a:pt x="1361" y="107406"/>
                </a:lnTo>
                <a:lnTo>
                  <a:pt x="363" y="106606"/>
                </a:lnTo>
                <a:lnTo>
                  <a:pt x="0" y="103048"/>
                </a:lnTo>
                <a:lnTo>
                  <a:pt x="14" y="101254"/>
                </a:lnTo>
                <a:lnTo>
                  <a:pt x="1021" y="98502"/>
                </a:lnTo>
                <a:lnTo>
                  <a:pt x="1557" y="96242"/>
                </a:lnTo>
                <a:lnTo>
                  <a:pt x="1203" y="91754"/>
                </a:lnTo>
                <a:lnTo>
                  <a:pt x="581" y="90484"/>
                </a:lnTo>
                <a:lnTo>
                  <a:pt x="196" y="88254"/>
                </a:lnTo>
                <a:lnTo>
                  <a:pt x="376" y="86846"/>
                </a:lnTo>
                <a:lnTo>
                  <a:pt x="1214" y="83767"/>
                </a:lnTo>
                <a:lnTo>
                  <a:pt x="740" y="82893"/>
                </a:lnTo>
                <a:lnTo>
                  <a:pt x="570" y="82118"/>
                </a:lnTo>
                <a:lnTo>
                  <a:pt x="458" y="79818"/>
                </a:lnTo>
                <a:lnTo>
                  <a:pt x="689" y="77004"/>
                </a:lnTo>
                <a:lnTo>
                  <a:pt x="1244" y="75259"/>
                </a:lnTo>
                <a:lnTo>
                  <a:pt x="1062" y="73391"/>
                </a:lnTo>
                <a:lnTo>
                  <a:pt x="1037" y="73134"/>
                </a:lnTo>
                <a:lnTo>
                  <a:pt x="476" y="72418"/>
                </a:lnTo>
                <a:lnTo>
                  <a:pt x="318" y="71771"/>
                </a:lnTo>
                <a:lnTo>
                  <a:pt x="834" y="67032"/>
                </a:lnTo>
                <a:lnTo>
                  <a:pt x="1631" y="63991"/>
                </a:lnTo>
                <a:lnTo>
                  <a:pt x="3630" y="58691"/>
                </a:lnTo>
                <a:lnTo>
                  <a:pt x="4227" y="57585"/>
                </a:lnTo>
                <a:lnTo>
                  <a:pt x="3950" y="56873"/>
                </a:lnTo>
                <a:lnTo>
                  <a:pt x="3678" y="55257"/>
                </a:lnTo>
                <a:lnTo>
                  <a:pt x="4094" y="53189"/>
                </a:lnTo>
                <a:lnTo>
                  <a:pt x="5254" y="52289"/>
                </a:lnTo>
                <a:lnTo>
                  <a:pt x="5860" y="51509"/>
                </a:lnTo>
                <a:lnTo>
                  <a:pt x="6155" y="49851"/>
                </a:lnTo>
                <a:lnTo>
                  <a:pt x="5912" y="49123"/>
                </a:lnTo>
                <a:lnTo>
                  <a:pt x="6064" y="48287"/>
                </a:lnTo>
                <a:lnTo>
                  <a:pt x="6253" y="47774"/>
                </a:lnTo>
                <a:lnTo>
                  <a:pt x="7228" y="46544"/>
                </a:lnTo>
                <a:lnTo>
                  <a:pt x="7718" y="44780"/>
                </a:lnTo>
                <a:lnTo>
                  <a:pt x="6445" y="43295"/>
                </a:lnTo>
                <a:lnTo>
                  <a:pt x="5436" y="41621"/>
                </a:lnTo>
                <a:lnTo>
                  <a:pt x="7413" y="39518"/>
                </a:lnTo>
                <a:lnTo>
                  <a:pt x="8181" y="39036"/>
                </a:lnTo>
                <a:lnTo>
                  <a:pt x="9575" y="38980"/>
                </a:lnTo>
                <a:lnTo>
                  <a:pt x="12127" y="38100"/>
                </a:lnTo>
                <a:lnTo>
                  <a:pt x="12524" y="36746"/>
                </a:lnTo>
                <a:lnTo>
                  <a:pt x="13621" y="36027"/>
                </a:lnTo>
                <a:lnTo>
                  <a:pt x="14059" y="35086"/>
                </a:lnTo>
                <a:lnTo>
                  <a:pt x="13936" y="33709"/>
                </a:lnTo>
                <a:lnTo>
                  <a:pt x="14156" y="32395"/>
                </a:lnTo>
                <a:lnTo>
                  <a:pt x="14687" y="32017"/>
                </a:lnTo>
                <a:lnTo>
                  <a:pt x="15573" y="30257"/>
                </a:lnTo>
                <a:lnTo>
                  <a:pt x="15667" y="28771"/>
                </a:lnTo>
                <a:lnTo>
                  <a:pt x="15070" y="27265"/>
                </a:lnTo>
                <a:lnTo>
                  <a:pt x="12563" y="26062"/>
                </a:lnTo>
                <a:lnTo>
                  <a:pt x="11495" y="26156"/>
                </a:lnTo>
                <a:lnTo>
                  <a:pt x="11165" y="26458"/>
                </a:lnTo>
                <a:lnTo>
                  <a:pt x="11041" y="26854"/>
                </a:lnTo>
                <a:lnTo>
                  <a:pt x="8563" y="27545"/>
                </a:lnTo>
                <a:lnTo>
                  <a:pt x="7989" y="27556"/>
                </a:lnTo>
                <a:lnTo>
                  <a:pt x="7840" y="27374"/>
                </a:lnTo>
                <a:lnTo>
                  <a:pt x="7910" y="26776"/>
                </a:lnTo>
                <a:lnTo>
                  <a:pt x="11298" y="21867"/>
                </a:lnTo>
                <a:lnTo>
                  <a:pt x="12238" y="22536"/>
                </a:lnTo>
                <a:lnTo>
                  <a:pt x="13182" y="22135"/>
                </a:lnTo>
                <a:lnTo>
                  <a:pt x="14881" y="19125"/>
                </a:lnTo>
                <a:lnTo>
                  <a:pt x="15367" y="19186"/>
                </a:lnTo>
                <a:lnTo>
                  <a:pt x="16367" y="19444"/>
                </a:lnTo>
                <a:lnTo>
                  <a:pt x="17085" y="19066"/>
                </a:lnTo>
                <a:lnTo>
                  <a:pt x="16448" y="16713"/>
                </a:lnTo>
                <a:lnTo>
                  <a:pt x="16692" y="16272"/>
                </a:lnTo>
                <a:lnTo>
                  <a:pt x="16786" y="15463"/>
                </a:lnTo>
                <a:lnTo>
                  <a:pt x="17026" y="14969"/>
                </a:lnTo>
                <a:lnTo>
                  <a:pt x="17292" y="14253"/>
                </a:lnTo>
                <a:lnTo>
                  <a:pt x="17351" y="13963"/>
                </a:lnTo>
                <a:lnTo>
                  <a:pt x="17476" y="13789"/>
                </a:lnTo>
                <a:lnTo>
                  <a:pt x="17764" y="13630"/>
                </a:lnTo>
                <a:lnTo>
                  <a:pt x="17915" y="13430"/>
                </a:lnTo>
                <a:lnTo>
                  <a:pt x="17906" y="12872"/>
                </a:lnTo>
                <a:lnTo>
                  <a:pt x="35259" y="6568"/>
                </a:lnTo>
                <a:lnTo>
                  <a:pt x="35918" y="6333"/>
                </a:lnTo>
                <a:lnTo>
                  <a:pt x="38681" y="5342"/>
                </a:lnTo>
                <a:lnTo>
                  <a:pt x="53069" y="0"/>
                </a:lnTo>
                <a:lnTo>
                  <a:pt x="49936" y="9447"/>
                </a:lnTo>
                <a:lnTo>
                  <a:pt x="48898" y="14353"/>
                </a:lnTo>
                <a:lnTo>
                  <a:pt x="47888" y="18100"/>
                </a:lnTo>
                <a:lnTo>
                  <a:pt x="47176" y="20839"/>
                </a:lnTo>
                <a:lnTo>
                  <a:pt x="46354" y="22525"/>
                </a:lnTo>
                <a:lnTo>
                  <a:pt x="45753" y="23565"/>
                </a:lnTo>
                <a:lnTo>
                  <a:pt x="45191" y="24270"/>
                </a:lnTo>
                <a:lnTo>
                  <a:pt x="44656" y="24310"/>
                </a:lnTo>
                <a:lnTo>
                  <a:pt x="44261" y="23932"/>
                </a:lnTo>
                <a:lnTo>
                  <a:pt x="43806" y="23027"/>
                </a:lnTo>
                <a:lnTo>
                  <a:pt x="43075" y="22537"/>
                </a:lnTo>
                <a:lnTo>
                  <a:pt x="40410" y="23115"/>
                </a:lnTo>
                <a:lnTo>
                  <a:pt x="39137" y="23525"/>
                </a:lnTo>
                <a:lnTo>
                  <a:pt x="38012" y="24542"/>
                </a:lnTo>
                <a:lnTo>
                  <a:pt x="36924" y="26358"/>
                </a:lnTo>
                <a:lnTo>
                  <a:pt x="35459" y="29117"/>
                </a:lnTo>
                <a:lnTo>
                  <a:pt x="33514" y="34140"/>
                </a:lnTo>
                <a:lnTo>
                  <a:pt x="31998" y="40682"/>
                </a:lnTo>
                <a:lnTo>
                  <a:pt x="31290" y="42335"/>
                </a:lnTo>
                <a:lnTo>
                  <a:pt x="31111" y="43965"/>
                </a:lnTo>
                <a:lnTo>
                  <a:pt x="31102" y="47086"/>
                </a:lnTo>
                <a:lnTo>
                  <a:pt x="30598" y="48010"/>
                </a:lnTo>
                <a:lnTo>
                  <a:pt x="30685" y="51792"/>
                </a:lnTo>
                <a:lnTo>
                  <a:pt x="30586" y="56280"/>
                </a:lnTo>
                <a:lnTo>
                  <a:pt x="30117" y="58774"/>
                </a:lnTo>
                <a:lnTo>
                  <a:pt x="30914" y="61544"/>
                </a:lnTo>
                <a:lnTo>
                  <a:pt x="31213" y="62571"/>
                </a:lnTo>
                <a:lnTo>
                  <a:pt x="32490" y="62689"/>
                </a:lnTo>
                <a:lnTo>
                  <a:pt x="32530" y="63540"/>
                </a:lnTo>
                <a:lnTo>
                  <a:pt x="31683" y="65709"/>
                </a:lnTo>
                <a:lnTo>
                  <a:pt x="30154" y="70469"/>
                </a:lnTo>
                <a:lnTo>
                  <a:pt x="28231" y="75180"/>
                </a:lnTo>
                <a:lnTo>
                  <a:pt x="27099" y="76103"/>
                </a:lnTo>
                <a:lnTo>
                  <a:pt x="27764" y="77892"/>
                </a:lnTo>
                <a:lnTo>
                  <a:pt x="28468" y="77661"/>
                </a:lnTo>
                <a:lnTo>
                  <a:pt x="29599" y="77289"/>
                </a:lnTo>
                <a:lnTo>
                  <a:pt x="30546" y="78663"/>
                </a:lnTo>
                <a:lnTo>
                  <a:pt x="30192" y="80349"/>
                </a:lnTo>
                <a:lnTo>
                  <a:pt x="29395" y="81889"/>
                </a:lnTo>
                <a:lnTo>
                  <a:pt x="28131" y="85155"/>
                </a:lnTo>
                <a:lnTo>
                  <a:pt x="26889" y="89541"/>
                </a:lnTo>
                <a:lnTo>
                  <a:pt x="26631" y="91226"/>
                </a:lnTo>
                <a:lnTo>
                  <a:pt x="26849" y="91417"/>
                </a:lnTo>
                <a:lnTo>
                  <a:pt x="26990" y="92435"/>
                </a:lnTo>
                <a:lnTo>
                  <a:pt x="26545" y="94409"/>
                </a:lnTo>
                <a:lnTo>
                  <a:pt x="24585" y="98670"/>
                </a:lnTo>
                <a:lnTo>
                  <a:pt x="23546" y="99990"/>
                </a:lnTo>
                <a:lnTo>
                  <a:pt x="23358" y="100030"/>
                </a:lnTo>
                <a:lnTo>
                  <a:pt x="22879" y="99670"/>
                </a:lnTo>
                <a:lnTo>
                  <a:pt x="22194" y="99885"/>
                </a:lnTo>
                <a:lnTo>
                  <a:pt x="21693" y="100552"/>
                </a:lnTo>
                <a:lnTo>
                  <a:pt x="22546" y="102746"/>
                </a:lnTo>
                <a:lnTo>
                  <a:pt x="23436" y="106370"/>
                </a:lnTo>
                <a:lnTo>
                  <a:pt x="22989" y="107846"/>
                </a:lnTo>
                <a:lnTo>
                  <a:pt x="23233" y="108916"/>
                </a:lnTo>
                <a:lnTo>
                  <a:pt x="22920" y="110408"/>
                </a:lnTo>
                <a:lnTo>
                  <a:pt x="22074" y="111093"/>
                </a:lnTo>
                <a:lnTo>
                  <a:pt x="22780" y="112219"/>
                </a:lnTo>
                <a:lnTo>
                  <a:pt x="22864" y="113315"/>
                </a:lnTo>
                <a:lnTo>
                  <a:pt x="21852" y="114809"/>
                </a:lnTo>
                <a:lnTo>
                  <a:pt x="21791" y="116134"/>
                </a:lnTo>
                <a:lnTo>
                  <a:pt x="20140" y="118405"/>
                </a:lnTo>
                <a:lnTo>
                  <a:pt x="18759" y="121642"/>
                </a:lnTo>
                <a:lnTo>
                  <a:pt x="18200" y="122984"/>
                </a:lnTo>
                <a:lnTo>
                  <a:pt x="17384" y="124201"/>
                </a:lnTo>
                <a:lnTo>
                  <a:pt x="16589" y="124880"/>
                </a:lnTo>
                <a:lnTo>
                  <a:pt x="15779" y="125332"/>
                </a:lnTo>
                <a:lnTo>
                  <a:pt x="15881" y="123950"/>
                </a:lnTo>
                <a:lnTo>
                  <a:pt x="14105" y="123440"/>
                </a:lnTo>
                <a:lnTo>
                  <a:pt x="12838" y="124395"/>
                </a:lnTo>
                <a:lnTo>
                  <a:pt x="12651" y="125026"/>
                </a:lnTo>
                <a:lnTo>
                  <a:pt x="11785" y="125331"/>
                </a:lnTo>
                <a:lnTo>
                  <a:pt x="12395" y="126963"/>
                </a:lnTo>
                <a:lnTo>
                  <a:pt x="13459" y="127349"/>
                </a:lnTo>
                <a:lnTo>
                  <a:pt x="13875" y="128650"/>
                </a:lnTo>
                <a:lnTo>
                  <a:pt x="12809" y="129640"/>
                </a:lnTo>
                <a:lnTo>
                  <a:pt x="11167" y="129838"/>
                </a:lnTo>
                <a:lnTo>
                  <a:pt x="10195" y="129210"/>
                </a:lnTo>
                <a:lnTo>
                  <a:pt x="9991" y="128209"/>
                </a:lnTo>
                <a:lnTo>
                  <a:pt x="10349" y="125821"/>
                </a:lnTo>
                <a:lnTo>
                  <a:pt x="10095" y="124583"/>
                </a:lnTo>
                <a:lnTo>
                  <a:pt x="8500" y="121355"/>
                </a:lnTo>
                <a:lnTo>
                  <a:pt x="5625" y="118064"/>
                </a:lnTo>
                <a:lnTo>
                  <a:pt x="4736" y="117508"/>
                </a:lnTo>
                <a:lnTo>
                  <a:pt x="3764" y="116403"/>
                </a:lnTo>
                <a:lnTo>
                  <a:pt x="3297" y="114753"/>
                </a:lnTo>
                <a:lnTo>
                  <a:pt x="3254" y="113202"/>
                </a:lnTo>
                <a:lnTo>
                  <a:pt x="2810" y="112826"/>
                </a:lnTo>
                <a:lnTo>
                  <a:pt x="1054" y="11045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5" name="pg285"/>
          <p:cNvSpPr/>
          <p:nvPr/>
        </p:nvSpPr>
        <p:spPr>
          <a:xfrm>
            <a:off x="6517192" y="3613322"/>
            <a:ext cx="4992" cy="5494"/>
          </a:xfrm>
          <a:custGeom>
            <a:avLst/>
            <a:gdLst/>
            <a:ahLst/>
            <a:cxnLst/>
            <a:rect l="0" t="0" r="0" b="0"/>
            <a:pathLst>
              <a:path w="4992" h="5494">
                <a:moveTo>
                  <a:pt x="474" y="1016"/>
                </a:moveTo>
                <a:lnTo>
                  <a:pt x="1612" y="773"/>
                </a:lnTo>
                <a:lnTo>
                  <a:pt x="2418" y="567"/>
                </a:lnTo>
                <a:lnTo>
                  <a:pt x="4992" y="0"/>
                </a:lnTo>
                <a:lnTo>
                  <a:pt x="4276" y="868"/>
                </a:lnTo>
                <a:lnTo>
                  <a:pt x="3273" y="2737"/>
                </a:lnTo>
                <a:lnTo>
                  <a:pt x="2439" y="5494"/>
                </a:lnTo>
                <a:lnTo>
                  <a:pt x="1723" y="3889"/>
                </a:lnTo>
                <a:lnTo>
                  <a:pt x="0" y="118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6" name="pg286"/>
          <p:cNvSpPr/>
          <p:nvPr/>
        </p:nvSpPr>
        <p:spPr>
          <a:xfrm>
            <a:off x="6524669" y="3625756"/>
            <a:ext cx="3151" cy="5241"/>
          </a:xfrm>
          <a:custGeom>
            <a:avLst/>
            <a:gdLst/>
            <a:ahLst/>
            <a:cxnLst/>
            <a:rect l="0" t="0" r="0" b="0"/>
            <a:pathLst>
              <a:path w="3151" h="5241">
                <a:moveTo>
                  <a:pt x="0" y="330"/>
                </a:moveTo>
                <a:lnTo>
                  <a:pt x="201" y="0"/>
                </a:lnTo>
                <a:lnTo>
                  <a:pt x="654" y="85"/>
                </a:lnTo>
                <a:lnTo>
                  <a:pt x="1310" y="918"/>
                </a:lnTo>
                <a:lnTo>
                  <a:pt x="1982" y="1243"/>
                </a:lnTo>
                <a:lnTo>
                  <a:pt x="2830" y="1222"/>
                </a:lnTo>
                <a:lnTo>
                  <a:pt x="3151" y="1765"/>
                </a:lnTo>
                <a:lnTo>
                  <a:pt x="2767" y="2505"/>
                </a:lnTo>
                <a:lnTo>
                  <a:pt x="2870" y="4967"/>
                </a:lnTo>
                <a:lnTo>
                  <a:pt x="2419" y="5241"/>
                </a:lnTo>
                <a:lnTo>
                  <a:pt x="1152" y="4567"/>
                </a:lnTo>
                <a:lnTo>
                  <a:pt x="242" y="195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7" name="pg287"/>
          <p:cNvSpPr/>
          <p:nvPr/>
        </p:nvSpPr>
        <p:spPr>
          <a:xfrm>
            <a:off x="2227782" y="2146547"/>
            <a:ext cx="659416" cy="489123"/>
          </a:xfrm>
          <a:custGeom>
            <a:avLst/>
            <a:gdLst/>
            <a:ahLst/>
            <a:cxnLst/>
            <a:rect l="0" t="0" r="0" b="0"/>
            <a:pathLst>
              <a:path w="659416" h="489123">
                <a:moveTo>
                  <a:pt x="23943" y="45716"/>
                </a:moveTo>
                <a:lnTo>
                  <a:pt x="26681" y="44787"/>
                </a:lnTo>
                <a:lnTo>
                  <a:pt x="27879" y="43357"/>
                </a:lnTo>
                <a:lnTo>
                  <a:pt x="28849" y="41869"/>
                </a:lnTo>
                <a:lnTo>
                  <a:pt x="29175" y="41055"/>
                </a:lnTo>
                <a:lnTo>
                  <a:pt x="28793" y="38449"/>
                </a:lnTo>
                <a:lnTo>
                  <a:pt x="28769" y="38295"/>
                </a:lnTo>
                <a:lnTo>
                  <a:pt x="29495" y="37776"/>
                </a:lnTo>
                <a:lnTo>
                  <a:pt x="31044" y="37087"/>
                </a:lnTo>
                <a:lnTo>
                  <a:pt x="31747" y="36013"/>
                </a:lnTo>
                <a:lnTo>
                  <a:pt x="33298" y="32675"/>
                </a:lnTo>
                <a:lnTo>
                  <a:pt x="33897" y="32725"/>
                </a:lnTo>
                <a:lnTo>
                  <a:pt x="34278" y="32470"/>
                </a:lnTo>
                <a:lnTo>
                  <a:pt x="35024" y="31281"/>
                </a:lnTo>
                <a:lnTo>
                  <a:pt x="36094" y="28972"/>
                </a:lnTo>
                <a:lnTo>
                  <a:pt x="35637" y="27478"/>
                </a:lnTo>
                <a:lnTo>
                  <a:pt x="33897" y="25784"/>
                </a:lnTo>
                <a:lnTo>
                  <a:pt x="33226" y="23399"/>
                </a:lnTo>
                <a:lnTo>
                  <a:pt x="32389" y="22487"/>
                </a:lnTo>
                <a:lnTo>
                  <a:pt x="32294" y="21791"/>
                </a:lnTo>
                <a:lnTo>
                  <a:pt x="32418" y="21190"/>
                </a:lnTo>
                <a:lnTo>
                  <a:pt x="33080" y="20787"/>
                </a:lnTo>
                <a:lnTo>
                  <a:pt x="33924" y="20590"/>
                </a:lnTo>
                <a:lnTo>
                  <a:pt x="35642" y="21284"/>
                </a:lnTo>
                <a:lnTo>
                  <a:pt x="38927" y="22198"/>
                </a:lnTo>
                <a:lnTo>
                  <a:pt x="39800" y="23171"/>
                </a:lnTo>
                <a:lnTo>
                  <a:pt x="40086" y="24439"/>
                </a:lnTo>
                <a:lnTo>
                  <a:pt x="40357" y="25497"/>
                </a:lnTo>
                <a:lnTo>
                  <a:pt x="41318" y="26137"/>
                </a:lnTo>
                <a:lnTo>
                  <a:pt x="42322" y="25990"/>
                </a:lnTo>
                <a:lnTo>
                  <a:pt x="43118" y="25862"/>
                </a:lnTo>
                <a:lnTo>
                  <a:pt x="44218" y="27199"/>
                </a:lnTo>
                <a:lnTo>
                  <a:pt x="44911" y="27217"/>
                </a:lnTo>
                <a:lnTo>
                  <a:pt x="45790" y="29380"/>
                </a:lnTo>
                <a:lnTo>
                  <a:pt x="46222" y="30010"/>
                </a:lnTo>
                <a:lnTo>
                  <a:pt x="47231" y="30469"/>
                </a:lnTo>
                <a:lnTo>
                  <a:pt x="48162" y="31540"/>
                </a:lnTo>
                <a:lnTo>
                  <a:pt x="54021" y="39046"/>
                </a:lnTo>
                <a:lnTo>
                  <a:pt x="54979" y="40946"/>
                </a:lnTo>
                <a:lnTo>
                  <a:pt x="55968" y="41813"/>
                </a:lnTo>
                <a:lnTo>
                  <a:pt x="57609" y="41998"/>
                </a:lnTo>
                <a:lnTo>
                  <a:pt x="58698" y="43653"/>
                </a:lnTo>
                <a:lnTo>
                  <a:pt x="61708" y="45906"/>
                </a:lnTo>
                <a:lnTo>
                  <a:pt x="61779" y="46612"/>
                </a:lnTo>
                <a:lnTo>
                  <a:pt x="61527" y="46826"/>
                </a:lnTo>
                <a:lnTo>
                  <a:pt x="61624" y="47040"/>
                </a:lnTo>
                <a:lnTo>
                  <a:pt x="63284" y="48237"/>
                </a:lnTo>
                <a:lnTo>
                  <a:pt x="63786" y="48351"/>
                </a:lnTo>
                <a:lnTo>
                  <a:pt x="64788" y="48156"/>
                </a:lnTo>
                <a:lnTo>
                  <a:pt x="65091" y="47995"/>
                </a:lnTo>
                <a:lnTo>
                  <a:pt x="65348" y="47593"/>
                </a:lnTo>
                <a:lnTo>
                  <a:pt x="66220" y="48188"/>
                </a:lnTo>
                <a:lnTo>
                  <a:pt x="67479" y="49806"/>
                </a:lnTo>
                <a:lnTo>
                  <a:pt x="69175" y="51286"/>
                </a:lnTo>
                <a:lnTo>
                  <a:pt x="72456" y="54850"/>
                </a:lnTo>
                <a:lnTo>
                  <a:pt x="74562" y="56451"/>
                </a:lnTo>
                <a:lnTo>
                  <a:pt x="75139" y="57122"/>
                </a:lnTo>
                <a:lnTo>
                  <a:pt x="74051" y="58935"/>
                </a:lnTo>
                <a:lnTo>
                  <a:pt x="75202" y="59793"/>
                </a:lnTo>
                <a:lnTo>
                  <a:pt x="76403" y="61049"/>
                </a:lnTo>
                <a:lnTo>
                  <a:pt x="77603" y="63030"/>
                </a:lnTo>
                <a:lnTo>
                  <a:pt x="82563" y="66383"/>
                </a:lnTo>
                <a:lnTo>
                  <a:pt x="84606" y="66980"/>
                </a:lnTo>
                <a:lnTo>
                  <a:pt x="86029" y="68056"/>
                </a:lnTo>
                <a:lnTo>
                  <a:pt x="87489" y="68738"/>
                </a:lnTo>
                <a:lnTo>
                  <a:pt x="90327" y="69524"/>
                </a:lnTo>
                <a:lnTo>
                  <a:pt x="91151" y="70555"/>
                </a:lnTo>
                <a:lnTo>
                  <a:pt x="91748" y="70823"/>
                </a:lnTo>
                <a:lnTo>
                  <a:pt x="94031" y="71111"/>
                </a:lnTo>
                <a:lnTo>
                  <a:pt x="98133" y="72801"/>
                </a:lnTo>
                <a:lnTo>
                  <a:pt x="100057" y="72717"/>
                </a:lnTo>
                <a:lnTo>
                  <a:pt x="102298" y="73238"/>
                </a:lnTo>
                <a:lnTo>
                  <a:pt x="102257" y="73476"/>
                </a:lnTo>
                <a:lnTo>
                  <a:pt x="102423" y="73747"/>
                </a:lnTo>
                <a:lnTo>
                  <a:pt x="102955" y="73986"/>
                </a:lnTo>
                <a:lnTo>
                  <a:pt x="104089" y="73756"/>
                </a:lnTo>
                <a:lnTo>
                  <a:pt x="104167" y="73468"/>
                </a:lnTo>
                <a:lnTo>
                  <a:pt x="104494" y="73452"/>
                </a:lnTo>
                <a:lnTo>
                  <a:pt x="106717" y="74718"/>
                </a:lnTo>
                <a:lnTo>
                  <a:pt x="108147" y="75939"/>
                </a:lnTo>
                <a:lnTo>
                  <a:pt x="109026" y="77089"/>
                </a:lnTo>
                <a:lnTo>
                  <a:pt x="108538" y="77471"/>
                </a:lnTo>
                <a:lnTo>
                  <a:pt x="109239" y="78590"/>
                </a:lnTo>
                <a:lnTo>
                  <a:pt x="112058" y="80085"/>
                </a:lnTo>
                <a:lnTo>
                  <a:pt x="113590" y="79840"/>
                </a:lnTo>
                <a:lnTo>
                  <a:pt x="115045" y="79034"/>
                </a:lnTo>
                <a:lnTo>
                  <a:pt x="115815" y="79200"/>
                </a:lnTo>
                <a:lnTo>
                  <a:pt x="116877" y="80276"/>
                </a:lnTo>
                <a:lnTo>
                  <a:pt x="117470" y="81797"/>
                </a:lnTo>
                <a:lnTo>
                  <a:pt x="118513" y="82625"/>
                </a:lnTo>
                <a:lnTo>
                  <a:pt x="121264" y="83238"/>
                </a:lnTo>
                <a:lnTo>
                  <a:pt x="122904" y="83005"/>
                </a:lnTo>
                <a:lnTo>
                  <a:pt x="124236" y="83285"/>
                </a:lnTo>
                <a:lnTo>
                  <a:pt x="123358" y="85198"/>
                </a:lnTo>
                <a:lnTo>
                  <a:pt x="124482" y="86370"/>
                </a:lnTo>
                <a:lnTo>
                  <a:pt x="126667" y="87582"/>
                </a:lnTo>
                <a:lnTo>
                  <a:pt x="129416" y="88275"/>
                </a:lnTo>
                <a:lnTo>
                  <a:pt x="131528" y="89342"/>
                </a:lnTo>
                <a:lnTo>
                  <a:pt x="132984" y="89721"/>
                </a:lnTo>
                <a:lnTo>
                  <a:pt x="135336" y="89545"/>
                </a:lnTo>
                <a:lnTo>
                  <a:pt x="135830" y="90189"/>
                </a:lnTo>
                <a:lnTo>
                  <a:pt x="136671" y="90621"/>
                </a:lnTo>
                <a:lnTo>
                  <a:pt x="138256" y="91184"/>
                </a:lnTo>
                <a:lnTo>
                  <a:pt x="139098" y="91139"/>
                </a:lnTo>
                <a:lnTo>
                  <a:pt x="141169" y="90653"/>
                </a:lnTo>
                <a:lnTo>
                  <a:pt x="143824" y="89370"/>
                </a:lnTo>
                <a:lnTo>
                  <a:pt x="146799" y="87485"/>
                </a:lnTo>
                <a:lnTo>
                  <a:pt x="148726" y="86813"/>
                </a:lnTo>
                <a:lnTo>
                  <a:pt x="149669" y="86948"/>
                </a:lnTo>
                <a:lnTo>
                  <a:pt x="149652" y="87275"/>
                </a:lnTo>
                <a:lnTo>
                  <a:pt x="148801" y="88061"/>
                </a:lnTo>
                <a:lnTo>
                  <a:pt x="148114" y="89110"/>
                </a:lnTo>
                <a:lnTo>
                  <a:pt x="148896" y="89868"/>
                </a:lnTo>
                <a:lnTo>
                  <a:pt x="149444" y="89951"/>
                </a:lnTo>
                <a:lnTo>
                  <a:pt x="149977" y="90546"/>
                </a:lnTo>
                <a:lnTo>
                  <a:pt x="151569" y="94045"/>
                </a:lnTo>
                <a:lnTo>
                  <a:pt x="152809" y="95309"/>
                </a:lnTo>
                <a:lnTo>
                  <a:pt x="153383" y="97775"/>
                </a:lnTo>
                <a:lnTo>
                  <a:pt x="153485" y="100611"/>
                </a:lnTo>
                <a:lnTo>
                  <a:pt x="155387" y="100679"/>
                </a:lnTo>
                <a:lnTo>
                  <a:pt x="156570" y="100398"/>
                </a:lnTo>
                <a:lnTo>
                  <a:pt x="158724" y="100393"/>
                </a:lnTo>
                <a:lnTo>
                  <a:pt x="161449" y="100936"/>
                </a:lnTo>
                <a:lnTo>
                  <a:pt x="162705" y="101639"/>
                </a:lnTo>
                <a:lnTo>
                  <a:pt x="163407" y="102474"/>
                </a:lnTo>
                <a:lnTo>
                  <a:pt x="163047" y="102789"/>
                </a:lnTo>
                <a:lnTo>
                  <a:pt x="162063" y="104292"/>
                </a:lnTo>
                <a:lnTo>
                  <a:pt x="161677" y="105130"/>
                </a:lnTo>
                <a:lnTo>
                  <a:pt x="161688" y="105400"/>
                </a:lnTo>
                <a:lnTo>
                  <a:pt x="162099" y="106353"/>
                </a:lnTo>
                <a:lnTo>
                  <a:pt x="164911" y="108707"/>
                </a:lnTo>
                <a:lnTo>
                  <a:pt x="165261" y="112139"/>
                </a:lnTo>
                <a:lnTo>
                  <a:pt x="163135" y="114721"/>
                </a:lnTo>
                <a:lnTo>
                  <a:pt x="165103" y="115372"/>
                </a:lnTo>
                <a:lnTo>
                  <a:pt x="166225" y="114975"/>
                </a:lnTo>
                <a:lnTo>
                  <a:pt x="167490" y="113102"/>
                </a:lnTo>
                <a:lnTo>
                  <a:pt x="168863" y="110011"/>
                </a:lnTo>
                <a:lnTo>
                  <a:pt x="167407" y="108634"/>
                </a:lnTo>
                <a:lnTo>
                  <a:pt x="167190" y="107019"/>
                </a:lnTo>
                <a:lnTo>
                  <a:pt x="165957" y="105292"/>
                </a:lnTo>
                <a:lnTo>
                  <a:pt x="166591" y="102305"/>
                </a:lnTo>
                <a:lnTo>
                  <a:pt x="167423" y="101269"/>
                </a:lnTo>
                <a:lnTo>
                  <a:pt x="171709" y="99609"/>
                </a:lnTo>
                <a:lnTo>
                  <a:pt x="175903" y="99849"/>
                </a:lnTo>
                <a:lnTo>
                  <a:pt x="177777" y="100415"/>
                </a:lnTo>
                <a:lnTo>
                  <a:pt x="177704" y="103775"/>
                </a:lnTo>
                <a:lnTo>
                  <a:pt x="175408" y="104351"/>
                </a:lnTo>
                <a:lnTo>
                  <a:pt x="174963" y="104303"/>
                </a:lnTo>
                <a:lnTo>
                  <a:pt x="173488" y="104986"/>
                </a:lnTo>
                <a:lnTo>
                  <a:pt x="172871" y="105399"/>
                </a:lnTo>
                <a:lnTo>
                  <a:pt x="172456" y="105897"/>
                </a:lnTo>
                <a:lnTo>
                  <a:pt x="173610" y="110673"/>
                </a:lnTo>
                <a:lnTo>
                  <a:pt x="173408" y="111323"/>
                </a:lnTo>
                <a:lnTo>
                  <a:pt x="173576" y="111843"/>
                </a:lnTo>
                <a:lnTo>
                  <a:pt x="175690" y="111870"/>
                </a:lnTo>
                <a:lnTo>
                  <a:pt x="176050" y="111366"/>
                </a:lnTo>
                <a:lnTo>
                  <a:pt x="176671" y="109624"/>
                </a:lnTo>
                <a:lnTo>
                  <a:pt x="176588" y="109364"/>
                </a:lnTo>
                <a:lnTo>
                  <a:pt x="176092" y="109227"/>
                </a:lnTo>
                <a:lnTo>
                  <a:pt x="176065" y="109050"/>
                </a:lnTo>
                <a:lnTo>
                  <a:pt x="177974" y="107191"/>
                </a:lnTo>
                <a:lnTo>
                  <a:pt x="179371" y="106820"/>
                </a:lnTo>
                <a:lnTo>
                  <a:pt x="181165" y="106679"/>
                </a:lnTo>
                <a:lnTo>
                  <a:pt x="181997" y="107131"/>
                </a:lnTo>
                <a:lnTo>
                  <a:pt x="181465" y="107598"/>
                </a:lnTo>
                <a:lnTo>
                  <a:pt x="181059" y="108713"/>
                </a:lnTo>
                <a:lnTo>
                  <a:pt x="180186" y="114159"/>
                </a:lnTo>
                <a:lnTo>
                  <a:pt x="180352" y="115035"/>
                </a:lnTo>
                <a:lnTo>
                  <a:pt x="180839" y="115748"/>
                </a:lnTo>
                <a:lnTo>
                  <a:pt x="180212" y="117460"/>
                </a:lnTo>
                <a:lnTo>
                  <a:pt x="178532" y="118074"/>
                </a:lnTo>
                <a:lnTo>
                  <a:pt x="178286" y="117980"/>
                </a:lnTo>
                <a:lnTo>
                  <a:pt x="177969" y="117032"/>
                </a:lnTo>
                <a:lnTo>
                  <a:pt x="177643" y="116782"/>
                </a:lnTo>
                <a:lnTo>
                  <a:pt x="175640" y="117176"/>
                </a:lnTo>
                <a:lnTo>
                  <a:pt x="175296" y="119694"/>
                </a:lnTo>
                <a:lnTo>
                  <a:pt x="176072" y="121848"/>
                </a:lnTo>
                <a:lnTo>
                  <a:pt x="177473" y="122393"/>
                </a:lnTo>
                <a:lnTo>
                  <a:pt x="177663" y="123008"/>
                </a:lnTo>
                <a:lnTo>
                  <a:pt x="177524" y="124149"/>
                </a:lnTo>
                <a:lnTo>
                  <a:pt x="176303" y="125657"/>
                </a:lnTo>
                <a:lnTo>
                  <a:pt x="176156" y="126185"/>
                </a:lnTo>
                <a:lnTo>
                  <a:pt x="176237" y="126621"/>
                </a:lnTo>
                <a:lnTo>
                  <a:pt x="177571" y="127784"/>
                </a:lnTo>
                <a:lnTo>
                  <a:pt x="177957" y="127849"/>
                </a:lnTo>
                <a:lnTo>
                  <a:pt x="178104" y="129209"/>
                </a:lnTo>
                <a:lnTo>
                  <a:pt x="177682" y="129732"/>
                </a:lnTo>
                <a:lnTo>
                  <a:pt x="177190" y="130973"/>
                </a:lnTo>
                <a:lnTo>
                  <a:pt x="177487" y="132396"/>
                </a:lnTo>
                <a:lnTo>
                  <a:pt x="178025" y="133190"/>
                </a:lnTo>
                <a:lnTo>
                  <a:pt x="179507" y="133624"/>
                </a:lnTo>
                <a:lnTo>
                  <a:pt x="180075" y="134179"/>
                </a:lnTo>
                <a:lnTo>
                  <a:pt x="177901" y="135104"/>
                </a:lnTo>
                <a:lnTo>
                  <a:pt x="177502" y="135805"/>
                </a:lnTo>
                <a:lnTo>
                  <a:pt x="177222" y="136001"/>
                </a:lnTo>
                <a:lnTo>
                  <a:pt x="176047" y="135927"/>
                </a:lnTo>
                <a:lnTo>
                  <a:pt x="174888" y="135088"/>
                </a:lnTo>
                <a:lnTo>
                  <a:pt x="172739" y="134337"/>
                </a:lnTo>
                <a:lnTo>
                  <a:pt x="172665" y="135331"/>
                </a:lnTo>
                <a:lnTo>
                  <a:pt x="173045" y="136706"/>
                </a:lnTo>
                <a:lnTo>
                  <a:pt x="172440" y="138015"/>
                </a:lnTo>
                <a:lnTo>
                  <a:pt x="171780" y="138752"/>
                </a:lnTo>
                <a:lnTo>
                  <a:pt x="168631" y="140121"/>
                </a:lnTo>
                <a:lnTo>
                  <a:pt x="167527" y="140194"/>
                </a:lnTo>
                <a:lnTo>
                  <a:pt x="165905" y="140862"/>
                </a:lnTo>
                <a:lnTo>
                  <a:pt x="164711" y="143914"/>
                </a:lnTo>
                <a:lnTo>
                  <a:pt x="163519" y="145627"/>
                </a:lnTo>
                <a:lnTo>
                  <a:pt x="163031" y="146984"/>
                </a:lnTo>
                <a:lnTo>
                  <a:pt x="159608" y="151328"/>
                </a:lnTo>
                <a:lnTo>
                  <a:pt x="156300" y="153375"/>
                </a:lnTo>
                <a:lnTo>
                  <a:pt x="155282" y="151026"/>
                </a:lnTo>
                <a:lnTo>
                  <a:pt x="162229" y="140712"/>
                </a:lnTo>
                <a:lnTo>
                  <a:pt x="162267" y="134596"/>
                </a:lnTo>
                <a:lnTo>
                  <a:pt x="161513" y="134887"/>
                </a:lnTo>
                <a:lnTo>
                  <a:pt x="160853" y="138345"/>
                </a:lnTo>
                <a:lnTo>
                  <a:pt x="157297" y="141082"/>
                </a:lnTo>
                <a:lnTo>
                  <a:pt x="152389" y="146848"/>
                </a:lnTo>
                <a:lnTo>
                  <a:pt x="149386" y="151802"/>
                </a:lnTo>
                <a:lnTo>
                  <a:pt x="141086" y="156874"/>
                </a:lnTo>
                <a:lnTo>
                  <a:pt x="140214" y="157658"/>
                </a:lnTo>
                <a:lnTo>
                  <a:pt x="124468" y="171769"/>
                </a:lnTo>
                <a:lnTo>
                  <a:pt x="116622" y="182477"/>
                </a:lnTo>
                <a:lnTo>
                  <a:pt x="117570" y="183853"/>
                </a:lnTo>
                <a:lnTo>
                  <a:pt x="120451" y="182832"/>
                </a:lnTo>
                <a:lnTo>
                  <a:pt x="123162" y="185139"/>
                </a:lnTo>
                <a:lnTo>
                  <a:pt x="126479" y="186297"/>
                </a:lnTo>
                <a:lnTo>
                  <a:pt x="131077" y="184723"/>
                </a:lnTo>
                <a:lnTo>
                  <a:pt x="135013" y="184869"/>
                </a:lnTo>
                <a:lnTo>
                  <a:pt x="137415" y="184894"/>
                </a:lnTo>
                <a:lnTo>
                  <a:pt x="140917" y="183192"/>
                </a:lnTo>
                <a:lnTo>
                  <a:pt x="141826" y="181862"/>
                </a:lnTo>
                <a:lnTo>
                  <a:pt x="139458" y="181349"/>
                </a:lnTo>
                <a:lnTo>
                  <a:pt x="137927" y="181875"/>
                </a:lnTo>
                <a:lnTo>
                  <a:pt x="132406" y="182364"/>
                </a:lnTo>
                <a:lnTo>
                  <a:pt x="128895" y="183496"/>
                </a:lnTo>
                <a:lnTo>
                  <a:pt x="125019" y="183553"/>
                </a:lnTo>
                <a:lnTo>
                  <a:pt x="122961" y="182074"/>
                </a:lnTo>
                <a:lnTo>
                  <a:pt x="120630" y="181147"/>
                </a:lnTo>
                <a:lnTo>
                  <a:pt x="120836" y="179220"/>
                </a:lnTo>
                <a:lnTo>
                  <a:pt x="131724" y="169100"/>
                </a:lnTo>
                <a:lnTo>
                  <a:pt x="134004" y="166821"/>
                </a:lnTo>
                <a:lnTo>
                  <a:pt x="140391" y="160428"/>
                </a:lnTo>
                <a:lnTo>
                  <a:pt x="145708" y="157610"/>
                </a:lnTo>
                <a:lnTo>
                  <a:pt x="151609" y="155777"/>
                </a:lnTo>
                <a:lnTo>
                  <a:pt x="155894" y="156670"/>
                </a:lnTo>
                <a:lnTo>
                  <a:pt x="160581" y="155814"/>
                </a:lnTo>
                <a:lnTo>
                  <a:pt x="164120" y="148599"/>
                </a:lnTo>
                <a:lnTo>
                  <a:pt x="164740" y="148617"/>
                </a:lnTo>
                <a:lnTo>
                  <a:pt x="165980" y="147567"/>
                </a:lnTo>
                <a:lnTo>
                  <a:pt x="166672" y="146219"/>
                </a:lnTo>
                <a:lnTo>
                  <a:pt x="167331" y="145500"/>
                </a:lnTo>
                <a:lnTo>
                  <a:pt x="169638" y="144920"/>
                </a:lnTo>
                <a:lnTo>
                  <a:pt x="170908" y="142717"/>
                </a:lnTo>
                <a:lnTo>
                  <a:pt x="171159" y="142499"/>
                </a:lnTo>
                <a:lnTo>
                  <a:pt x="174756" y="140517"/>
                </a:lnTo>
                <a:lnTo>
                  <a:pt x="177147" y="139849"/>
                </a:lnTo>
                <a:lnTo>
                  <a:pt x="178375" y="138354"/>
                </a:lnTo>
                <a:lnTo>
                  <a:pt x="179110" y="137824"/>
                </a:lnTo>
                <a:lnTo>
                  <a:pt x="181873" y="138593"/>
                </a:lnTo>
                <a:lnTo>
                  <a:pt x="182533" y="136673"/>
                </a:lnTo>
                <a:lnTo>
                  <a:pt x="182525" y="133064"/>
                </a:lnTo>
                <a:lnTo>
                  <a:pt x="182781" y="131739"/>
                </a:lnTo>
                <a:lnTo>
                  <a:pt x="182419" y="130683"/>
                </a:lnTo>
                <a:lnTo>
                  <a:pt x="180981" y="129589"/>
                </a:lnTo>
                <a:lnTo>
                  <a:pt x="180934" y="128747"/>
                </a:lnTo>
                <a:lnTo>
                  <a:pt x="181473" y="127958"/>
                </a:lnTo>
                <a:lnTo>
                  <a:pt x="181940" y="127877"/>
                </a:lnTo>
                <a:lnTo>
                  <a:pt x="182571" y="128116"/>
                </a:lnTo>
                <a:lnTo>
                  <a:pt x="184000" y="130460"/>
                </a:lnTo>
                <a:lnTo>
                  <a:pt x="186114" y="132005"/>
                </a:lnTo>
                <a:lnTo>
                  <a:pt x="187325" y="134091"/>
                </a:lnTo>
                <a:lnTo>
                  <a:pt x="187472" y="137373"/>
                </a:lnTo>
                <a:lnTo>
                  <a:pt x="186938" y="139388"/>
                </a:lnTo>
                <a:lnTo>
                  <a:pt x="186272" y="143323"/>
                </a:lnTo>
                <a:lnTo>
                  <a:pt x="186382" y="144049"/>
                </a:lnTo>
                <a:lnTo>
                  <a:pt x="187541" y="145821"/>
                </a:lnTo>
                <a:lnTo>
                  <a:pt x="187316" y="146557"/>
                </a:lnTo>
                <a:lnTo>
                  <a:pt x="186905" y="147088"/>
                </a:lnTo>
                <a:lnTo>
                  <a:pt x="185837" y="147664"/>
                </a:lnTo>
                <a:lnTo>
                  <a:pt x="185444" y="148875"/>
                </a:lnTo>
                <a:lnTo>
                  <a:pt x="186585" y="151911"/>
                </a:lnTo>
                <a:lnTo>
                  <a:pt x="186342" y="152977"/>
                </a:lnTo>
                <a:lnTo>
                  <a:pt x="185951" y="153794"/>
                </a:lnTo>
                <a:lnTo>
                  <a:pt x="185372" y="154101"/>
                </a:lnTo>
                <a:lnTo>
                  <a:pt x="184396" y="154103"/>
                </a:lnTo>
                <a:lnTo>
                  <a:pt x="182853" y="153687"/>
                </a:lnTo>
                <a:lnTo>
                  <a:pt x="182285" y="153395"/>
                </a:lnTo>
                <a:lnTo>
                  <a:pt x="182042" y="153020"/>
                </a:lnTo>
                <a:lnTo>
                  <a:pt x="180646" y="152458"/>
                </a:lnTo>
                <a:lnTo>
                  <a:pt x="179231" y="152194"/>
                </a:lnTo>
                <a:lnTo>
                  <a:pt x="178834" y="156555"/>
                </a:lnTo>
                <a:lnTo>
                  <a:pt x="179578" y="157582"/>
                </a:lnTo>
                <a:lnTo>
                  <a:pt x="179993" y="157678"/>
                </a:lnTo>
                <a:lnTo>
                  <a:pt x="180253" y="157381"/>
                </a:lnTo>
                <a:lnTo>
                  <a:pt x="181294" y="157623"/>
                </a:lnTo>
                <a:lnTo>
                  <a:pt x="181462" y="158913"/>
                </a:lnTo>
                <a:lnTo>
                  <a:pt x="180981" y="160471"/>
                </a:lnTo>
                <a:lnTo>
                  <a:pt x="180083" y="162128"/>
                </a:lnTo>
                <a:lnTo>
                  <a:pt x="178595" y="164176"/>
                </a:lnTo>
                <a:lnTo>
                  <a:pt x="179427" y="166021"/>
                </a:lnTo>
                <a:lnTo>
                  <a:pt x="179989" y="166709"/>
                </a:lnTo>
                <a:lnTo>
                  <a:pt x="179815" y="167368"/>
                </a:lnTo>
                <a:lnTo>
                  <a:pt x="179457" y="168025"/>
                </a:lnTo>
                <a:lnTo>
                  <a:pt x="178776" y="168559"/>
                </a:lnTo>
                <a:lnTo>
                  <a:pt x="178217" y="170908"/>
                </a:lnTo>
                <a:lnTo>
                  <a:pt x="178216" y="172106"/>
                </a:lnTo>
                <a:lnTo>
                  <a:pt x="178940" y="172625"/>
                </a:lnTo>
                <a:lnTo>
                  <a:pt x="179202" y="173103"/>
                </a:lnTo>
                <a:lnTo>
                  <a:pt x="176927" y="173477"/>
                </a:lnTo>
                <a:lnTo>
                  <a:pt x="175714" y="173234"/>
                </a:lnTo>
                <a:lnTo>
                  <a:pt x="174118" y="173755"/>
                </a:lnTo>
                <a:lnTo>
                  <a:pt x="173079" y="174690"/>
                </a:lnTo>
                <a:lnTo>
                  <a:pt x="172452" y="176878"/>
                </a:lnTo>
                <a:lnTo>
                  <a:pt x="171708" y="177880"/>
                </a:lnTo>
                <a:lnTo>
                  <a:pt x="171580" y="178447"/>
                </a:lnTo>
                <a:lnTo>
                  <a:pt x="172622" y="178954"/>
                </a:lnTo>
                <a:lnTo>
                  <a:pt x="173477" y="178991"/>
                </a:lnTo>
                <a:lnTo>
                  <a:pt x="174948" y="180583"/>
                </a:lnTo>
                <a:lnTo>
                  <a:pt x="175214" y="181315"/>
                </a:lnTo>
                <a:lnTo>
                  <a:pt x="170835" y="185250"/>
                </a:lnTo>
                <a:lnTo>
                  <a:pt x="169228" y="189933"/>
                </a:lnTo>
                <a:lnTo>
                  <a:pt x="167143" y="192554"/>
                </a:lnTo>
                <a:lnTo>
                  <a:pt x="166408" y="193478"/>
                </a:lnTo>
                <a:lnTo>
                  <a:pt x="166844" y="196013"/>
                </a:lnTo>
                <a:lnTo>
                  <a:pt x="165075" y="197565"/>
                </a:lnTo>
                <a:lnTo>
                  <a:pt x="164283" y="198866"/>
                </a:lnTo>
                <a:lnTo>
                  <a:pt x="162285" y="200854"/>
                </a:lnTo>
                <a:lnTo>
                  <a:pt x="161883" y="200829"/>
                </a:lnTo>
                <a:lnTo>
                  <a:pt x="161765" y="201825"/>
                </a:lnTo>
                <a:lnTo>
                  <a:pt x="161860" y="202217"/>
                </a:lnTo>
                <a:lnTo>
                  <a:pt x="162614" y="205703"/>
                </a:lnTo>
                <a:lnTo>
                  <a:pt x="162631" y="206374"/>
                </a:lnTo>
                <a:lnTo>
                  <a:pt x="159033" y="209176"/>
                </a:lnTo>
                <a:lnTo>
                  <a:pt x="157520" y="210978"/>
                </a:lnTo>
                <a:lnTo>
                  <a:pt x="157039" y="212038"/>
                </a:lnTo>
                <a:lnTo>
                  <a:pt x="155690" y="212933"/>
                </a:lnTo>
                <a:lnTo>
                  <a:pt x="154878" y="212239"/>
                </a:lnTo>
                <a:lnTo>
                  <a:pt x="154406" y="210182"/>
                </a:lnTo>
                <a:lnTo>
                  <a:pt x="152378" y="205035"/>
                </a:lnTo>
                <a:lnTo>
                  <a:pt x="150826" y="203301"/>
                </a:lnTo>
                <a:lnTo>
                  <a:pt x="150577" y="202712"/>
                </a:lnTo>
                <a:lnTo>
                  <a:pt x="154908" y="196364"/>
                </a:lnTo>
                <a:lnTo>
                  <a:pt x="158825" y="194149"/>
                </a:lnTo>
                <a:lnTo>
                  <a:pt x="159231" y="193528"/>
                </a:lnTo>
                <a:lnTo>
                  <a:pt x="158751" y="193190"/>
                </a:lnTo>
                <a:lnTo>
                  <a:pt x="155754" y="193649"/>
                </a:lnTo>
                <a:lnTo>
                  <a:pt x="150051" y="196532"/>
                </a:lnTo>
                <a:lnTo>
                  <a:pt x="147239" y="199939"/>
                </a:lnTo>
                <a:lnTo>
                  <a:pt x="146110" y="202261"/>
                </a:lnTo>
                <a:lnTo>
                  <a:pt x="147644" y="206160"/>
                </a:lnTo>
                <a:lnTo>
                  <a:pt x="146576" y="207649"/>
                </a:lnTo>
                <a:lnTo>
                  <a:pt x="147720" y="208519"/>
                </a:lnTo>
                <a:lnTo>
                  <a:pt x="148014" y="208743"/>
                </a:lnTo>
                <a:lnTo>
                  <a:pt x="149617" y="209075"/>
                </a:lnTo>
                <a:lnTo>
                  <a:pt x="150002" y="209351"/>
                </a:lnTo>
                <a:lnTo>
                  <a:pt x="150702" y="210582"/>
                </a:lnTo>
                <a:lnTo>
                  <a:pt x="151178" y="211264"/>
                </a:lnTo>
                <a:lnTo>
                  <a:pt x="151918" y="211972"/>
                </a:lnTo>
                <a:lnTo>
                  <a:pt x="152075" y="213396"/>
                </a:lnTo>
                <a:lnTo>
                  <a:pt x="151675" y="213968"/>
                </a:lnTo>
                <a:lnTo>
                  <a:pt x="150404" y="214348"/>
                </a:lnTo>
                <a:lnTo>
                  <a:pt x="148673" y="214109"/>
                </a:lnTo>
                <a:lnTo>
                  <a:pt x="148079" y="215404"/>
                </a:lnTo>
                <a:lnTo>
                  <a:pt x="148362" y="216134"/>
                </a:lnTo>
                <a:lnTo>
                  <a:pt x="147473" y="219053"/>
                </a:lnTo>
                <a:lnTo>
                  <a:pt x="147011" y="219931"/>
                </a:lnTo>
                <a:lnTo>
                  <a:pt x="146229" y="219954"/>
                </a:lnTo>
                <a:lnTo>
                  <a:pt x="145185" y="220811"/>
                </a:lnTo>
                <a:lnTo>
                  <a:pt x="144863" y="221323"/>
                </a:lnTo>
                <a:lnTo>
                  <a:pt x="144170" y="221364"/>
                </a:lnTo>
                <a:lnTo>
                  <a:pt x="143545" y="220671"/>
                </a:lnTo>
                <a:lnTo>
                  <a:pt x="143084" y="219302"/>
                </a:lnTo>
                <a:lnTo>
                  <a:pt x="141956" y="217086"/>
                </a:lnTo>
                <a:lnTo>
                  <a:pt x="141543" y="216258"/>
                </a:lnTo>
                <a:lnTo>
                  <a:pt x="140831" y="214831"/>
                </a:lnTo>
                <a:lnTo>
                  <a:pt x="140241" y="214515"/>
                </a:lnTo>
                <a:lnTo>
                  <a:pt x="138209" y="203994"/>
                </a:lnTo>
                <a:lnTo>
                  <a:pt x="137898" y="202076"/>
                </a:lnTo>
                <a:lnTo>
                  <a:pt x="138355" y="200917"/>
                </a:lnTo>
                <a:lnTo>
                  <a:pt x="139280" y="200414"/>
                </a:lnTo>
                <a:lnTo>
                  <a:pt x="140747" y="200535"/>
                </a:lnTo>
                <a:lnTo>
                  <a:pt x="142640" y="199481"/>
                </a:lnTo>
                <a:lnTo>
                  <a:pt x="144799" y="193404"/>
                </a:lnTo>
                <a:lnTo>
                  <a:pt x="144748" y="191864"/>
                </a:lnTo>
                <a:lnTo>
                  <a:pt x="144733" y="191420"/>
                </a:lnTo>
                <a:lnTo>
                  <a:pt x="143589" y="190246"/>
                </a:lnTo>
                <a:lnTo>
                  <a:pt x="142955" y="191294"/>
                </a:lnTo>
                <a:lnTo>
                  <a:pt x="142438" y="194416"/>
                </a:lnTo>
                <a:lnTo>
                  <a:pt x="141920" y="195311"/>
                </a:lnTo>
                <a:lnTo>
                  <a:pt x="139235" y="197210"/>
                </a:lnTo>
                <a:lnTo>
                  <a:pt x="136742" y="200054"/>
                </a:lnTo>
                <a:lnTo>
                  <a:pt x="135974" y="204520"/>
                </a:lnTo>
                <a:lnTo>
                  <a:pt x="136448" y="207963"/>
                </a:lnTo>
                <a:lnTo>
                  <a:pt x="133246" y="212226"/>
                </a:lnTo>
                <a:lnTo>
                  <a:pt x="133100" y="212421"/>
                </a:lnTo>
                <a:lnTo>
                  <a:pt x="133688" y="212767"/>
                </a:lnTo>
                <a:lnTo>
                  <a:pt x="137289" y="211967"/>
                </a:lnTo>
                <a:lnTo>
                  <a:pt x="138312" y="219587"/>
                </a:lnTo>
                <a:lnTo>
                  <a:pt x="141868" y="223303"/>
                </a:lnTo>
                <a:lnTo>
                  <a:pt x="144111" y="223963"/>
                </a:lnTo>
                <a:lnTo>
                  <a:pt x="145372" y="224334"/>
                </a:lnTo>
                <a:lnTo>
                  <a:pt x="148651" y="221685"/>
                </a:lnTo>
                <a:lnTo>
                  <a:pt x="149198" y="221518"/>
                </a:lnTo>
                <a:lnTo>
                  <a:pt x="149929" y="221688"/>
                </a:lnTo>
                <a:lnTo>
                  <a:pt x="150077" y="219984"/>
                </a:lnTo>
                <a:lnTo>
                  <a:pt x="151014" y="218365"/>
                </a:lnTo>
                <a:lnTo>
                  <a:pt x="151534" y="218050"/>
                </a:lnTo>
                <a:lnTo>
                  <a:pt x="152895" y="218294"/>
                </a:lnTo>
                <a:lnTo>
                  <a:pt x="155158" y="217856"/>
                </a:lnTo>
                <a:lnTo>
                  <a:pt x="157192" y="214327"/>
                </a:lnTo>
                <a:lnTo>
                  <a:pt x="159936" y="210847"/>
                </a:lnTo>
                <a:lnTo>
                  <a:pt x="160120" y="210657"/>
                </a:lnTo>
                <a:lnTo>
                  <a:pt x="164459" y="206155"/>
                </a:lnTo>
                <a:lnTo>
                  <a:pt x="163771" y="202723"/>
                </a:lnTo>
                <a:lnTo>
                  <a:pt x="163847" y="202575"/>
                </a:lnTo>
                <a:lnTo>
                  <a:pt x="164451" y="202665"/>
                </a:lnTo>
                <a:lnTo>
                  <a:pt x="164932" y="203064"/>
                </a:lnTo>
                <a:lnTo>
                  <a:pt x="168412" y="209243"/>
                </a:lnTo>
                <a:lnTo>
                  <a:pt x="170219" y="211184"/>
                </a:lnTo>
                <a:lnTo>
                  <a:pt x="170787" y="211192"/>
                </a:lnTo>
                <a:lnTo>
                  <a:pt x="171500" y="211203"/>
                </a:lnTo>
                <a:lnTo>
                  <a:pt x="172872" y="210080"/>
                </a:lnTo>
                <a:lnTo>
                  <a:pt x="173835" y="209507"/>
                </a:lnTo>
                <a:lnTo>
                  <a:pt x="173670" y="208762"/>
                </a:lnTo>
                <a:lnTo>
                  <a:pt x="172962" y="208074"/>
                </a:lnTo>
                <a:lnTo>
                  <a:pt x="172258" y="208045"/>
                </a:lnTo>
                <a:lnTo>
                  <a:pt x="171435" y="207216"/>
                </a:lnTo>
                <a:lnTo>
                  <a:pt x="171785" y="206563"/>
                </a:lnTo>
                <a:lnTo>
                  <a:pt x="173820" y="205555"/>
                </a:lnTo>
                <a:lnTo>
                  <a:pt x="174296" y="205513"/>
                </a:lnTo>
                <a:lnTo>
                  <a:pt x="179199" y="205080"/>
                </a:lnTo>
                <a:lnTo>
                  <a:pt x="181583" y="205125"/>
                </a:lnTo>
                <a:lnTo>
                  <a:pt x="182815" y="204596"/>
                </a:lnTo>
                <a:lnTo>
                  <a:pt x="184332" y="199524"/>
                </a:lnTo>
                <a:lnTo>
                  <a:pt x="184452" y="198387"/>
                </a:lnTo>
                <a:lnTo>
                  <a:pt x="184196" y="197300"/>
                </a:lnTo>
                <a:lnTo>
                  <a:pt x="183449" y="196096"/>
                </a:lnTo>
                <a:lnTo>
                  <a:pt x="183843" y="192865"/>
                </a:lnTo>
                <a:lnTo>
                  <a:pt x="183103" y="191896"/>
                </a:lnTo>
                <a:lnTo>
                  <a:pt x="181923" y="191149"/>
                </a:lnTo>
                <a:lnTo>
                  <a:pt x="183452" y="190509"/>
                </a:lnTo>
                <a:lnTo>
                  <a:pt x="184809" y="188071"/>
                </a:lnTo>
                <a:lnTo>
                  <a:pt x="184757" y="187151"/>
                </a:lnTo>
                <a:lnTo>
                  <a:pt x="183558" y="184992"/>
                </a:lnTo>
                <a:lnTo>
                  <a:pt x="183249" y="183217"/>
                </a:lnTo>
                <a:lnTo>
                  <a:pt x="183812" y="182155"/>
                </a:lnTo>
                <a:lnTo>
                  <a:pt x="184398" y="179075"/>
                </a:lnTo>
                <a:lnTo>
                  <a:pt x="184177" y="176579"/>
                </a:lnTo>
                <a:lnTo>
                  <a:pt x="183539" y="175461"/>
                </a:lnTo>
                <a:lnTo>
                  <a:pt x="185371" y="175020"/>
                </a:lnTo>
                <a:lnTo>
                  <a:pt x="186981" y="174005"/>
                </a:lnTo>
                <a:lnTo>
                  <a:pt x="187525" y="175537"/>
                </a:lnTo>
                <a:lnTo>
                  <a:pt x="187866" y="175915"/>
                </a:lnTo>
                <a:lnTo>
                  <a:pt x="188882" y="176011"/>
                </a:lnTo>
                <a:lnTo>
                  <a:pt x="190339" y="175645"/>
                </a:lnTo>
                <a:lnTo>
                  <a:pt x="190904" y="174804"/>
                </a:lnTo>
                <a:lnTo>
                  <a:pt x="190841" y="173493"/>
                </a:lnTo>
                <a:lnTo>
                  <a:pt x="189576" y="171147"/>
                </a:lnTo>
                <a:lnTo>
                  <a:pt x="188401" y="169808"/>
                </a:lnTo>
                <a:lnTo>
                  <a:pt x="187762" y="169696"/>
                </a:lnTo>
                <a:lnTo>
                  <a:pt x="187032" y="169092"/>
                </a:lnTo>
                <a:lnTo>
                  <a:pt x="186420" y="168144"/>
                </a:lnTo>
                <a:lnTo>
                  <a:pt x="185920" y="165514"/>
                </a:lnTo>
                <a:lnTo>
                  <a:pt x="188457" y="163580"/>
                </a:lnTo>
                <a:lnTo>
                  <a:pt x="189120" y="162590"/>
                </a:lnTo>
                <a:lnTo>
                  <a:pt x="190415" y="161426"/>
                </a:lnTo>
                <a:lnTo>
                  <a:pt x="191712" y="160866"/>
                </a:lnTo>
                <a:lnTo>
                  <a:pt x="192305" y="160098"/>
                </a:lnTo>
                <a:lnTo>
                  <a:pt x="193037" y="158691"/>
                </a:lnTo>
                <a:lnTo>
                  <a:pt x="193018" y="156118"/>
                </a:lnTo>
                <a:lnTo>
                  <a:pt x="193557" y="155075"/>
                </a:lnTo>
                <a:lnTo>
                  <a:pt x="192935" y="153111"/>
                </a:lnTo>
                <a:lnTo>
                  <a:pt x="192989" y="152392"/>
                </a:lnTo>
                <a:lnTo>
                  <a:pt x="193006" y="152166"/>
                </a:lnTo>
                <a:lnTo>
                  <a:pt x="194046" y="149450"/>
                </a:lnTo>
                <a:lnTo>
                  <a:pt x="194440" y="149007"/>
                </a:lnTo>
                <a:lnTo>
                  <a:pt x="198738" y="146119"/>
                </a:lnTo>
                <a:lnTo>
                  <a:pt x="199337" y="146075"/>
                </a:lnTo>
                <a:lnTo>
                  <a:pt x="200020" y="145736"/>
                </a:lnTo>
                <a:lnTo>
                  <a:pt x="200544" y="145180"/>
                </a:lnTo>
                <a:lnTo>
                  <a:pt x="201010" y="144425"/>
                </a:lnTo>
                <a:lnTo>
                  <a:pt x="201684" y="143333"/>
                </a:lnTo>
                <a:lnTo>
                  <a:pt x="201854" y="142626"/>
                </a:lnTo>
                <a:lnTo>
                  <a:pt x="201767" y="141963"/>
                </a:lnTo>
                <a:lnTo>
                  <a:pt x="202816" y="140014"/>
                </a:lnTo>
                <a:lnTo>
                  <a:pt x="203861" y="138551"/>
                </a:lnTo>
                <a:lnTo>
                  <a:pt x="205232" y="137268"/>
                </a:lnTo>
                <a:lnTo>
                  <a:pt x="205459" y="136823"/>
                </a:lnTo>
                <a:lnTo>
                  <a:pt x="205628" y="135897"/>
                </a:lnTo>
                <a:lnTo>
                  <a:pt x="206411" y="134544"/>
                </a:lnTo>
                <a:lnTo>
                  <a:pt x="208983" y="134399"/>
                </a:lnTo>
                <a:lnTo>
                  <a:pt x="211395" y="134771"/>
                </a:lnTo>
                <a:lnTo>
                  <a:pt x="213318" y="133903"/>
                </a:lnTo>
                <a:lnTo>
                  <a:pt x="213814" y="133350"/>
                </a:lnTo>
                <a:lnTo>
                  <a:pt x="213750" y="131874"/>
                </a:lnTo>
                <a:lnTo>
                  <a:pt x="214637" y="129647"/>
                </a:lnTo>
                <a:lnTo>
                  <a:pt x="214948" y="129060"/>
                </a:lnTo>
                <a:lnTo>
                  <a:pt x="215401" y="128666"/>
                </a:lnTo>
                <a:lnTo>
                  <a:pt x="215351" y="126943"/>
                </a:lnTo>
                <a:lnTo>
                  <a:pt x="212179" y="123381"/>
                </a:lnTo>
                <a:lnTo>
                  <a:pt x="211092" y="119994"/>
                </a:lnTo>
                <a:lnTo>
                  <a:pt x="210282" y="118181"/>
                </a:lnTo>
                <a:lnTo>
                  <a:pt x="210206" y="117207"/>
                </a:lnTo>
                <a:lnTo>
                  <a:pt x="209027" y="116224"/>
                </a:lnTo>
                <a:lnTo>
                  <a:pt x="208371" y="112627"/>
                </a:lnTo>
                <a:lnTo>
                  <a:pt x="208343" y="112374"/>
                </a:lnTo>
                <a:lnTo>
                  <a:pt x="209070" y="110421"/>
                </a:lnTo>
                <a:lnTo>
                  <a:pt x="209311" y="109395"/>
                </a:lnTo>
                <a:lnTo>
                  <a:pt x="209375" y="107675"/>
                </a:lnTo>
                <a:lnTo>
                  <a:pt x="210266" y="106715"/>
                </a:lnTo>
                <a:lnTo>
                  <a:pt x="210864" y="105211"/>
                </a:lnTo>
                <a:lnTo>
                  <a:pt x="210241" y="104312"/>
                </a:lnTo>
                <a:lnTo>
                  <a:pt x="210004" y="102422"/>
                </a:lnTo>
                <a:lnTo>
                  <a:pt x="210115" y="101077"/>
                </a:lnTo>
                <a:lnTo>
                  <a:pt x="209716" y="99479"/>
                </a:lnTo>
                <a:lnTo>
                  <a:pt x="207529" y="98317"/>
                </a:lnTo>
                <a:lnTo>
                  <a:pt x="207258" y="97800"/>
                </a:lnTo>
                <a:lnTo>
                  <a:pt x="207018" y="97684"/>
                </a:lnTo>
                <a:lnTo>
                  <a:pt x="205623" y="97752"/>
                </a:lnTo>
                <a:lnTo>
                  <a:pt x="205161" y="98088"/>
                </a:lnTo>
                <a:lnTo>
                  <a:pt x="205093" y="98328"/>
                </a:lnTo>
                <a:lnTo>
                  <a:pt x="204968" y="99847"/>
                </a:lnTo>
                <a:lnTo>
                  <a:pt x="205355" y="99997"/>
                </a:lnTo>
                <a:lnTo>
                  <a:pt x="205472" y="100388"/>
                </a:lnTo>
                <a:lnTo>
                  <a:pt x="205357" y="100665"/>
                </a:lnTo>
                <a:lnTo>
                  <a:pt x="203870" y="101833"/>
                </a:lnTo>
                <a:lnTo>
                  <a:pt x="203191" y="102070"/>
                </a:lnTo>
                <a:lnTo>
                  <a:pt x="203022" y="101806"/>
                </a:lnTo>
                <a:lnTo>
                  <a:pt x="202564" y="101759"/>
                </a:lnTo>
                <a:lnTo>
                  <a:pt x="201690" y="102246"/>
                </a:lnTo>
                <a:lnTo>
                  <a:pt x="201193" y="103685"/>
                </a:lnTo>
                <a:lnTo>
                  <a:pt x="201116" y="104809"/>
                </a:lnTo>
                <a:lnTo>
                  <a:pt x="202421" y="109858"/>
                </a:lnTo>
                <a:lnTo>
                  <a:pt x="204196" y="112692"/>
                </a:lnTo>
                <a:lnTo>
                  <a:pt x="205783" y="116522"/>
                </a:lnTo>
                <a:lnTo>
                  <a:pt x="206341" y="120031"/>
                </a:lnTo>
                <a:lnTo>
                  <a:pt x="206297" y="120713"/>
                </a:lnTo>
                <a:lnTo>
                  <a:pt x="205864" y="120781"/>
                </a:lnTo>
                <a:lnTo>
                  <a:pt x="204868" y="120077"/>
                </a:lnTo>
                <a:lnTo>
                  <a:pt x="204313" y="118920"/>
                </a:lnTo>
                <a:lnTo>
                  <a:pt x="204227" y="118340"/>
                </a:lnTo>
                <a:lnTo>
                  <a:pt x="204352" y="117219"/>
                </a:lnTo>
                <a:lnTo>
                  <a:pt x="204027" y="116242"/>
                </a:lnTo>
                <a:lnTo>
                  <a:pt x="202863" y="113595"/>
                </a:lnTo>
                <a:lnTo>
                  <a:pt x="201224" y="111645"/>
                </a:lnTo>
                <a:lnTo>
                  <a:pt x="200419" y="109287"/>
                </a:lnTo>
                <a:lnTo>
                  <a:pt x="199543" y="109178"/>
                </a:lnTo>
                <a:lnTo>
                  <a:pt x="198551" y="109908"/>
                </a:lnTo>
                <a:lnTo>
                  <a:pt x="198282" y="109866"/>
                </a:lnTo>
                <a:lnTo>
                  <a:pt x="197035" y="107754"/>
                </a:lnTo>
                <a:lnTo>
                  <a:pt x="197235" y="104234"/>
                </a:lnTo>
                <a:lnTo>
                  <a:pt x="196899" y="101286"/>
                </a:lnTo>
                <a:lnTo>
                  <a:pt x="197730" y="98205"/>
                </a:lnTo>
                <a:lnTo>
                  <a:pt x="198579" y="96757"/>
                </a:lnTo>
                <a:lnTo>
                  <a:pt x="199157" y="94722"/>
                </a:lnTo>
                <a:lnTo>
                  <a:pt x="199847" y="93701"/>
                </a:lnTo>
                <a:lnTo>
                  <a:pt x="202259" y="93535"/>
                </a:lnTo>
                <a:lnTo>
                  <a:pt x="202569" y="93690"/>
                </a:lnTo>
                <a:lnTo>
                  <a:pt x="202601" y="94115"/>
                </a:lnTo>
                <a:lnTo>
                  <a:pt x="202888" y="94380"/>
                </a:lnTo>
                <a:lnTo>
                  <a:pt x="203863" y="94732"/>
                </a:lnTo>
                <a:lnTo>
                  <a:pt x="204500" y="94480"/>
                </a:lnTo>
                <a:lnTo>
                  <a:pt x="205639" y="92987"/>
                </a:lnTo>
                <a:lnTo>
                  <a:pt x="205898" y="92948"/>
                </a:lnTo>
                <a:lnTo>
                  <a:pt x="209819" y="96544"/>
                </a:lnTo>
                <a:lnTo>
                  <a:pt x="210813" y="96223"/>
                </a:lnTo>
                <a:lnTo>
                  <a:pt x="211530" y="94846"/>
                </a:lnTo>
                <a:lnTo>
                  <a:pt x="213809" y="93218"/>
                </a:lnTo>
                <a:lnTo>
                  <a:pt x="213710" y="92123"/>
                </a:lnTo>
                <a:lnTo>
                  <a:pt x="213652" y="91900"/>
                </a:lnTo>
                <a:lnTo>
                  <a:pt x="213417" y="90996"/>
                </a:lnTo>
                <a:lnTo>
                  <a:pt x="212319" y="87777"/>
                </a:lnTo>
                <a:lnTo>
                  <a:pt x="211401" y="86465"/>
                </a:lnTo>
                <a:lnTo>
                  <a:pt x="210072" y="85583"/>
                </a:lnTo>
                <a:lnTo>
                  <a:pt x="208302" y="82190"/>
                </a:lnTo>
                <a:lnTo>
                  <a:pt x="207827" y="81805"/>
                </a:lnTo>
                <a:lnTo>
                  <a:pt x="206630" y="81412"/>
                </a:lnTo>
                <a:lnTo>
                  <a:pt x="205968" y="80838"/>
                </a:lnTo>
                <a:lnTo>
                  <a:pt x="204619" y="77994"/>
                </a:lnTo>
                <a:lnTo>
                  <a:pt x="204660" y="76231"/>
                </a:lnTo>
                <a:lnTo>
                  <a:pt x="204128" y="75714"/>
                </a:lnTo>
                <a:lnTo>
                  <a:pt x="203803" y="74818"/>
                </a:lnTo>
                <a:lnTo>
                  <a:pt x="204270" y="72296"/>
                </a:lnTo>
                <a:lnTo>
                  <a:pt x="205307" y="70987"/>
                </a:lnTo>
                <a:lnTo>
                  <a:pt x="205015" y="70253"/>
                </a:lnTo>
                <a:lnTo>
                  <a:pt x="204167" y="69913"/>
                </a:lnTo>
                <a:lnTo>
                  <a:pt x="203563" y="69934"/>
                </a:lnTo>
                <a:lnTo>
                  <a:pt x="202540" y="71425"/>
                </a:lnTo>
                <a:lnTo>
                  <a:pt x="199695" y="71927"/>
                </a:lnTo>
                <a:lnTo>
                  <a:pt x="196113" y="71722"/>
                </a:lnTo>
                <a:lnTo>
                  <a:pt x="195487" y="70828"/>
                </a:lnTo>
                <a:lnTo>
                  <a:pt x="195103" y="69638"/>
                </a:lnTo>
                <a:lnTo>
                  <a:pt x="195280" y="67794"/>
                </a:lnTo>
                <a:lnTo>
                  <a:pt x="195597" y="67303"/>
                </a:lnTo>
                <a:lnTo>
                  <a:pt x="195796" y="67461"/>
                </a:lnTo>
                <a:lnTo>
                  <a:pt x="195754" y="67621"/>
                </a:lnTo>
                <a:lnTo>
                  <a:pt x="196310" y="67731"/>
                </a:lnTo>
                <a:lnTo>
                  <a:pt x="197716" y="66686"/>
                </a:lnTo>
                <a:lnTo>
                  <a:pt x="198191" y="64407"/>
                </a:lnTo>
                <a:lnTo>
                  <a:pt x="197846" y="63628"/>
                </a:lnTo>
                <a:lnTo>
                  <a:pt x="195877" y="63164"/>
                </a:lnTo>
                <a:lnTo>
                  <a:pt x="194908" y="64410"/>
                </a:lnTo>
                <a:lnTo>
                  <a:pt x="194760" y="64908"/>
                </a:lnTo>
                <a:lnTo>
                  <a:pt x="194257" y="65125"/>
                </a:lnTo>
                <a:lnTo>
                  <a:pt x="193639" y="64417"/>
                </a:lnTo>
                <a:lnTo>
                  <a:pt x="193581" y="64069"/>
                </a:lnTo>
                <a:lnTo>
                  <a:pt x="194078" y="62339"/>
                </a:lnTo>
                <a:lnTo>
                  <a:pt x="195671" y="60419"/>
                </a:lnTo>
                <a:lnTo>
                  <a:pt x="197443" y="59503"/>
                </a:lnTo>
                <a:lnTo>
                  <a:pt x="197817" y="59793"/>
                </a:lnTo>
                <a:lnTo>
                  <a:pt x="197866" y="60236"/>
                </a:lnTo>
                <a:lnTo>
                  <a:pt x="198281" y="60433"/>
                </a:lnTo>
                <a:lnTo>
                  <a:pt x="203339" y="59797"/>
                </a:lnTo>
                <a:lnTo>
                  <a:pt x="204011" y="59917"/>
                </a:lnTo>
                <a:lnTo>
                  <a:pt x="204515" y="60233"/>
                </a:lnTo>
                <a:lnTo>
                  <a:pt x="204305" y="61297"/>
                </a:lnTo>
                <a:lnTo>
                  <a:pt x="206541" y="62519"/>
                </a:lnTo>
                <a:lnTo>
                  <a:pt x="207073" y="63899"/>
                </a:lnTo>
                <a:lnTo>
                  <a:pt x="207410" y="68138"/>
                </a:lnTo>
                <a:lnTo>
                  <a:pt x="207738" y="68332"/>
                </a:lnTo>
                <a:lnTo>
                  <a:pt x="208274" y="68251"/>
                </a:lnTo>
                <a:lnTo>
                  <a:pt x="209116" y="68834"/>
                </a:lnTo>
                <a:lnTo>
                  <a:pt x="209269" y="69363"/>
                </a:lnTo>
                <a:lnTo>
                  <a:pt x="210068" y="69737"/>
                </a:lnTo>
                <a:lnTo>
                  <a:pt x="212702" y="69304"/>
                </a:lnTo>
                <a:lnTo>
                  <a:pt x="212929" y="69187"/>
                </a:lnTo>
                <a:lnTo>
                  <a:pt x="213029" y="68860"/>
                </a:lnTo>
                <a:lnTo>
                  <a:pt x="212885" y="68199"/>
                </a:lnTo>
                <a:lnTo>
                  <a:pt x="212559" y="67840"/>
                </a:lnTo>
                <a:lnTo>
                  <a:pt x="212591" y="66472"/>
                </a:lnTo>
                <a:lnTo>
                  <a:pt x="213111" y="64422"/>
                </a:lnTo>
                <a:lnTo>
                  <a:pt x="213654" y="63013"/>
                </a:lnTo>
                <a:lnTo>
                  <a:pt x="213774" y="62250"/>
                </a:lnTo>
                <a:lnTo>
                  <a:pt x="213783" y="58633"/>
                </a:lnTo>
                <a:lnTo>
                  <a:pt x="213633" y="57481"/>
                </a:lnTo>
                <a:lnTo>
                  <a:pt x="212087" y="56660"/>
                </a:lnTo>
                <a:lnTo>
                  <a:pt x="211618" y="56344"/>
                </a:lnTo>
                <a:lnTo>
                  <a:pt x="211611" y="55620"/>
                </a:lnTo>
                <a:lnTo>
                  <a:pt x="211670" y="55417"/>
                </a:lnTo>
                <a:lnTo>
                  <a:pt x="213504" y="55728"/>
                </a:lnTo>
                <a:lnTo>
                  <a:pt x="214715" y="56388"/>
                </a:lnTo>
                <a:lnTo>
                  <a:pt x="214884" y="57892"/>
                </a:lnTo>
                <a:lnTo>
                  <a:pt x="215170" y="58628"/>
                </a:lnTo>
                <a:lnTo>
                  <a:pt x="215468" y="58768"/>
                </a:lnTo>
                <a:lnTo>
                  <a:pt x="218524" y="58342"/>
                </a:lnTo>
                <a:lnTo>
                  <a:pt x="219851" y="57281"/>
                </a:lnTo>
                <a:lnTo>
                  <a:pt x="221124" y="55377"/>
                </a:lnTo>
                <a:lnTo>
                  <a:pt x="220144" y="52091"/>
                </a:lnTo>
                <a:lnTo>
                  <a:pt x="219041" y="51344"/>
                </a:lnTo>
                <a:lnTo>
                  <a:pt x="217915" y="48746"/>
                </a:lnTo>
                <a:lnTo>
                  <a:pt x="217849" y="48431"/>
                </a:lnTo>
                <a:lnTo>
                  <a:pt x="217672" y="47577"/>
                </a:lnTo>
                <a:lnTo>
                  <a:pt x="217347" y="46886"/>
                </a:lnTo>
                <a:lnTo>
                  <a:pt x="217348" y="45144"/>
                </a:lnTo>
                <a:lnTo>
                  <a:pt x="217984" y="39755"/>
                </a:lnTo>
                <a:lnTo>
                  <a:pt x="218564" y="38922"/>
                </a:lnTo>
                <a:lnTo>
                  <a:pt x="219463" y="38752"/>
                </a:lnTo>
                <a:lnTo>
                  <a:pt x="220749" y="37511"/>
                </a:lnTo>
                <a:lnTo>
                  <a:pt x="221644" y="36018"/>
                </a:lnTo>
                <a:lnTo>
                  <a:pt x="220287" y="34738"/>
                </a:lnTo>
                <a:lnTo>
                  <a:pt x="220169" y="34530"/>
                </a:lnTo>
                <a:lnTo>
                  <a:pt x="219333" y="33057"/>
                </a:lnTo>
                <a:lnTo>
                  <a:pt x="219025" y="31968"/>
                </a:lnTo>
                <a:lnTo>
                  <a:pt x="216664" y="30824"/>
                </a:lnTo>
                <a:lnTo>
                  <a:pt x="214087" y="30996"/>
                </a:lnTo>
                <a:lnTo>
                  <a:pt x="213920" y="31200"/>
                </a:lnTo>
                <a:lnTo>
                  <a:pt x="212851" y="32193"/>
                </a:lnTo>
                <a:lnTo>
                  <a:pt x="210670" y="33364"/>
                </a:lnTo>
                <a:lnTo>
                  <a:pt x="209607" y="34179"/>
                </a:lnTo>
                <a:lnTo>
                  <a:pt x="209414" y="34532"/>
                </a:lnTo>
                <a:lnTo>
                  <a:pt x="209905" y="36178"/>
                </a:lnTo>
                <a:lnTo>
                  <a:pt x="210754" y="37221"/>
                </a:lnTo>
                <a:lnTo>
                  <a:pt x="210771" y="39013"/>
                </a:lnTo>
                <a:lnTo>
                  <a:pt x="210648" y="39297"/>
                </a:lnTo>
                <a:lnTo>
                  <a:pt x="209764" y="39623"/>
                </a:lnTo>
                <a:lnTo>
                  <a:pt x="209353" y="39517"/>
                </a:lnTo>
                <a:lnTo>
                  <a:pt x="208676" y="38918"/>
                </a:lnTo>
                <a:lnTo>
                  <a:pt x="207857" y="37191"/>
                </a:lnTo>
                <a:lnTo>
                  <a:pt x="206672" y="33581"/>
                </a:lnTo>
                <a:lnTo>
                  <a:pt x="207754" y="31947"/>
                </a:lnTo>
                <a:lnTo>
                  <a:pt x="208416" y="31447"/>
                </a:lnTo>
                <a:lnTo>
                  <a:pt x="210231" y="29444"/>
                </a:lnTo>
                <a:lnTo>
                  <a:pt x="210645" y="28605"/>
                </a:lnTo>
                <a:lnTo>
                  <a:pt x="210693" y="28173"/>
                </a:lnTo>
                <a:lnTo>
                  <a:pt x="209931" y="27935"/>
                </a:lnTo>
                <a:lnTo>
                  <a:pt x="209741" y="27674"/>
                </a:lnTo>
                <a:lnTo>
                  <a:pt x="208744" y="25266"/>
                </a:lnTo>
                <a:lnTo>
                  <a:pt x="207760" y="24729"/>
                </a:lnTo>
                <a:lnTo>
                  <a:pt x="207422" y="24836"/>
                </a:lnTo>
                <a:lnTo>
                  <a:pt x="207223" y="25067"/>
                </a:lnTo>
                <a:lnTo>
                  <a:pt x="206949" y="25703"/>
                </a:lnTo>
                <a:lnTo>
                  <a:pt x="206746" y="26391"/>
                </a:lnTo>
                <a:lnTo>
                  <a:pt x="206347" y="26617"/>
                </a:lnTo>
                <a:lnTo>
                  <a:pt x="205819" y="26463"/>
                </a:lnTo>
                <a:lnTo>
                  <a:pt x="205908" y="25814"/>
                </a:lnTo>
                <a:lnTo>
                  <a:pt x="207052" y="22782"/>
                </a:lnTo>
                <a:lnTo>
                  <a:pt x="207391" y="21012"/>
                </a:lnTo>
                <a:lnTo>
                  <a:pt x="207533" y="19153"/>
                </a:lnTo>
                <a:lnTo>
                  <a:pt x="207307" y="18351"/>
                </a:lnTo>
                <a:lnTo>
                  <a:pt x="203608" y="13015"/>
                </a:lnTo>
                <a:lnTo>
                  <a:pt x="203317" y="11909"/>
                </a:lnTo>
                <a:lnTo>
                  <a:pt x="203431" y="11713"/>
                </a:lnTo>
                <a:lnTo>
                  <a:pt x="204115" y="11944"/>
                </a:lnTo>
                <a:lnTo>
                  <a:pt x="207263" y="10814"/>
                </a:lnTo>
                <a:lnTo>
                  <a:pt x="207719" y="10401"/>
                </a:lnTo>
                <a:lnTo>
                  <a:pt x="208097" y="9794"/>
                </a:lnTo>
                <a:lnTo>
                  <a:pt x="208358" y="8653"/>
                </a:lnTo>
                <a:lnTo>
                  <a:pt x="207952" y="7502"/>
                </a:lnTo>
                <a:lnTo>
                  <a:pt x="207261" y="6856"/>
                </a:lnTo>
                <a:lnTo>
                  <a:pt x="206945" y="6681"/>
                </a:lnTo>
                <a:lnTo>
                  <a:pt x="205209" y="7519"/>
                </a:lnTo>
                <a:lnTo>
                  <a:pt x="203097" y="5893"/>
                </a:lnTo>
                <a:lnTo>
                  <a:pt x="202919" y="5539"/>
                </a:lnTo>
                <a:lnTo>
                  <a:pt x="202987" y="5104"/>
                </a:lnTo>
                <a:lnTo>
                  <a:pt x="203809" y="3943"/>
                </a:lnTo>
                <a:lnTo>
                  <a:pt x="206105" y="2224"/>
                </a:lnTo>
                <a:lnTo>
                  <a:pt x="208462" y="917"/>
                </a:lnTo>
                <a:lnTo>
                  <a:pt x="209105" y="1042"/>
                </a:lnTo>
                <a:lnTo>
                  <a:pt x="210077" y="682"/>
                </a:lnTo>
                <a:lnTo>
                  <a:pt x="210197" y="381"/>
                </a:lnTo>
                <a:lnTo>
                  <a:pt x="210149" y="0"/>
                </a:lnTo>
                <a:lnTo>
                  <a:pt x="237374" y="8679"/>
                </a:lnTo>
                <a:lnTo>
                  <a:pt x="237519" y="8719"/>
                </a:lnTo>
                <a:lnTo>
                  <a:pt x="249586" y="12484"/>
                </a:lnTo>
                <a:lnTo>
                  <a:pt x="261466" y="16245"/>
                </a:lnTo>
                <a:lnTo>
                  <a:pt x="288350" y="25178"/>
                </a:lnTo>
                <a:lnTo>
                  <a:pt x="316201" y="33361"/>
                </a:lnTo>
                <a:lnTo>
                  <a:pt x="320161" y="34432"/>
                </a:lnTo>
                <a:lnTo>
                  <a:pt x="327038" y="36603"/>
                </a:lnTo>
                <a:lnTo>
                  <a:pt x="327485" y="36728"/>
                </a:lnTo>
                <a:lnTo>
                  <a:pt x="327691" y="36693"/>
                </a:lnTo>
                <a:lnTo>
                  <a:pt x="329188" y="37113"/>
                </a:lnTo>
                <a:lnTo>
                  <a:pt x="337298" y="39514"/>
                </a:lnTo>
                <a:lnTo>
                  <a:pt x="342452" y="41156"/>
                </a:lnTo>
                <a:lnTo>
                  <a:pt x="348778" y="43075"/>
                </a:lnTo>
                <a:lnTo>
                  <a:pt x="358741" y="46042"/>
                </a:lnTo>
                <a:lnTo>
                  <a:pt x="369300" y="49170"/>
                </a:lnTo>
                <a:lnTo>
                  <a:pt x="395979" y="56896"/>
                </a:lnTo>
                <a:lnTo>
                  <a:pt x="425345" y="65504"/>
                </a:lnTo>
                <a:lnTo>
                  <a:pt x="435191" y="68173"/>
                </a:lnTo>
                <a:lnTo>
                  <a:pt x="448925" y="72077"/>
                </a:lnTo>
                <a:lnTo>
                  <a:pt x="468061" y="77432"/>
                </a:lnTo>
                <a:lnTo>
                  <a:pt x="470343" y="78068"/>
                </a:lnTo>
                <a:lnTo>
                  <a:pt x="493265" y="84392"/>
                </a:lnTo>
                <a:lnTo>
                  <a:pt x="493671" y="84508"/>
                </a:lnTo>
                <a:lnTo>
                  <a:pt x="516936" y="90840"/>
                </a:lnTo>
                <a:lnTo>
                  <a:pt x="567341" y="104263"/>
                </a:lnTo>
                <a:lnTo>
                  <a:pt x="582821" y="108371"/>
                </a:lnTo>
                <a:lnTo>
                  <a:pt x="592040" y="110762"/>
                </a:lnTo>
                <a:lnTo>
                  <a:pt x="592715" y="110856"/>
                </a:lnTo>
                <a:lnTo>
                  <a:pt x="613966" y="116278"/>
                </a:lnTo>
                <a:lnTo>
                  <a:pt x="627978" y="119899"/>
                </a:lnTo>
                <a:lnTo>
                  <a:pt x="640758" y="123189"/>
                </a:lnTo>
                <a:lnTo>
                  <a:pt x="651985" y="126115"/>
                </a:lnTo>
                <a:lnTo>
                  <a:pt x="659416" y="127925"/>
                </a:lnTo>
                <a:lnTo>
                  <a:pt x="655764" y="142728"/>
                </a:lnTo>
                <a:lnTo>
                  <a:pt x="654907" y="146089"/>
                </a:lnTo>
                <a:lnTo>
                  <a:pt x="651972" y="157595"/>
                </a:lnTo>
                <a:lnTo>
                  <a:pt x="649195" y="168672"/>
                </a:lnTo>
                <a:lnTo>
                  <a:pt x="648301" y="172041"/>
                </a:lnTo>
                <a:lnTo>
                  <a:pt x="648061" y="172962"/>
                </a:lnTo>
                <a:lnTo>
                  <a:pt x="644412" y="187349"/>
                </a:lnTo>
                <a:lnTo>
                  <a:pt x="642350" y="195709"/>
                </a:lnTo>
                <a:lnTo>
                  <a:pt x="642140" y="196554"/>
                </a:lnTo>
                <a:lnTo>
                  <a:pt x="640615" y="202739"/>
                </a:lnTo>
                <a:lnTo>
                  <a:pt x="635518" y="222104"/>
                </a:lnTo>
                <a:lnTo>
                  <a:pt x="634728" y="224938"/>
                </a:lnTo>
                <a:lnTo>
                  <a:pt x="634621" y="225381"/>
                </a:lnTo>
                <a:lnTo>
                  <a:pt x="634544" y="225749"/>
                </a:lnTo>
                <a:lnTo>
                  <a:pt x="634435" y="226139"/>
                </a:lnTo>
                <a:lnTo>
                  <a:pt x="632858" y="231961"/>
                </a:lnTo>
                <a:lnTo>
                  <a:pt x="631667" y="236656"/>
                </a:lnTo>
                <a:lnTo>
                  <a:pt x="630459" y="241428"/>
                </a:lnTo>
                <a:lnTo>
                  <a:pt x="628397" y="249533"/>
                </a:lnTo>
                <a:lnTo>
                  <a:pt x="628061" y="250857"/>
                </a:lnTo>
                <a:lnTo>
                  <a:pt x="624279" y="266054"/>
                </a:lnTo>
                <a:lnTo>
                  <a:pt x="623825" y="268047"/>
                </a:lnTo>
                <a:lnTo>
                  <a:pt x="622522" y="273271"/>
                </a:lnTo>
                <a:lnTo>
                  <a:pt x="622130" y="274708"/>
                </a:lnTo>
                <a:lnTo>
                  <a:pt x="622078" y="274902"/>
                </a:lnTo>
                <a:lnTo>
                  <a:pt x="621948" y="275381"/>
                </a:lnTo>
                <a:lnTo>
                  <a:pt x="621493" y="277393"/>
                </a:lnTo>
                <a:lnTo>
                  <a:pt x="621273" y="278453"/>
                </a:lnTo>
                <a:lnTo>
                  <a:pt x="620896" y="279956"/>
                </a:lnTo>
                <a:lnTo>
                  <a:pt x="620417" y="281904"/>
                </a:lnTo>
                <a:lnTo>
                  <a:pt x="619737" y="284678"/>
                </a:lnTo>
                <a:lnTo>
                  <a:pt x="619650" y="285061"/>
                </a:lnTo>
                <a:lnTo>
                  <a:pt x="619595" y="285283"/>
                </a:lnTo>
                <a:lnTo>
                  <a:pt x="616559" y="297718"/>
                </a:lnTo>
                <a:lnTo>
                  <a:pt x="616053" y="299610"/>
                </a:lnTo>
                <a:lnTo>
                  <a:pt x="615346" y="302643"/>
                </a:lnTo>
                <a:lnTo>
                  <a:pt x="615203" y="303286"/>
                </a:lnTo>
                <a:lnTo>
                  <a:pt x="615051" y="303909"/>
                </a:lnTo>
                <a:lnTo>
                  <a:pt x="613777" y="309240"/>
                </a:lnTo>
                <a:lnTo>
                  <a:pt x="613345" y="310974"/>
                </a:lnTo>
                <a:lnTo>
                  <a:pt x="612504" y="314370"/>
                </a:lnTo>
                <a:lnTo>
                  <a:pt x="611837" y="317055"/>
                </a:lnTo>
                <a:lnTo>
                  <a:pt x="611448" y="318649"/>
                </a:lnTo>
                <a:lnTo>
                  <a:pt x="610707" y="321533"/>
                </a:lnTo>
                <a:lnTo>
                  <a:pt x="610452" y="322595"/>
                </a:lnTo>
                <a:lnTo>
                  <a:pt x="609912" y="324849"/>
                </a:lnTo>
                <a:lnTo>
                  <a:pt x="607290" y="335354"/>
                </a:lnTo>
                <a:lnTo>
                  <a:pt x="606298" y="339391"/>
                </a:lnTo>
                <a:lnTo>
                  <a:pt x="605640" y="342049"/>
                </a:lnTo>
                <a:lnTo>
                  <a:pt x="605006" y="344610"/>
                </a:lnTo>
                <a:lnTo>
                  <a:pt x="604204" y="347853"/>
                </a:lnTo>
                <a:lnTo>
                  <a:pt x="603390" y="351136"/>
                </a:lnTo>
                <a:lnTo>
                  <a:pt x="594457" y="387188"/>
                </a:lnTo>
                <a:lnTo>
                  <a:pt x="594135" y="388423"/>
                </a:lnTo>
                <a:lnTo>
                  <a:pt x="590749" y="402219"/>
                </a:lnTo>
                <a:lnTo>
                  <a:pt x="586022" y="421175"/>
                </a:lnTo>
                <a:lnTo>
                  <a:pt x="583936" y="429541"/>
                </a:lnTo>
                <a:lnTo>
                  <a:pt x="583871" y="429806"/>
                </a:lnTo>
                <a:lnTo>
                  <a:pt x="583669" y="430628"/>
                </a:lnTo>
                <a:lnTo>
                  <a:pt x="582555" y="435088"/>
                </a:lnTo>
                <a:lnTo>
                  <a:pt x="582741" y="435493"/>
                </a:lnTo>
                <a:lnTo>
                  <a:pt x="582768" y="436043"/>
                </a:lnTo>
                <a:lnTo>
                  <a:pt x="582451" y="437020"/>
                </a:lnTo>
                <a:lnTo>
                  <a:pt x="582310" y="437267"/>
                </a:lnTo>
                <a:lnTo>
                  <a:pt x="582106" y="437439"/>
                </a:lnTo>
                <a:lnTo>
                  <a:pt x="581498" y="438666"/>
                </a:lnTo>
                <a:lnTo>
                  <a:pt x="581390" y="439025"/>
                </a:lnTo>
                <a:lnTo>
                  <a:pt x="580605" y="440429"/>
                </a:lnTo>
                <a:lnTo>
                  <a:pt x="580311" y="440706"/>
                </a:lnTo>
                <a:lnTo>
                  <a:pt x="580086" y="440800"/>
                </a:lnTo>
                <a:lnTo>
                  <a:pt x="579484" y="441190"/>
                </a:lnTo>
                <a:lnTo>
                  <a:pt x="579083" y="441554"/>
                </a:lnTo>
                <a:lnTo>
                  <a:pt x="578865" y="441813"/>
                </a:lnTo>
                <a:lnTo>
                  <a:pt x="578522" y="443209"/>
                </a:lnTo>
                <a:lnTo>
                  <a:pt x="578499" y="443344"/>
                </a:lnTo>
                <a:lnTo>
                  <a:pt x="578554" y="443803"/>
                </a:lnTo>
                <a:lnTo>
                  <a:pt x="578842" y="444317"/>
                </a:lnTo>
                <a:lnTo>
                  <a:pt x="579143" y="444608"/>
                </a:lnTo>
                <a:lnTo>
                  <a:pt x="579623" y="444898"/>
                </a:lnTo>
                <a:lnTo>
                  <a:pt x="580502" y="445264"/>
                </a:lnTo>
                <a:lnTo>
                  <a:pt x="580785" y="445462"/>
                </a:lnTo>
                <a:lnTo>
                  <a:pt x="580981" y="445710"/>
                </a:lnTo>
                <a:lnTo>
                  <a:pt x="581222" y="446122"/>
                </a:lnTo>
                <a:lnTo>
                  <a:pt x="581244" y="446282"/>
                </a:lnTo>
                <a:lnTo>
                  <a:pt x="581109" y="446982"/>
                </a:lnTo>
                <a:lnTo>
                  <a:pt x="580974" y="447274"/>
                </a:lnTo>
                <a:lnTo>
                  <a:pt x="580828" y="448032"/>
                </a:lnTo>
                <a:lnTo>
                  <a:pt x="580802" y="448369"/>
                </a:lnTo>
                <a:lnTo>
                  <a:pt x="580857" y="448723"/>
                </a:lnTo>
                <a:lnTo>
                  <a:pt x="581104" y="449236"/>
                </a:lnTo>
                <a:lnTo>
                  <a:pt x="581669" y="450130"/>
                </a:lnTo>
                <a:lnTo>
                  <a:pt x="582453" y="450598"/>
                </a:lnTo>
                <a:lnTo>
                  <a:pt x="582961" y="451201"/>
                </a:lnTo>
                <a:lnTo>
                  <a:pt x="583138" y="451592"/>
                </a:lnTo>
                <a:lnTo>
                  <a:pt x="583192" y="452108"/>
                </a:lnTo>
                <a:lnTo>
                  <a:pt x="583080" y="452458"/>
                </a:lnTo>
                <a:lnTo>
                  <a:pt x="582306" y="453456"/>
                </a:lnTo>
                <a:lnTo>
                  <a:pt x="582206" y="453673"/>
                </a:lnTo>
                <a:lnTo>
                  <a:pt x="582167" y="453933"/>
                </a:lnTo>
                <a:lnTo>
                  <a:pt x="582375" y="454427"/>
                </a:lnTo>
                <a:lnTo>
                  <a:pt x="583113" y="455480"/>
                </a:lnTo>
                <a:lnTo>
                  <a:pt x="583319" y="455879"/>
                </a:lnTo>
                <a:lnTo>
                  <a:pt x="583449" y="456170"/>
                </a:lnTo>
                <a:lnTo>
                  <a:pt x="583617" y="456760"/>
                </a:lnTo>
                <a:lnTo>
                  <a:pt x="583705" y="457244"/>
                </a:lnTo>
                <a:lnTo>
                  <a:pt x="583844" y="458671"/>
                </a:lnTo>
                <a:lnTo>
                  <a:pt x="583799" y="460114"/>
                </a:lnTo>
                <a:lnTo>
                  <a:pt x="583590" y="460685"/>
                </a:lnTo>
                <a:lnTo>
                  <a:pt x="583126" y="461353"/>
                </a:lnTo>
                <a:lnTo>
                  <a:pt x="582262" y="462456"/>
                </a:lnTo>
                <a:lnTo>
                  <a:pt x="582168" y="462681"/>
                </a:lnTo>
                <a:lnTo>
                  <a:pt x="582107" y="463185"/>
                </a:lnTo>
                <a:lnTo>
                  <a:pt x="582236" y="463691"/>
                </a:lnTo>
                <a:lnTo>
                  <a:pt x="582930" y="464647"/>
                </a:lnTo>
                <a:lnTo>
                  <a:pt x="583568" y="465882"/>
                </a:lnTo>
                <a:lnTo>
                  <a:pt x="584628" y="467937"/>
                </a:lnTo>
                <a:lnTo>
                  <a:pt x="584710" y="468352"/>
                </a:lnTo>
                <a:lnTo>
                  <a:pt x="584672" y="468726"/>
                </a:lnTo>
                <a:lnTo>
                  <a:pt x="584436" y="469182"/>
                </a:lnTo>
                <a:lnTo>
                  <a:pt x="582829" y="471110"/>
                </a:lnTo>
                <a:lnTo>
                  <a:pt x="581268" y="472830"/>
                </a:lnTo>
                <a:lnTo>
                  <a:pt x="581035" y="473080"/>
                </a:lnTo>
                <a:lnTo>
                  <a:pt x="580840" y="473617"/>
                </a:lnTo>
                <a:lnTo>
                  <a:pt x="580589" y="474533"/>
                </a:lnTo>
                <a:lnTo>
                  <a:pt x="579992" y="475519"/>
                </a:lnTo>
                <a:lnTo>
                  <a:pt x="579541" y="475812"/>
                </a:lnTo>
                <a:lnTo>
                  <a:pt x="578293" y="475675"/>
                </a:lnTo>
                <a:lnTo>
                  <a:pt x="578021" y="475739"/>
                </a:lnTo>
                <a:lnTo>
                  <a:pt x="577838" y="475813"/>
                </a:lnTo>
                <a:lnTo>
                  <a:pt x="577510" y="476094"/>
                </a:lnTo>
                <a:lnTo>
                  <a:pt x="577402" y="476263"/>
                </a:lnTo>
                <a:lnTo>
                  <a:pt x="577345" y="476498"/>
                </a:lnTo>
                <a:lnTo>
                  <a:pt x="577256" y="477044"/>
                </a:lnTo>
                <a:lnTo>
                  <a:pt x="577362" y="477694"/>
                </a:lnTo>
                <a:lnTo>
                  <a:pt x="578010" y="478266"/>
                </a:lnTo>
                <a:lnTo>
                  <a:pt x="578552" y="478510"/>
                </a:lnTo>
                <a:lnTo>
                  <a:pt x="578796" y="478514"/>
                </a:lnTo>
                <a:lnTo>
                  <a:pt x="579023" y="478684"/>
                </a:lnTo>
                <a:lnTo>
                  <a:pt x="579535" y="479766"/>
                </a:lnTo>
                <a:lnTo>
                  <a:pt x="579822" y="480718"/>
                </a:lnTo>
                <a:lnTo>
                  <a:pt x="580103" y="483500"/>
                </a:lnTo>
                <a:lnTo>
                  <a:pt x="580197" y="486238"/>
                </a:lnTo>
                <a:lnTo>
                  <a:pt x="580013" y="488533"/>
                </a:lnTo>
                <a:lnTo>
                  <a:pt x="580041" y="488959"/>
                </a:lnTo>
                <a:lnTo>
                  <a:pt x="580106" y="489123"/>
                </a:lnTo>
                <a:lnTo>
                  <a:pt x="578071" y="488511"/>
                </a:lnTo>
                <a:lnTo>
                  <a:pt x="574322" y="487495"/>
                </a:lnTo>
                <a:lnTo>
                  <a:pt x="568863" y="486158"/>
                </a:lnTo>
                <a:lnTo>
                  <a:pt x="567320" y="485691"/>
                </a:lnTo>
                <a:lnTo>
                  <a:pt x="555461" y="482629"/>
                </a:lnTo>
                <a:lnTo>
                  <a:pt x="555301" y="482589"/>
                </a:lnTo>
                <a:lnTo>
                  <a:pt x="555119" y="482539"/>
                </a:lnTo>
                <a:lnTo>
                  <a:pt x="545051" y="479972"/>
                </a:lnTo>
                <a:lnTo>
                  <a:pt x="543627" y="479907"/>
                </a:lnTo>
                <a:lnTo>
                  <a:pt x="540629" y="478865"/>
                </a:lnTo>
                <a:lnTo>
                  <a:pt x="536532" y="477824"/>
                </a:lnTo>
                <a:lnTo>
                  <a:pt x="533559" y="477170"/>
                </a:lnTo>
                <a:lnTo>
                  <a:pt x="533164" y="477068"/>
                </a:lnTo>
                <a:lnTo>
                  <a:pt x="531118" y="476492"/>
                </a:lnTo>
                <a:lnTo>
                  <a:pt x="522928" y="474334"/>
                </a:lnTo>
                <a:lnTo>
                  <a:pt x="513434" y="471781"/>
                </a:lnTo>
                <a:lnTo>
                  <a:pt x="491850" y="466098"/>
                </a:lnTo>
                <a:lnTo>
                  <a:pt x="490249" y="465674"/>
                </a:lnTo>
                <a:lnTo>
                  <a:pt x="479489" y="462931"/>
                </a:lnTo>
                <a:lnTo>
                  <a:pt x="479089" y="462827"/>
                </a:lnTo>
                <a:lnTo>
                  <a:pt x="477854" y="462450"/>
                </a:lnTo>
                <a:lnTo>
                  <a:pt x="470956" y="460675"/>
                </a:lnTo>
                <a:lnTo>
                  <a:pt x="470321" y="460508"/>
                </a:lnTo>
                <a:lnTo>
                  <a:pt x="468998" y="460155"/>
                </a:lnTo>
                <a:lnTo>
                  <a:pt x="468678" y="460073"/>
                </a:lnTo>
                <a:lnTo>
                  <a:pt x="466433" y="459437"/>
                </a:lnTo>
                <a:lnTo>
                  <a:pt x="463810" y="458788"/>
                </a:lnTo>
                <a:lnTo>
                  <a:pt x="459429" y="457608"/>
                </a:lnTo>
                <a:lnTo>
                  <a:pt x="458550" y="457382"/>
                </a:lnTo>
                <a:lnTo>
                  <a:pt x="450880" y="455339"/>
                </a:lnTo>
                <a:lnTo>
                  <a:pt x="448699" y="454760"/>
                </a:lnTo>
                <a:lnTo>
                  <a:pt x="445378" y="453846"/>
                </a:lnTo>
                <a:lnTo>
                  <a:pt x="442697" y="453139"/>
                </a:lnTo>
                <a:lnTo>
                  <a:pt x="442171" y="453006"/>
                </a:lnTo>
                <a:lnTo>
                  <a:pt x="441826" y="452901"/>
                </a:lnTo>
                <a:lnTo>
                  <a:pt x="439597" y="452295"/>
                </a:lnTo>
                <a:lnTo>
                  <a:pt x="437033" y="451598"/>
                </a:lnTo>
                <a:lnTo>
                  <a:pt x="436900" y="451559"/>
                </a:lnTo>
                <a:lnTo>
                  <a:pt x="435291" y="451133"/>
                </a:lnTo>
                <a:lnTo>
                  <a:pt x="433701" y="450709"/>
                </a:lnTo>
                <a:lnTo>
                  <a:pt x="411848" y="444850"/>
                </a:lnTo>
                <a:lnTo>
                  <a:pt x="408013" y="443906"/>
                </a:lnTo>
                <a:lnTo>
                  <a:pt x="405576" y="445866"/>
                </a:lnTo>
                <a:lnTo>
                  <a:pt x="403713" y="446655"/>
                </a:lnTo>
                <a:lnTo>
                  <a:pt x="400516" y="447138"/>
                </a:lnTo>
                <a:lnTo>
                  <a:pt x="397368" y="448296"/>
                </a:lnTo>
                <a:lnTo>
                  <a:pt x="394317" y="448725"/>
                </a:lnTo>
                <a:lnTo>
                  <a:pt x="390548" y="448363"/>
                </a:lnTo>
                <a:lnTo>
                  <a:pt x="388397" y="447737"/>
                </a:lnTo>
                <a:lnTo>
                  <a:pt x="386051" y="446470"/>
                </a:lnTo>
                <a:lnTo>
                  <a:pt x="383683" y="444896"/>
                </a:lnTo>
                <a:lnTo>
                  <a:pt x="378044" y="444201"/>
                </a:lnTo>
                <a:lnTo>
                  <a:pt x="374191" y="444617"/>
                </a:lnTo>
                <a:lnTo>
                  <a:pt x="368464" y="443457"/>
                </a:lnTo>
                <a:lnTo>
                  <a:pt x="366934" y="443146"/>
                </a:lnTo>
                <a:lnTo>
                  <a:pt x="363454" y="443592"/>
                </a:lnTo>
                <a:lnTo>
                  <a:pt x="360480" y="442468"/>
                </a:lnTo>
                <a:lnTo>
                  <a:pt x="357150" y="439378"/>
                </a:lnTo>
                <a:lnTo>
                  <a:pt x="354555" y="439405"/>
                </a:lnTo>
                <a:lnTo>
                  <a:pt x="352198" y="440531"/>
                </a:lnTo>
                <a:lnTo>
                  <a:pt x="346719" y="445244"/>
                </a:lnTo>
                <a:lnTo>
                  <a:pt x="337799" y="444179"/>
                </a:lnTo>
                <a:lnTo>
                  <a:pt x="335401" y="443251"/>
                </a:lnTo>
                <a:lnTo>
                  <a:pt x="329573" y="443088"/>
                </a:lnTo>
                <a:lnTo>
                  <a:pt x="328879" y="443048"/>
                </a:lnTo>
                <a:lnTo>
                  <a:pt x="326062" y="443093"/>
                </a:lnTo>
                <a:lnTo>
                  <a:pt x="321105" y="442167"/>
                </a:lnTo>
                <a:lnTo>
                  <a:pt x="317906" y="442781"/>
                </a:lnTo>
                <a:lnTo>
                  <a:pt x="317750" y="442810"/>
                </a:lnTo>
                <a:lnTo>
                  <a:pt x="311124" y="444351"/>
                </a:lnTo>
                <a:lnTo>
                  <a:pt x="304814" y="444084"/>
                </a:lnTo>
                <a:lnTo>
                  <a:pt x="302020" y="444720"/>
                </a:lnTo>
                <a:lnTo>
                  <a:pt x="297451" y="448030"/>
                </a:lnTo>
                <a:lnTo>
                  <a:pt x="291369" y="446880"/>
                </a:lnTo>
                <a:lnTo>
                  <a:pt x="290792" y="446855"/>
                </a:lnTo>
                <a:lnTo>
                  <a:pt x="287130" y="446966"/>
                </a:lnTo>
                <a:lnTo>
                  <a:pt x="280514" y="446565"/>
                </a:lnTo>
                <a:lnTo>
                  <a:pt x="273848" y="445244"/>
                </a:lnTo>
                <a:lnTo>
                  <a:pt x="272094" y="444013"/>
                </a:lnTo>
                <a:lnTo>
                  <a:pt x="271098" y="442462"/>
                </a:lnTo>
                <a:lnTo>
                  <a:pt x="268977" y="438178"/>
                </a:lnTo>
                <a:lnTo>
                  <a:pt x="266636" y="436439"/>
                </a:lnTo>
                <a:lnTo>
                  <a:pt x="262985" y="435460"/>
                </a:lnTo>
                <a:lnTo>
                  <a:pt x="261149" y="436028"/>
                </a:lnTo>
                <a:lnTo>
                  <a:pt x="259633" y="436496"/>
                </a:lnTo>
                <a:lnTo>
                  <a:pt x="257438" y="437691"/>
                </a:lnTo>
                <a:lnTo>
                  <a:pt x="254228" y="437956"/>
                </a:lnTo>
                <a:lnTo>
                  <a:pt x="248165" y="438769"/>
                </a:lnTo>
                <a:lnTo>
                  <a:pt x="242117" y="438874"/>
                </a:lnTo>
                <a:lnTo>
                  <a:pt x="240566" y="439741"/>
                </a:lnTo>
                <a:lnTo>
                  <a:pt x="237809" y="441279"/>
                </a:lnTo>
                <a:lnTo>
                  <a:pt x="236224" y="441183"/>
                </a:lnTo>
                <a:lnTo>
                  <a:pt x="236071" y="440970"/>
                </a:lnTo>
                <a:lnTo>
                  <a:pt x="234274" y="438492"/>
                </a:lnTo>
                <a:lnTo>
                  <a:pt x="233531" y="438232"/>
                </a:lnTo>
                <a:lnTo>
                  <a:pt x="231208" y="438495"/>
                </a:lnTo>
                <a:lnTo>
                  <a:pt x="230717" y="438477"/>
                </a:lnTo>
                <a:lnTo>
                  <a:pt x="228904" y="437310"/>
                </a:lnTo>
                <a:lnTo>
                  <a:pt x="226662" y="436927"/>
                </a:lnTo>
                <a:lnTo>
                  <a:pt x="224167" y="435983"/>
                </a:lnTo>
                <a:lnTo>
                  <a:pt x="222300" y="436025"/>
                </a:lnTo>
                <a:lnTo>
                  <a:pt x="218515" y="438083"/>
                </a:lnTo>
                <a:lnTo>
                  <a:pt x="218587" y="438751"/>
                </a:lnTo>
                <a:lnTo>
                  <a:pt x="218088" y="438866"/>
                </a:lnTo>
                <a:lnTo>
                  <a:pt x="217057" y="439369"/>
                </a:lnTo>
                <a:lnTo>
                  <a:pt x="216511" y="438922"/>
                </a:lnTo>
                <a:lnTo>
                  <a:pt x="215866" y="439254"/>
                </a:lnTo>
                <a:lnTo>
                  <a:pt x="213954" y="438911"/>
                </a:lnTo>
                <a:lnTo>
                  <a:pt x="212641" y="438474"/>
                </a:lnTo>
                <a:lnTo>
                  <a:pt x="211952" y="436946"/>
                </a:lnTo>
                <a:lnTo>
                  <a:pt x="212517" y="435463"/>
                </a:lnTo>
                <a:lnTo>
                  <a:pt x="212814" y="432933"/>
                </a:lnTo>
                <a:lnTo>
                  <a:pt x="212299" y="430019"/>
                </a:lnTo>
                <a:lnTo>
                  <a:pt x="209625" y="428293"/>
                </a:lnTo>
                <a:lnTo>
                  <a:pt x="206943" y="426373"/>
                </a:lnTo>
                <a:lnTo>
                  <a:pt x="205347" y="424227"/>
                </a:lnTo>
                <a:lnTo>
                  <a:pt x="203413" y="422995"/>
                </a:lnTo>
                <a:lnTo>
                  <a:pt x="200471" y="422343"/>
                </a:lnTo>
                <a:lnTo>
                  <a:pt x="197695" y="422821"/>
                </a:lnTo>
                <a:lnTo>
                  <a:pt x="195929" y="422144"/>
                </a:lnTo>
                <a:lnTo>
                  <a:pt x="194591" y="421310"/>
                </a:lnTo>
                <a:lnTo>
                  <a:pt x="192950" y="420288"/>
                </a:lnTo>
                <a:lnTo>
                  <a:pt x="190651" y="417076"/>
                </a:lnTo>
                <a:lnTo>
                  <a:pt x="188771" y="415981"/>
                </a:lnTo>
                <a:lnTo>
                  <a:pt x="188052" y="415551"/>
                </a:lnTo>
                <a:lnTo>
                  <a:pt x="179168" y="415663"/>
                </a:lnTo>
                <a:lnTo>
                  <a:pt x="176113" y="414673"/>
                </a:lnTo>
                <a:lnTo>
                  <a:pt x="172522" y="414899"/>
                </a:lnTo>
                <a:lnTo>
                  <a:pt x="170204" y="414286"/>
                </a:lnTo>
                <a:lnTo>
                  <a:pt x="164378" y="410851"/>
                </a:lnTo>
                <a:lnTo>
                  <a:pt x="159278" y="411019"/>
                </a:lnTo>
                <a:lnTo>
                  <a:pt x="155594" y="412795"/>
                </a:lnTo>
                <a:lnTo>
                  <a:pt x="155358" y="413848"/>
                </a:lnTo>
                <a:lnTo>
                  <a:pt x="154469" y="414556"/>
                </a:lnTo>
                <a:lnTo>
                  <a:pt x="153142" y="414822"/>
                </a:lnTo>
                <a:lnTo>
                  <a:pt x="151877" y="415075"/>
                </a:lnTo>
                <a:lnTo>
                  <a:pt x="150528" y="414556"/>
                </a:lnTo>
                <a:lnTo>
                  <a:pt x="150155" y="414621"/>
                </a:lnTo>
                <a:lnTo>
                  <a:pt x="149116" y="415691"/>
                </a:lnTo>
                <a:lnTo>
                  <a:pt x="147484" y="416212"/>
                </a:lnTo>
                <a:lnTo>
                  <a:pt x="147143" y="416368"/>
                </a:lnTo>
                <a:lnTo>
                  <a:pt x="145185" y="416650"/>
                </a:lnTo>
                <a:lnTo>
                  <a:pt x="143598" y="416257"/>
                </a:lnTo>
                <a:lnTo>
                  <a:pt x="141591" y="416361"/>
                </a:lnTo>
                <a:lnTo>
                  <a:pt x="135905" y="417952"/>
                </a:lnTo>
                <a:lnTo>
                  <a:pt x="134946" y="417925"/>
                </a:lnTo>
                <a:lnTo>
                  <a:pt x="133845" y="417431"/>
                </a:lnTo>
                <a:lnTo>
                  <a:pt x="133582" y="417301"/>
                </a:lnTo>
                <a:lnTo>
                  <a:pt x="132715" y="416828"/>
                </a:lnTo>
                <a:lnTo>
                  <a:pt x="128918" y="416522"/>
                </a:lnTo>
                <a:lnTo>
                  <a:pt x="126932" y="417654"/>
                </a:lnTo>
                <a:lnTo>
                  <a:pt x="122421" y="418361"/>
                </a:lnTo>
                <a:lnTo>
                  <a:pt x="121168" y="418411"/>
                </a:lnTo>
                <a:lnTo>
                  <a:pt x="120814" y="418362"/>
                </a:lnTo>
                <a:lnTo>
                  <a:pt x="118474" y="417665"/>
                </a:lnTo>
                <a:lnTo>
                  <a:pt x="115626" y="416161"/>
                </a:lnTo>
                <a:lnTo>
                  <a:pt x="114654" y="413111"/>
                </a:lnTo>
                <a:lnTo>
                  <a:pt x="112626" y="411630"/>
                </a:lnTo>
                <a:lnTo>
                  <a:pt x="111625" y="411496"/>
                </a:lnTo>
                <a:lnTo>
                  <a:pt x="109808" y="411817"/>
                </a:lnTo>
                <a:lnTo>
                  <a:pt x="107350" y="411564"/>
                </a:lnTo>
                <a:lnTo>
                  <a:pt x="106233" y="410728"/>
                </a:lnTo>
                <a:lnTo>
                  <a:pt x="104930" y="408892"/>
                </a:lnTo>
                <a:lnTo>
                  <a:pt x="104600" y="408599"/>
                </a:lnTo>
                <a:lnTo>
                  <a:pt x="103664" y="407847"/>
                </a:lnTo>
                <a:lnTo>
                  <a:pt x="101311" y="406278"/>
                </a:lnTo>
                <a:lnTo>
                  <a:pt x="99559" y="404798"/>
                </a:lnTo>
                <a:lnTo>
                  <a:pt x="97086" y="403083"/>
                </a:lnTo>
                <a:lnTo>
                  <a:pt x="95478" y="402092"/>
                </a:lnTo>
                <a:lnTo>
                  <a:pt x="92154" y="400761"/>
                </a:lnTo>
                <a:lnTo>
                  <a:pt x="89903" y="398968"/>
                </a:lnTo>
                <a:lnTo>
                  <a:pt x="88837" y="397759"/>
                </a:lnTo>
                <a:lnTo>
                  <a:pt x="87478" y="395679"/>
                </a:lnTo>
                <a:lnTo>
                  <a:pt x="85689" y="394239"/>
                </a:lnTo>
                <a:lnTo>
                  <a:pt x="84063" y="392033"/>
                </a:lnTo>
                <a:lnTo>
                  <a:pt x="84060" y="389012"/>
                </a:lnTo>
                <a:lnTo>
                  <a:pt x="84948" y="386808"/>
                </a:lnTo>
                <a:lnTo>
                  <a:pt x="86886" y="383678"/>
                </a:lnTo>
                <a:lnTo>
                  <a:pt x="87277" y="383047"/>
                </a:lnTo>
                <a:lnTo>
                  <a:pt x="88099" y="380102"/>
                </a:lnTo>
                <a:lnTo>
                  <a:pt x="88242" y="377372"/>
                </a:lnTo>
                <a:lnTo>
                  <a:pt x="87210" y="373229"/>
                </a:lnTo>
                <a:lnTo>
                  <a:pt x="87747" y="371454"/>
                </a:lnTo>
                <a:lnTo>
                  <a:pt x="89312" y="369468"/>
                </a:lnTo>
                <a:lnTo>
                  <a:pt x="89565" y="368731"/>
                </a:lnTo>
                <a:lnTo>
                  <a:pt x="90252" y="366726"/>
                </a:lnTo>
                <a:lnTo>
                  <a:pt x="89808" y="364428"/>
                </a:lnTo>
                <a:lnTo>
                  <a:pt x="89779" y="360739"/>
                </a:lnTo>
                <a:lnTo>
                  <a:pt x="90957" y="358566"/>
                </a:lnTo>
                <a:lnTo>
                  <a:pt x="91395" y="355004"/>
                </a:lnTo>
                <a:lnTo>
                  <a:pt x="90209" y="352052"/>
                </a:lnTo>
                <a:lnTo>
                  <a:pt x="89965" y="347613"/>
                </a:lnTo>
                <a:lnTo>
                  <a:pt x="88807" y="345061"/>
                </a:lnTo>
                <a:lnTo>
                  <a:pt x="89381" y="341488"/>
                </a:lnTo>
                <a:lnTo>
                  <a:pt x="88664" y="338217"/>
                </a:lnTo>
                <a:lnTo>
                  <a:pt x="84682" y="334200"/>
                </a:lnTo>
                <a:lnTo>
                  <a:pt x="82393" y="329699"/>
                </a:lnTo>
                <a:lnTo>
                  <a:pt x="82053" y="329301"/>
                </a:lnTo>
                <a:lnTo>
                  <a:pt x="81133" y="328606"/>
                </a:lnTo>
                <a:lnTo>
                  <a:pt x="80380" y="327684"/>
                </a:lnTo>
                <a:lnTo>
                  <a:pt x="79847" y="327250"/>
                </a:lnTo>
                <a:lnTo>
                  <a:pt x="79326" y="326142"/>
                </a:lnTo>
                <a:lnTo>
                  <a:pt x="75846" y="321890"/>
                </a:lnTo>
                <a:lnTo>
                  <a:pt x="75249" y="320712"/>
                </a:lnTo>
                <a:lnTo>
                  <a:pt x="71276" y="318939"/>
                </a:lnTo>
                <a:lnTo>
                  <a:pt x="66850" y="319629"/>
                </a:lnTo>
                <a:lnTo>
                  <a:pt x="65128" y="319897"/>
                </a:lnTo>
                <a:lnTo>
                  <a:pt x="63125" y="320501"/>
                </a:lnTo>
                <a:lnTo>
                  <a:pt x="60324" y="321092"/>
                </a:lnTo>
                <a:lnTo>
                  <a:pt x="58616" y="320561"/>
                </a:lnTo>
                <a:lnTo>
                  <a:pt x="56124" y="319550"/>
                </a:lnTo>
                <a:lnTo>
                  <a:pt x="53574" y="318689"/>
                </a:lnTo>
                <a:lnTo>
                  <a:pt x="52950" y="318478"/>
                </a:lnTo>
                <a:lnTo>
                  <a:pt x="49479" y="312734"/>
                </a:lnTo>
                <a:lnTo>
                  <a:pt x="51573" y="307252"/>
                </a:lnTo>
                <a:lnTo>
                  <a:pt x="50740" y="304318"/>
                </a:lnTo>
                <a:lnTo>
                  <a:pt x="49589" y="302030"/>
                </a:lnTo>
                <a:lnTo>
                  <a:pt x="49220" y="301480"/>
                </a:lnTo>
                <a:lnTo>
                  <a:pt x="48881" y="301199"/>
                </a:lnTo>
                <a:lnTo>
                  <a:pt x="47199" y="300401"/>
                </a:lnTo>
                <a:lnTo>
                  <a:pt x="45798" y="300569"/>
                </a:lnTo>
                <a:lnTo>
                  <a:pt x="44863" y="300618"/>
                </a:lnTo>
                <a:lnTo>
                  <a:pt x="43804" y="300631"/>
                </a:lnTo>
                <a:lnTo>
                  <a:pt x="42969" y="300550"/>
                </a:lnTo>
                <a:lnTo>
                  <a:pt x="43222" y="299791"/>
                </a:lnTo>
                <a:lnTo>
                  <a:pt x="42205" y="299520"/>
                </a:lnTo>
                <a:lnTo>
                  <a:pt x="41728" y="299742"/>
                </a:lnTo>
                <a:lnTo>
                  <a:pt x="40264" y="299474"/>
                </a:lnTo>
                <a:lnTo>
                  <a:pt x="37653" y="298677"/>
                </a:lnTo>
                <a:lnTo>
                  <a:pt x="33377" y="296369"/>
                </a:lnTo>
                <a:lnTo>
                  <a:pt x="32816" y="295446"/>
                </a:lnTo>
                <a:lnTo>
                  <a:pt x="32950" y="294783"/>
                </a:lnTo>
                <a:lnTo>
                  <a:pt x="33445" y="293840"/>
                </a:lnTo>
                <a:lnTo>
                  <a:pt x="33554" y="293323"/>
                </a:lnTo>
                <a:lnTo>
                  <a:pt x="33613" y="292653"/>
                </a:lnTo>
                <a:lnTo>
                  <a:pt x="33155" y="292084"/>
                </a:lnTo>
                <a:lnTo>
                  <a:pt x="32335" y="291026"/>
                </a:lnTo>
                <a:lnTo>
                  <a:pt x="30268" y="290874"/>
                </a:lnTo>
                <a:lnTo>
                  <a:pt x="30050" y="291595"/>
                </a:lnTo>
                <a:lnTo>
                  <a:pt x="29434" y="292213"/>
                </a:lnTo>
                <a:lnTo>
                  <a:pt x="28449" y="291684"/>
                </a:lnTo>
                <a:lnTo>
                  <a:pt x="26390" y="292974"/>
                </a:lnTo>
                <a:lnTo>
                  <a:pt x="25750" y="292965"/>
                </a:lnTo>
                <a:lnTo>
                  <a:pt x="25114" y="292610"/>
                </a:lnTo>
                <a:lnTo>
                  <a:pt x="24717" y="291746"/>
                </a:lnTo>
                <a:lnTo>
                  <a:pt x="23838" y="290897"/>
                </a:lnTo>
                <a:lnTo>
                  <a:pt x="22944" y="290717"/>
                </a:lnTo>
                <a:lnTo>
                  <a:pt x="15602" y="293960"/>
                </a:lnTo>
                <a:lnTo>
                  <a:pt x="13085" y="292375"/>
                </a:lnTo>
                <a:lnTo>
                  <a:pt x="12476" y="291426"/>
                </a:lnTo>
                <a:lnTo>
                  <a:pt x="10669" y="287465"/>
                </a:lnTo>
                <a:lnTo>
                  <a:pt x="10012" y="285371"/>
                </a:lnTo>
                <a:lnTo>
                  <a:pt x="9989" y="285042"/>
                </a:lnTo>
                <a:lnTo>
                  <a:pt x="10249" y="284416"/>
                </a:lnTo>
                <a:lnTo>
                  <a:pt x="10058" y="283869"/>
                </a:lnTo>
                <a:lnTo>
                  <a:pt x="9427" y="282879"/>
                </a:lnTo>
                <a:lnTo>
                  <a:pt x="8292" y="281948"/>
                </a:lnTo>
                <a:lnTo>
                  <a:pt x="6827" y="281133"/>
                </a:lnTo>
                <a:lnTo>
                  <a:pt x="5776" y="281746"/>
                </a:lnTo>
                <a:lnTo>
                  <a:pt x="4865" y="282931"/>
                </a:lnTo>
                <a:lnTo>
                  <a:pt x="4087" y="284383"/>
                </a:lnTo>
                <a:lnTo>
                  <a:pt x="3359" y="285146"/>
                </a:lnTo>
                <a:lnTo>
                  <a:pt x="2098" y="284352"/>
                </a:lnTo>
                <a:lnTo>
                  <a:pt x="47" y="285160"/>
                </a:lnTo>
                <a:lnTo>
                  <a:pt x="0" y="284894"/>
                </a:lnTo>
                <a:lnTo>
                  <a:pt x="256" y="284258"/>
                </a:lnTo>
                <a:lnTo>
                  <a:pt x="1557" y="281861"/>
                </a:lnTo>
                <a:lnTo>
                  <a:pt x="2307" y="280942"/>
                </a:lnTo>
                <a:lnTo>
                  <a:pt x="3698" y="278626"/>
                </a:lnTo>
                <a:lnTo>
                  <a:pt x="6554" y="271832"/>
                </a:lnTo>
                <a:lnTo>
                  <a:pt x="7527" y="269192"/>
                </a:lnTo>
                <a:lnTo>
                  <a:pt x="10869" y="259385"/>
                </a:lnTo>
                <a:lnTo>
                  <a:pt x="12946" y="251910"/>
                </a:lnTo>
                <a:lnTo>
                  <a:pt x="14206" y="246450"/>
                </a:lnTo>
                <a:lnTo>
                  <a:pt x="15265" y="243001"/>
                </a:lnTo>
                <a:lnTo>
                  <a:pt x="15506" y="242533"/>
                </a:lnTo>
                <a:lnTo>
                  <a:pt x="16288" y="241794"/>
                </a:lnTo>
                <a:lnTo>
                  <a:pt x="16911" y="241606"/>
                </a:lnTo>
                <a:lnTo>
                  <a:pt x="17565" y="241803"/>
                </a:lnTo>
                <a:lnTo>
                  <a:pt x="17987" y="243897"/>
                </a:lnTo>
                <a:lnTo>
                  <a:pt x="16315" y="244377"/>
                </a:lnTo>
                <a:lnTo>
                  <a:pt x="16253" y="245056"/>
                </a:lnTo>
                <a:lnTo>
                  <a:pt x="16992" y="248736"/>
                </a:lnTo>
                <a:lnTo>
                  <a:pt x="17080" y="249869"/>
                </a:lnTo>
                <a:lnTo>
                  <a:pt x="16388" y="252036"/>
                </a:lnTo>
                <a:lnTo>
                  <a:pt x="14877" y="255758"/>
                </a:lnTo>
                <a:lnTo>
                  <a:pt x="13030" y="259718"/>
                </a:lnTo>
                <a:lnTo>
                  <a:pt x="12177" y="263775"/>
                </a:lnTo>
                <a:lnTo>
                  <a:pt x="9732" y="273920"/>
                </a:lnTo>
                <a:lnTo>
                  <a:pt x="10102" y="274984"/>
                </a:lnTo>
                <a:lnTo>
                  <a:pt x="12193" y="274748"/>
                </a:lnTo>
                <a:lnTo>
                  <a:pt x="13808" y="275547"/>
                </a:lnTo>
                <a:lnTo>
                  <a:pt x="14719" y="275575"/>
                </a:lnTo>
                <a:lnTo>
                  <a:pt x="16262" y="271999"/>
                </a:lnTo>
                <a:lnTo>
                  <a:pt x="15229" y="271837"/>
                </a:lnTo>
                <a:lnTo>
                  <a:pt x="15090" y="270902"/>
                </a:lnTo>
                <a:lnTo>
                  <a:pt x="15913" y="268898"/>
                </a:lnTo>
                <a:lnTo>
                  <a:pt x="15316" y="267658"/>
                </a:lnTo>
                <a:lnTo>
                  <a:pt x="14513" y="266893"/>
                </a:lnTo>
                <a:lnTo>
                  <a:pt x="15040" y="264733"/>
                </a:lnTo>
                <a:lnTo>
                  <a:pt x="15126" y="264408"/>
                </a:lnTo>
                <a:lnTo>
                  <a:pt x="14981" y="263953"/>
                </a:lnTo>
                <a:lnTo>
                  <a:pt x="15879" y="261685"/>
                </a:lnTo>
                <a:lnTo>
                  <a:pt x="16555" y="260821"/>
                </a:lnTo>
                <a:lnTo>
                  <a:pt x="16995" y="260770"/>
                </a:lnTo>
                <a:lnTo>
                  <a:pt x="17323" y="261031"/>
                </a:lnTo>
                <a:lnTo>
                  <a:pt x="17019" y="261895"/>
                </a:lnTo>
                <a:lnTo>
                  <a:pt x="17123" y="263827"/>
                </a:lnTo>
                <a:lnTo>
                  <a:pt x="17275" y="264121"/>
                </a:lnTo>
                <a:lnTo>
                  <a:pt x="19011" y="265785"/>
                </a:lnTo>
                <a:lnTo>
                  <a:pt x="19337" y="265639"/>
                </a:lnTo>
                <a:lnTo>
                  <a:pt x="19390" y="264350"/>
                </a:lnTo>
                <a:lnTo>
                  <a:pt x="22402" y="261390"/>
                </a:lnTo>
                <a:lnTo>
                  <a:pt x="24965" y="260307"/>
                </a:lnTo>
                <a:lnTo>
                  <a:pt x="25149" y="259612"/>
                </a:lnTo>
                <a:lnTo>
                  <a:pt x="25725" y="258694"/>
                </a:lnTo>
                <a:lnTo>
                  <a:pt x="25576" y="256709"/>
                </a:lnTo>
                <a:lnTo>
                  <a:pt x="24900" y="255088"/>
                </a:lnTo>
                <a:lnTo>
                  <a:pt x="24815" y="254447"/>
                </a:lnTo>
                <a:lnTo>
                  <a:pt x="25028" y="253255"/>
                </a:lnTo>
                <a:lnTo>
                  <a:pt x="24964" y="251697"/>
                </a:lnTo>
                <a:lnTo>
                  <a:pt x="24428" y="250548"/>
                </a:lnTo>
                <a:lnTo>
                  <a:pt x="23388" y="249257"/>
                </a:lnTo>
                <a:lnTo>
                  <a:pt x="23489" y="247989"/>
                </a:lnTo>
                <a:lnTo>
                  <a:pt x="24265" y="245287"/>
                </a:lnTo>
                <a:lnTo>
                  <a:pt x="26055" y="245303"/>
                </a:lnTo>
                <a:lnTo>
                  <a:pt x="27930" y="244710"/>
                </a:lnTo>
                <a:lnTo>
                  <a:pt x="28141" y="244350"/>
                </a:lnTo>
                <a:lnTo>
                  <a:pt x="28701" y="242050"/>
                </a:lnTo>
                <a:lnTo>
                  <a:pt x="29551" y="241563"/>
                </a:lnTo>
                <a:lnTo>
                  <a:pt x="31358" y="241516"/>
                </a:lnTo>
                <a:lnTo>
                  <a:pt x="34418" y="240588"/>
                </a:lnTo>
                <a:lnTo>
                  <a:pt x="35660" y="240500"/>
                </a:lnTo>
                <a:lnTo>
                  <a:pt x="37134" y="241005"/>
                </a:lnTo>
                <a:lnTo>
                  <a:pt x="37692" y="240344"/>
                </a:lnTo>
                <a:lnTo>
                  <a:pt x="37716" y="239139"/>
                </a:lnTo>
                <a:lnTo>
                  <a:pt x="36549" y="238544"/>
                </a:lnTo>
                <a:lnTo>
                  <a:pt x="35776" y="237265"/>
                </a:lnTo>
                <a:lnTo>
                  <a:pt x="35104" y="236965"/>
                </a:lnTo>
                <a:lnTo>
                  <a:pt x="34720" y="236534"/>
                </a:lnTo>
                <a:lnTo>
                  <a:pt x="34168" y="233808"/>
                </a:lnTo>
                <a:lnTo>
                  <a:pt x="33719" y="233658"/>
                </a:lnTo>
                <a:lnTo>
                  <a:pt x="32611" y="233740"/>
                </a:lnTo>
                <a:lnTo>
                  <a:pt x="31945" y="234218"/>
                </a:lnTo>
                <a:lnTo>
                  <a:pt x="31831" y="234700"/>
                </a:lnTo>
                <a:lnTo>
                  <a:pt x="31810" y="235560"/>
                </a:lnTo>
                <a:lnTo>
                  <a:pt x="31333" y="235908"/>
                </a:lnTo>
                <a:lnTo>
                  <a:pt x="30294" y="235750"/>
                </a:lnTo>
                <a:lnTo>
                  <a:pt x="28720" y="235210"/>
                </a:lnTo>
                <a:lnTo>
                  <a:pt x="27542" y="233418"/>
                </a:lnTo>
                <a:lnTo>
                  <a:pt x="26918" y="233562"/>
                </a:lnTo>
                <a:lnTo>
                  <a:pt x="26200" y="234456"/>
                </a:lnTo>
                <a:lnTo>
                  <a:pt x="26143" y="235826"/>
                </a:lnTo>
                <a:lnTo>
                  <a:pt x="26463" y="237077"/>
                </a:lnTo>
                <a:lnTo>
                  <a:pt x="25846" y="237107"/>
                </a:lnTo>
                <a:lnTo>
                  <a:pt x="24894" y="236247"/>
                </a:lnTo>
                <a:lnTo>
                  <a:pt x="24370" y="236016"/>
                </a:lnTo>
                <a:lnTo>
                  <a:pt x="23408" y="236420"/>
                </a:lnTo>
                <a:lnTo>
                  <a:pt x="22144" y="235132"/>
                </a:lnTo>
                <a:lnTo>
                  <a:pt x="20966" y="233295"/>
                </a:lnTo>
                <a:lnTo>
                  <a:pt x="21103" y="232985"/>
                </a:lnTo>
                <a:lnTo>
                  <a:pt x="20872" y="232530"/>
                </a:lnTo>
                <a:lnTo>
                  <a:pt x="19842" y="231145"/>
                </a:lnTo>
                <a:lnTo>
                  <a:pt x="18458" y="230504"/>
                </a:lnTo>
                <a:lnTo>
                  <a:pt x="17819" y="229427"/>
                </a:lnTo>
                <a:lnTo>
                  <a:pt x="17651" y="228775"/>
                </a:lnTo>
                <a:lnTo>
                  <a:pt x="18188" y="227576"/>
                </a:lnTo>
                <a:lnTo>
                  <a:pt x="19145" y="224314"/>
                </a:lnTo>
                <a:lnTo>
                  <a:pt x="19391" y="223136"/>
                </a:lnTo>
                <a:lnTo>
                  <a:pt x="19813" y="221121"/>
                </a:lnTo>
                <a:lnTo>
                  <a:pt x="20278" y="217931"/>
                </a:lnTo>
                <a:lnTo>
                  <a:pt x="20795" y="212458"/>
                </a:lnTo>
                <a:lnTo>
                  <a:pt x="20588" y="209041"/>
                </a:lnTo>
                <a:lnTo>
                  <a:pt x="22502" y="208798"/>
                </a:lnTo>
                <a:lnTo>
                  <a:pt x="23075" y="208973"/>
                </a:lnTo>
                <a:lnTo>
                  <a:pt x="24010" y="210765"/>
                </a:lnTo>
                <a:lnTo>
                  <a:pt x="24024" y="211507"/>
                </a:lnTo>
                <a:lnTo>
                  <a:pt x="23021" y="214782"/>
                </a:lnTo>
                <a:lnTo>
                  <a:pt x="24073" y="215946"/>
                </a:lnTo>
                <a:lnTo>
                  <a:pt x="24695" y="215894"/>
                </a:lnTo>
                <a:lnTo>
                  <a:pt x="25184" y="215848"/>
                </a:lnTo>
                <a:lnTo>
                  <a:pt x="25871" y="215390"/>
                </a:lnTo>
                <a:lnTo>
                  <a:pt x="27156" y="213116"/>
                </a:lnTo>
                <a:lnTo>
                  <a:pt x="27499" y="212878"/>
                </a:lnTo>
                <a:lnTo>
                  <a:pt x="28486" y="212625"/>
                </a:lnTo>
                <a:lnTo>
                  <a:pt x="30499" y="212632"/>
                </a:lnTo>
                <a:lnTo>
                  <a:pt x="31094" y="211962"/>
                </a:lnTo>
                <a:lnTo>
                  <a:pt x="33509" y="211267"/>
                </a:lnTo>
                <a:lnTo>
                  <a:pt x="34010" y="211290"/>
                </a:lnTo>
                <a:lnTo>
                  <a:pt x="35695" y="212087"/>
                </a:lnTo>
                <a:lnTo>
                  <a:pt x="39541" y="211856"/>
                </a:lnTo>
                <a:lnTo>
                  <a:pt x="42409" y="211910"/>
                </a:lnTo>
                <a:lnTo>
                  <a:pt x="44566" y="211513"/>
                </a:lnTo>
                <a:lnTo>
                  <a:pt x="43776" y="209625"/>
                </a:lnTo>
                <a:lnTo>
                  <a:pt x="43020" y="208352"/>
                </a:lnTo>
                <a:lnTo>
                  <a:pt x="42429" y="207761"/>
                </a:lnTo>
                <a:lnTo>
                  <a:pt x="40554" y="207141"/>
                </a:lnTo>
                <a:lnTo>
                  <a:pt x="39061" y="206916"/>
                </a:lnTo>
                <a:lnTo>
                  <a:pt x="38439" y="206437"/>
                </a:lnTo>
                <a:lnTo>
                  <a:pt x="37932" y="204975"/>
                </a:lnTo>
                <a:lnTo>
                  <a:pt x="35275" y="204283"/>
                </a:lnTo>
                <a:lnTo>
                  <a:pt x="33819" y="203148"/>
                </a:lnTo>
                <a:lnTo>
                  <a:pt x="33454" y="202244"/>
                </a:lnTo>
                <a:lnTo>
                  <a:pt x="34491" y="201723"/>
                </a:lnTo>
                <a:lnTo>
                  <a:pt x="35113" y="201148"/>
                </a:lnTo>
                <a:lnTo>
                  <a:pt x="34476" y="199920"/>
                </a:lnTo>
                <a:lnTo>
                  <a:pt x="34602" y="199555"/>
                </a:lnTo>
                <a:lnTo>
                  <a:pt x="34457" y="197512"/>
                </a:lnTo>
                <a:lnTo>
                  <a:pt x="31727" y="195169"/>
                </a:lnTo>
                <a:lnTo>
                  <a:pt x="28546" y="193900"/>
                </a:lnTo>
                <a:lnTo>
                  <a:pt x="27253" y="193592"/>
                </a:lnTo>
                <a:lnTo>
                  <a:pt x="25440" y="193825"/>
                </a:lnTo>
                <a:lnTo>
                  <a:pt x="24607" y="194304"/>
                </a:lnTo>
                <a:lnTo>
                  <a:pt x="24105" y="195198"/>
                </a:lnTo>
                <a:lnTo>
                  <a:pt x="23737" y="199332"/>
                </a:lnTo>
                <a:lnTo>
                  <a:pt x="23185" y="201410"/>
                </a:lnTo>
                <a:lnTo>
                  <a:pt x="23210" y="204941"/>
                </a:lnTo>
                <a:lnTo>
                  <a:pt x="21715" y="204905"/>
                </a:lnTo>
                <a:lnTo>
                  <a:pt x="19898" y="205698"/>
                </a:lnTo>
                <a:lnTo>
                  <a:pt x="18055" y="205475"/>
                </a:lnTo>
                <a:lnTo>
                  <a:pt x="19107" y="203846"/>
                </a:lnTo>
                <a:lnTo>
                  <a:pt x="20039" y="201974"/>
                </a:lnTo>
                <a:lnTo>
                  <a:pt x="21628" y="197820"/>
                </a:lnTo>
                <a:lnTo>
                  <a:pt x="24116" y="189316"/>
                </a:lnTo>
                <a:lnTo>
                  <a:pt x="24909" y="186122"/>
                </a:lnTo>
                <a:lnTo>
                  <a:pt x="25599" y="182219"/>
                </a:lnTo>
                <a:lnTo>
                  <a:pt x="26047" y="181170"/>
                </a:lnTo>
                <a:lnTo>
                  <a:pt x="25885" y="180858"/>
                </a:lnTo>
                <a:lnTo>
                  <a:pt x="25999" y="179491"/>
                </a:lnTo>
                <a:lnTo>
                  <a:pt x="26581" y="176154"/>
                </a:lnTo>
                <a:lnTo>
                  <a:pt x="27280" y="170650"/>
                </a:lnTo>
                <a:lnTo>
                  <a:pt x="27838" y="161849"/>
                </a:lnTo>
                <a:lnTo>
                  <a:pt x="27679" y="160779"/>
                </a:lnTo>
                <a:lnTo>
                  <a:pt x="27068" y="159612"/>
                </a:lnTo>
                <a:lnTo>
                  <a:pt x="26823" y="159323"/>
                </a:lnTo>
                <a:lnTo>
                  <a:pt x="25768" y="158839"/>
                </a:lnTo>
                <a:lnTo>
                  <a:pt x="25359" y="156081"/>
                </a:lnTo>
                <a:lnTo>
                  <a:pt x="25370" y="154245"/>
                </a:lnTo>
                <a:lnTo>
                  <a:pt x="25199" y="153010"/>
                </a:lnTo>
                <a:lnTo>
                  <a:pt x="24753" y="152350"/>
                </a:lnTo>
                <a:lnTo>
                  <a:pt x="23940" y="151645"/>
                </a:lnTo>
                <a:lnTo>
                  <a:pt x="24044" y="150114"/>
                </a:lnTo>
                <a:lnTo>
                  <a:pt x="24680" y="147579"/>
                </a:lnTo>
                <a:lnTo>
                  <a:pt x="24961" y="144132"/>
                </a:lnTo>
                <a:lnTo>
                  <a:pt x="27192" y="135395"/>
                </a:lnTo>
                <a:lnTo>
                  <a:pt x="28287" y="129980"/>
                </a:lnTo>
                <a:lnTo>
                  <a:pt x="28587" y="128501"/>
                </a:lnTo>
                <a:lnTo>
                  <a:pt x="28420" y="128195"/>
                </a:lnTo>
                <a:lnTo>
                  <a:pt x="29233" y="123944"/>
                </a:lnTo>
                <a:lnTo>
                  <a:pt x="29477" y="121799"/>
                </a:lnTo>
                <a:lnTo>
                  <a:pt x="29397" y="121210"/>
                </a:lnTo>
                <a:lnTo>
                  <a:pt x="29949" y="117705"/>
                </a:lnTo>
                <a:lnTo>
                  <a:pt x="30182" y="113463"/>
                </a:lnTo>
                <a:lnTo>
                  <a:pt x="29929" y="110040"/>
                </a:lnTo>
                <a:lnTo>
                  <a:pt x="30645" y="105851"/>
                </a:lnTo>
                <a:lnTo>
                  <a:pt x="30775" y="104187"/>
                </a:lnTo>
                <a:lnTo>
                  <a:pt x="30664" y="103133"/>
                </a:lnTo>
                <a:lnTo>
                  <a:pt x="29579" y="100280"/>
                </a:lnTo>
                <a:lnTo>
                  <a:pt x="28241" y="99618"/>
                </a:lnTo>
                <a:lnTo>
                  <a:pt x="27966" y="99164"/>
                </a:lnTo>
                <a:lnTo>
                  <a:pt x="28633" y="95780"/>
                </a:lnTo>
                <a:lnTo>
                  <a:pt x="28815" y="93302"/>
                </a:lnTo>
                <a:lnTo>
                  <a:pt x="28389" y="92426"/>
                </a:lnTo>
                <a:lnTo>
                  <a:pt x="27756" y="92039"/>
                </a:lnTo>
                <a:lnTo>
                  <a:pt x="27220" y="92036"/>
                </a:lnTo>
                <a:lnTo>
                  <a:pt x="25658" y="89621"/>
                </a:lnTo>
                <a:lnTo>
                  <a:pt x="24975" y="86914"/>
                </a:lnTo>
                <a:lnTo>
                  <a:pt x="25198" y="86066"/>
                </a:lnTo>
                <a:lnTo>
                  <a:pt x="25061" y="85612"/>
                </a:lnTo>
                <a:lnTo>
                  <a:pt x="23496" y="83557"/>
                </a:lnTo>
                <a:lnTo>
                  <a:pt x="21828" y="82628"/>
                </a:lnTo>
                <a:lnTo>
                  <a:pt x="20962" y="81373"/>
                </a:lnTo>
                <a:lnTo>
                  <a:pt x="20778" y="80723"/>
                </a:lnTo>
                <a:lnTo>
                  <a:pt x="20993" y="80212"/>
                </a:lnTo>
                <a:lnTo>
                  <a:pt x="21293" y="75324"/>
                </a:lnTo>
                <a:lnTo>
                  <a:pt x="21095" y="74236"/>
                </a:lnTo>
                <a:lnTo>
                  <a:pt x="20612" y="72993"/>
                </a:lnTo>
                <a:lnTo>
                  <a:pt x="20339" y="71213"/>
                </a:lnTo>
                <a:lnTo>
                  <a:pt x="21185" y="69169"/>
                </a:lnTo>
                <a:lnTo>
                  <a:pt x="21879" y="65073"/>
                </a:lnTo>
                <a:lnTo>
                  <a:pt x="22447" y="62630"/>
                </a:lnTo>
                <a:lnTo>
                  <a:pt x="22725" y="61002"/>
                </a:lnTo>
                <a:lnTo>
                  <a:pt x="22721" y="60261"/>
                </a:lnTo>
                <a:lnTo>
                  <a:pt x="22455" y="59679"/>
                </a:lnTo>
                <a:lnTo>
                  <a:pt x="22655" y="58372"/>
                </a:lnTo>
                <a:lnTo>
                  <a:pt x="23482" y="56340"/>
                </a:lnTo>
                <a:lnTo>
                  <a:pt x="24208" y="55892"/>
                </a:lnTo>
                <a:lnTo>
                  <a:pt x="24574" y="55213"/>
                </a:lnTo>
                <a:lnTo>
                  <a:pt x="24599" y="53112"/>
                </a:lnTo>
                <a:lnTo>
                  <a:pt x="24051" y="47940"/>
                </a:lnTo>
                <a:lnTo>
                  <a:pt x="23560" y="46832"/>
                </a:lnTo>
                <a:lnTo>
                  <a:pt x="23566" y="4644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8" name="pg288"/>
          <p:cNvSpPr/>
          <p:nvPr/>
        </p:nvSpPr>
        <p:spPr>
          <a:xfrm>
            <a:off x="2387727" y="2176286"/>
            <a:ext cx="38660" cy="36711"/>
          </a:xfrm>
          <a:custGeom>
            <a:avLst/>
            <a:gdLst/>
            <a:ahLst/>
            <a:cxnLst/>
            <a:rect l="0" t="0" r="0" b="0"/>
            <a:pathLst>
              <a:path w="38660" h="36711">
                <a:moveTo>
                  <a:pt x="199" y="6494"/>
                </a:moveTo>
                <a:lnTo>
                  <a:pt x="1184" y="5410"/>
                </a:lnTo>
                <a:lnTo>
                  <a:pt x="3108" y="4092"/>
                </a:lnTo>
                <a:lnTo>
                  <a:pt x="5260" y="4589"/>
                </a:lnTo>
                <a:lnTo>
                  <a:pt x="6158" y="4998"/>
                </a:lnTo>
                <a:lnTo>
                  <a:pt x="6376" y="5406"/>
                </a:lnTo>
                <a:lnTo>
                  <a:pt x="8672" y="5858"/>
                </a:lnTo>
                <a:lnTo>
                  <a:pt x="9002" y="7207"/>
                </a:lnTo>
                <a:lnTo>
                  <a:pt x="8915" y="7532"/>
                </a:lnTo>
                <a:lnTo>
                  <a:pt x="8386" y="8143"/>
                </a:lnTo>
                <a:lnTo>
                  <a:pt x="8192" y="8882"/>
                </a:lnTo>
                <a:lnTo>
                  <a:pt x="10070" y="10267"/>
                </a:lnTo>
                <a:lnTo>
                  <a:pt x="10841" y="11771"/>
                </a:lnTo>
                <a:lnTo>
                  <a:pt x="11263" y="13571"/>
                </a:lnTo>
                <a:lnTo>
                  <a:pt x="12196" y="14623"/>
                </a:lnTo>
                <a:lnTo>
                  <a:pt x="13555" y="15397"/>
                </a:lnTo>
                <a:lnTo>
                  <a:pt x="15767" y="15974"/>
                </a:lnTo>
                <a:lnTo>
                  <a:pt x="16165" y="15058"/>
                </a:lnTo>
                <a:lnTo>
                  <a:pt x="16065" y="14422"/>
                </a:lnTo>
                <a:lnTo>
                  <a:pt x="15777" y="13877"/>
                </a:lnTo>
                <a:lnTo>
                  <a:pt x="15111" y="13323"/>
                </a:lnTo>
                <a:lnTo>
                  <a:pt x="14164" y="13087"/>
                </a:lnTo>
                <a:lnTo>
                  <a:pt x="13235" y="11299"/>
                </a:lnTo>
                <a:lnTo>
                  <a:pt x="14057" y="11214"/>
                </a:lnTo>
                <a:lnTo>
                  <a:pt x="14361" y="10668"/>
                </a:lnTo>
                <a:lnTo>
                  <a:pt x="13445" y="8762"/>
                </a:lnTo>
                <a:lnTo>
                  <a:pt x="13010" y="8680"/>
                </a:lnTo>
                <a:lnTo>
                  <a:pt x="13204" y="7515"/>
                </a:lnTo>
                <a:lnTo>
                  <a:pt x="15662" y="6633"/>
                </a:lnTo>
                <a:lnTo>
                  <a:pt x="16603" y="5832"/>
                </a:lnTo>
                <a:lnTo>
                  <a:pt x="16849" y="5275"/>
                </a:lnTo>
                <a:lnTo>
                  <a:pt x="17518" y="4516"/>
                </a:lnTo>
                <a:lnTo>
                  <a:pt x="19622" y="3624"/>
                </a:lnTo>
                <a:lnTo>
                  <a:pt x="20142" y="3090"/>
                </a:lnTo>
                <a:lnTo>
                  <a:pt x="23714" y="1572"/>
                </a:lnTo>
                <a:lnTo>
                  <a:pt x="24681" y="658"/>
                </a:lnTo>
                <a:lnTo>
                  <a:pt x="24743" y="185"/>
                </a:lnTo>
                <a:lnTo>
                  <a:pt x="26881" y="0"/>
                </a:lnTo>
                <a:lnTo>
                  <a:pt x="28785" y="416"/>
                </a:lnTo>
                <a:lnTo>
                  <a:pt x="30132" y="1225"/>
                </a:lnTo>
                <a:lnTo>
                  <a:pt x="32951" y="3930"/>
                </a:lnTo>
                <a:lnTo>
                  <a:pt x="34758" y="6508"/>
                </a:lnTo>
                <a:lnTo>
                  <a:pt x="34821" y="6923"/>
                </a:lnTo>
                <a:lnTo>
                  <a:pt x="38633" y="10417"/>
                </a:lnTo>
                <a:lnTo>
                  <a:pt x="38660" y="10594"/>
                </a:lnTo>
                <a:lnTo>
                  <a:pt x="37229" y="11577"/>
                </a:lnTo>
                <a:lnTo>
                  <a:pt x="34445" y="12502"/>
                </a:lnTo>
                <a:lnTo>
                  <a:pt x="33727" y="12518"/>
                </a:lnTo>
                <a:lnTo>
                  <a:pt x="31817" y="13771"/>
                </a:lnTo>
                <a:lnTo>
                  <a:pt x="31737" y="14226"/>
                </a:lnTo>
                <a:lnTo>
                  <a:pt x="32109" y="15716"/>
                </a:lnTo>
                <a:lnTo>
                  <a:pt x="32040" y="15995"/>
                </a:lnTo>
                <a:lnTo>
                  <a:pt x="31902" y="16036"/>
                </a:lnTo>
                <a:lnTo>
                  <a:pt x="31322" y="16592"/>
                </a:lnTo>
                <a:lnTo>
                  <a:pt x="31223" y="17915"/>
                </a:lnTo>
                <a:lnTo>
                  <a:pt x="32030" y="19304"/>
                </a:lnTo>
                <a:lnTo>
                  <a:pt x="32701" y="21355"/>
                </a:lnTo>
                <a:lnTo>
                  <a:pt x="32606" y="21882"/>
                </a:lnTo>
                <a:lnTo>
                  <a:pt x="32223" y="22528"/>
                </a:lnTo>
                <a:lnTo>
                  <a:pt x="31161" y="23084"/>
                </a:lnTo>
                <a:lnTo>
                  <a:pt x="30145" y="24667"/>
                </a:lnTo>
                <a:lnTo>
                  <a:pt x="29959" y="25560"/>
                </a:lnTo>
                <a:lnTo>
                  <a:pt x="30538" y="26417"/>
                </a:lnTo>
                <a:lnTo>
                  <a:pt x="30074" y="27415"/>
                </a:lnTo>
                <a:lnTo>
                  <a:pt x="27864" y="28570"/>
                </a:lnTo>
                <a:lnTo>
                  <a:pt x="26367" y="28944"/>
                </a:lnTo>
                <a:lnTo>
                  <a:pt x="26095" y="29367"/>
                </a:lnTo>
                <a:lnTo>
                  <a:pt x="25012" y="32250"/>
                </a:lnTo>
                <a:lnTo>
                  <a:pt x="25307" y="33117"/>
                </a:lnTo>
                <a:lnTo>
                  <a:pt x="25400" y="34282"/>
                </a:lnTo>
                <a:lnTo>
                  <a:pt x="25397" y="35695"/>
                </a:lnTo>
                <a:lnTo>
                  <a:pt x="25154" y="36178"/>
                </a:lnTo>
                <a:lnTo>
                  <a:pt x="24231" y="36711"/>
                </a:lnTo>
                <a:lnTo>
                  <a:pt x="23232" y="36157"/>
                </a:lnTo>
                <a:lnTo>
                  <a:pt x="19216" y="35632"/>
                </a:lnTo>
                <a:lnTo>
                  <a:pt x="18483" y="35319"/>
                </a:lnTo>
                <a:lnTo>
                  <a:pt x="17853" y="34618"/>
                </a:lnTo>
                <a:lnTo>
                  <a:pt x="18717" y="33180"/>
                </a:lnTo>
                <a:lnTo>
                  <a:pt x="17642" y="32701"/>
                </a:lnTo>
                <a:lnTo>
                  <a:pt x="17040" y="31700"/>
                </a:lnTo>
                <a:lnTo>
                  <a:pt x="16606" y="32005"/>
                </a:lnTo>
                <a:lnTo>
                  <a:pt x="15810" y="31725"/>
                </a:lnTo>
                <a:lnTo>
                  <a:pt x="17217" y="30462"/>
                </a:lnTo>
                <a:lnTo>
                  <a:pt x="17126" y="29766"/>
                </a:lnTo>
                <a:lnTo>
                  <a:pt x="16685" y="29309"/>
                </a:lnTo>
                <a:lnTo>
                  <a:pt x="15649" y="29575"/>
                </a:lnTo>
                <a:lnTo>
                  <a:pt x="13566" y="29556"/>
                </a:lnTo>
                <a:lnTo>
                  <a:pt x="7853" y="26567"/>
                </a:lnTo>
                <a:lnTo>
                  <a:pt x="6801" y="24738"/>
                </a:lnTo>
                <a:lnTo>
                  <a:pt x="6357" y="23565"/>
                </a:lnTo>
                <a:lnTo>
                  <a:pt x="2798" y="20721"/>
                </a:lnTo>
                <a:lnTo>
                  <a:pt x="1557" y="18675"/>
                </a:lnTo>
                <a:lnTo>
                  <a:pt x="1136" y="17419"/>
                </a:lnTo>
                <a:lnTo>
                  <a:pt x="776" y="15288"/>
                </a:lnTo>
                <a:lnTo>
                  <a:pt x="943" y="14557"/>
                </a:lnTo>
                <a:lnTo>
                  <a:pt x="1253" y="14189"/>
                </a:lnTo>
                <a:lnTo>
                  <a:pt x="1601" y="13222"/>
                </a:lnTo>
                <a:lnTo>
                  <a:pt x="1082" y="11908"/>
                </a:lnTo>
                <a:lnTo>
                  <a:pt x="996" y="11151"/>
                </a:lnTo>
                <a:lnTo>
                  <a:pt x="1270" y="10420"/>
                </a:lnTo>
                <a:lnTo>
                  <a:pt x="1717" y="10078"/>
                </a:lnTo>
                <a:lnTo>
                  <a:pt x="1891" y="9252"/>
                </a:lnTo>
                <a:lnTo>
                  <a:pt x="1262" y="8029"/>
                </a:lnTo>
                <a:lnTo>
                  <a:pt x="232" y="7791"/>
                </a:lnTo>
                <a:lnTo>
                  <a:pt x="0" y="719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9" name="pg289"/>
          <p:cNvSpPr/>
          <p:nvPr/>
        </p:nvSpPr>
        <p:spPr>
          <a:xfrm>
            <a:off x="2407846" y="2219141"/>
            <a:ext cx="24016" cy="65405"/>
          </a:xfrm>
          <a:custGeom>
            <a:avLst/>
            <a:gdLst/>
            <a:ahLst/>
            <a:cxnLst/>
            <a:rect l="0" t="0" r="0" b="0"/>
            <a:pathLst>
              <a:path w="24016" h="65405">
                <a:moveTo>
                  <a:pt x="126" y="17712"/>
                </a:moveTo>
                <a:lnTo>
                  <a:pt x="2713" y="14345"/>
                </a:lnTo>
                <a:lnTo>
                  <a:pt x="5056" y="12596"/>
                </a:lnTo>
                <a:lnTo>
                  <a:pt x="6728" y="9926"/>
                </a:lnTo>
                <a:lnTo>
                  <a:pt x="8361" y="9026"/>
                </a:lnTo>
                <a:lnTo>
                  <a:pt x="12456" y="5253"/>
                </a:lnTo>
                <a:lnTo>
                  <a:pt x="13900" y="3116"/>
                </a:lnTo>
                <a:lnTo>
                  <a:pt x="14918" y="0"/>
                </a:lnTo>
                <a:lnTo>
                  <a:pt x="16627" y="31"/>
                </a:lnTo>
                <a:lnTo>
                  <a:pt x="17351" y="422"/>
                </a:lnTo>
                <a:lnTo>
                  <a:pt x="18051" y="1130"/>
                </a:lnTo>
                <a:lnTo>
                  <a:pt x="18858" y="529"/>
                </a:lnTo>
                <a:lnTo>
                  <a:pt x="19609" y="198"/>
                </a:lnTo>
                <a:lnTo>
                  <a:pt x="20155" y="586"/>
                </a:lnTo>
                <a:lnTo>
                  <a:pt x="20408" y="1218"/>
                </a:lnTo>
                <a:lnTo>
                  <a:pt x="20202" y="2239"/>
                </a:lnTo>
                <a:lnTo>
                  <a:pt x="20937" y="2735"/>
                </a:lnTo>
                <a:lnTo>
                  <a:pt x="19437" y="6404"/>
                </a:lnTo>
                <a:lnTo>
                  <a:pt x="19369" y="7633"/>
                </a:lnTo>
                <a:lnTo>
                  <a:pt x="20724" y="8720"/>
                </a:lnTo>
                <a:lnTo>
                  <a:pt x="21614" y="9786"/>
                </a:lnTo>
                <a:lnTo>
                  <a:pt x="23588" y="13213"/>
                </a:lnTo>
                <a:lnTo>
                  <a:pt x="23944" y="14664"/>
                </a:lnTo>
                <a:lnTo>
                  <a:pt x="23730" y="15842"/>
                </a:lnTo>
                <a:lnTo>
                  <a:pt x="23543" y="16130"/>
                </a:lnTo>
                <a:lnTo>
                  <a:pt x="22116" y="16885"/>
                </a:lnTo>
                <a:lnTo>
                  <a:pt x="21758" y="17133"/>
                </a:lnTo>
                <a:lnTo>
                  <a:pt x="20997" y="17286"/>
                </a:lnTo>
                <a:lnTo>
                  <a:pt x="19322" y="16875"/>
                </a:lnTo>
                <a:lnTo>
                  <a:pt x="18828" y="16647"/>
                </a:lnTo>
                <a:lnTo>
                  <a:pt x="18004" y="14729"/>
                </a:lnTo>
                <a:lnTo>
                  <a:pt x="17393" y="14137"/>
                </a:lnTo>
                <a:lnTo>
                  <a:pt x="16189" y="13714"/>
                </a:lnTo>
                <a:lnTo>
                  <a:pt x="14544" y="13724"/>
                </a:lnTo>
                <a:lnTo>
                  <a:pt x="13699" y="14122"/>
                </a:lnTo>
                <a:lnTo>
                  <a:pt x="13947" y="14978"/>
                </a:lnTo>
                <a:lnTo>
                  <a:pt x="13203" y="16487"/>
                </a:lnTo>
                <a:lnTo>
                  <a:pt x="10768" y="16272"/>
                </a:lnTo>
                <a:lnTo>
                  <a:pt x="10492" y="16924"/>
                </a:lnTo>
                <a:lnTo>
                  <a:pt x="8549" y="18720"/>
                </a:lnTo>
                <a:lnTo>
                  <a:pt x="4177" y="18124"/>
                </a:lnTo>
                <a:lnTo>
                  <a:pt x="3390" y="19388"/>
                </a:lnTo>
                <a:lnTo>
                  <a:pt x="4268" y="20772"/>
                </a:lnTo>
                <a:lnTo>
                  <a:pt x="7992" y="20690"/>
                </a:lnTo>
                <a:lnTo>
                  <a:pt x="10795" y="22007"/>
                </a:lnTo>
                <a:lnTo>
                  <a:pt x="11091" y="21871"/>
                </a:lnTo>
                <a:lnTo>
                  <a:pt x="12291" y="24086"/>
                </a:lnTo>
                <a:lnTo>
                  <a:pt x="12900" y="27159"/>
                </a:lnTo>
                <a:lnTo>
                  <a:pt x="12952" y="27638"/>
                </a:lnTo>
                <a:lnTo>
                  <a:pt x="12759" y="29115"/>
                </a:lnTo>
                <a:lnTo>
                  <a:pt x="12813" y="31045"/>
                </a:lnTo>
                <a:lnTo>
                  <a:pt x="13104" y="32037"/>
                </a:lnTo>
                <a:lnTo>
                  <a:pt x="12791" y="35684"/>
                </a:lnTo>
                <a:lnTo>
                  <a:pt x="12455" y="36273"/>
                </a:lnTo>
                <a:lnTo>
                  <a:pt x="11193" y="37042"/>
                </a:lnTo>
                <a:lnTo>
                  <a:pt x="11064" y="37384"/>
                </a:lnTo>
                <a:lnTo>
                  <a:pt x="11508" y="40718"/>
                </a:lnTo>
                <a:lnTo>
                  <a:pt x="11330" y="43866"/>
                </a:lnTo>
                <a:lnTo>
                  <a:pt x="10541" y="48321"/>
                </a:lnTo>
                <a:lnTo>
                  <a:pt x="12357" y="48077"/>
                </a:lnTo>
                <a:lnTo>
                  <a:pt x="13659" y="46255"/>
                </a:lnTo>
                <a:lnTo>
                  <a:pt x="14034" y="43882"/>
                </a:lnTo>
                <a:lnTo>
                  <a:pt x="14867" y="42054"/>
                </a:lnTo>
                <a:lnTo>
                  <a:pt x="14622" y="41230"/>
                </a:lnTo>
                <a:lnTo>
                  <a:pt x="14523" y="39206"/>
                </a:lnTo>
                <a:lnTo>
                  <a:pt x="15520" y="39393"/>
                </a:lnTo>
                <a:lnTo>
                  <a:pt x="17150" y="40335"/>
                </a:lnTo>
                <a:lnTo>
                  <a:pt x="18526" y="44090"/>
                </a:lnTo>
                <a:lnTo>
                  <a:pt x="19043" y="46082"/>
                </a:lnTo>
                <a:lnTo>
                  <a:pt x="20054" y="47604"/>
                </a:lnTo>
                <a:lnTo>
                  <a:pt x="22166" y="49359"/>
                </a:lnTo>
                <a:lnTo>
                  <a:pt x="23120" y="49987"/>
                </a:lnTo>
                <a:lnTo>
                  <a:pt x="24016" y="50214"/>
                </a:lnTo>
                <a:lnTo>
                  <a:pt x="23009" y="54237"/>
                </a:lnTo>
                <a:lnTo>
                  <a:pt x="23130" y="54984"/>
                </a:lnTo>
                <a:lnTo>
                  <a:pt x="23849" y="56998"/>
                </a:lnTo>
                <a:lnTo>
                  <a:pt x="23669" y="58498"/>
                </a:lnTo>
                <a:lnTo>
                  <a:pt x="23331" y="59753"/>
                </a:lnTo>
                <a:lnTo>
                  <a:pt x="23035" y="60377"/>
                </a:lnTo>
                <a:lnTo>
                  <a:pt x="21811" y="62030"/>
                </a:lnTo>
                <a:lnTo>
                  <a:pt x="20907" y="62391"/>
                </a:lnTo>
                <a:lnTo>
                  <a:pt x="19874" y="63188"/>
                </a:lnTo>
                <a:lnTo>
                  <a:pt x="19460" y="64793"/>
                </a:lnTo>
                <a:lnTo>
                  <a:pt x="19180" y="65260"/>
                </a:lnTo>
                <a:lnTo>
                  <a:pt x="18856" y="65405"/>
                </a:lnTo>
                <a:lnTo>
                  <a:pt x="18131" y="64961"/>
                </a:lnTo>
                <a:lnTo>
                  <a:pt x="17829" y="64001"/>
                </a:lnTo>
                <a:lnTo>
                  <a:pt x="16081" y="63484"/>
                </a:lnTo>
                <a:lnTo>
                  <a:pt x="15245" y="62884"/>
                </a:lnTo>
                <a:lnTo>
                  <a:pt x="14671" y="60704"/>
                </a:lnTo>
                <a:lnTo>
                  <a:pt x="14873" y="59998"/>
                </a:lnTo>
                <a:lnTo>
                  <a:pt x="15653" y="58903"/>
                </a:lnTo>
                <a:lnTo>
                  <a:pt x="15850" y="58288"/>
                </a:lnTo>
                <a:lnTo>
                  <a:pt x="15800" y="56814"/>
                </a:lnTo>
                <a:lnTo>
                  <a:pt x="14681" y="53197"/>
                </a:lnTo>
                <a:lnTo>
                  <a:pt x="13590" y="52558"/>
                </a:lnTo>
                <a:lnTo>
                  <a:pt x="12366" y="52639"/>
                </a:lnTo>
                <a:lnTo>
                  <a:pt x="11072" y="52995"/>
                </a:lnTo>
                <a:lnTo>
                  <a:pt x="10606" y="53651"/>
                </a:lnTo>
                <a:lnTo>
                  <a:pt x="10262" y="53790"/>
                </a:lnTo>
                <a:lnTo>
                  <a:pt x="8019" y="53824"/>
                </a:lnTo>
                <a:lnTo>
                  <a:pt x="7845" y="52939"/>
                </a:lnTo>
                <a:lnTo>
                  <a:pt x="8063" y="52531"/>
                </a:lnTo>
                <a:lnTo>
                  <a:pt x="9016" y="51719"/>
                </a:lnTo>
                <a:lnTo>
                  <a:pt x="9395" y="50934"/>
                </a:lnTo>
                <a:lnTo>
                  <a:pt x="9414" y="50501"/>
                </a:lnTo>
                <a:lnTo>
                  <a:pt x="8438" y="48888"/>
                </a:lnTo>
                <a:lnTo>
                  <a:pt x="6860" y="47886"/>
                </a:lnTo>
                <a:lnTo>
                  <a:pt x="5607" y="44828"/>
                </a:lnTo>
                <a:lnTo>
                  <a:pt x="6734" y="44175"/>
                </a:lnTo>
                <a:lnTo>
                  <a:pt x="7296" y="43274"/>
                </a:lnTo>
                <a:lnTo>
                  <a:pt x="7533" y="42173"/>
                </a:lnTo>
                <a:lnTo>
                  <a:pt x="6637" y="39763"/>
                </a:lnTo>
                <a:lnTo>
                  <a:pt x="6951" y="38999"/>
                </a:lnTo>
                <a:lnTo>
                  <a:pt x="7738" y="38146"/>
                </a:lnTo>
                <a:lnTo>
                  <a:pt x="9290" y="35727"/>
                </a:lnTo>
                <a:lnTo>
                  <a:pt x="9908" y="32746"/>
                </a:lnTo>
                <a:lnTo>
                  <a:pt x="9939" y="30612"/>
                </a:lnTo>
                <a:lnTo>
                  <a:pt x="9584" y="29571"/>
                </a:lnTo>
                <a:lnTo>
                  <a:pt x="8503" y="28682"/>
                </a:lnTo>
                <a:lnTo>
                  <a:pt x="6671" y="28197"/>
                </a:lnTo>
                <a:lnTo>
                  <a:pt x="5277" y="28423"/>
                </a:lnTo>
                <a:lnTo>
                  <a:pt x="4694" y="28588"/>
                </a:lnTo>
                <a:lnTo>
                  <a:pt x="4538" y="28471"/>
                </a:lnTo>
                <a:lnTo>
                  <a:pt x="4711" y="26005"/>
                </a:lnTo>
                <a:lnTo>
                  <a:pt x="4458" y="25039"/>
                </a:lnTo>
                <a:lnTo>
                  <a:pt x="3457" y="23163"/>
                </a:lnTo>
                <a:lnTo>
                  <a:pt x="1843" y="21822"/>
                </a:lnTo>
                <a:lnTo>
                  <a:pt x="1450" y="20446"/>
                </a:lnTo>
                <a:lnTo>
                  <a:pt x="212" y="19315"/>
                </a:lnTo>
                <a:lnTo>
                  <a:pt x="0" y="1807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0" name="pg290"/>
          <p:cNvSpPr/>
          <p:nvPr/>
        </p:nvSpPr>
        <p:spPr>
          <a:xfrm>
            <a:off x="2394209" y="2328279"/>
            <a:ext cx="13968" cy="20753"/>
          </a:xfrm>
          <a:custGeom>
            <a:avLst/>
            <a:gdLst/>
            <a:ahLst/>
            <a:cxnLst/>
            <a:rect l="0" t="0" r="0" b="0"/>
            <a:pathLst>
              <a:path w="13968" h="20753">
                <a:moveTo>
                  <a:pt x="665" y="16555"/>
                </a:moveTo>
                <a:lnTo>
                  <a:pt x="1688" y="15617"/>
                </a:lnTo>
                <a:lnTo>
                  <a:pt x="2086" y="11881"/>
                </a:lnTo>
                <a:lnTo>
                  <a:pt x="3624" y="10371"/>
                </a:lnTo>
                <a:lnTo>
                  <a:pt x="5038" y="6292"/>
                </a:lnTo>
                <a:lnTo>
                  <a:pt x="7271" y="3538"/>
                </a:lnTo>
                <a:lnTo>
                  <a:pt x="8748" y="3074"/>
                </a:lnTo>
                <a:lnTo>
                  <a:pt x="10429" y="0"/>
                </a:lnTo>
                <a:lnTo>
                  <a:pt x="11926" y="1454"/>
                </a:lnTo>
                <a:lnTo>
                  <a:pt x="10923" y="2390"/>
                </a:lnTo>
                <a:lnTo>
                  <a:pt x="10700" y="3211"/>
                </a:lnTo>
                <a:lnTo>
                  <a:pt x="12070" y="6282"/>
                </a:lnTo>
                <a:lnTo>
                  <a:pt x="11299" y="7044"/>
                </a:lnTo>
                <a:lnTo>
                  <a:pt x="9713" y="11917"/>
                </a:lnTo>
                <a:lnTo>
                  <a:pt x="9539" y="13100"/>
                </a:lnTo>
                <a:lnTo>
                  <a:pt x="10168" y="13982"/>
                </a:lnTo>
                <a:lnTo>
                  <a:pt x="12645" y="15133"/>
                </a:lnTo>
                <a:lnTo>
                  <a:pt x="13968" y="16913"/>
                </a:lnTo>
                <a:lnTo>
                  <a:pt x="13454" y="17188"/>
                </a:lnTo>
                <a:lnTo>
                  <a:pt x="11442" y="17071"/>
                </a:lnTo>
                <a:lnTo>
                  <a:pt x="7975" y="18005"/>
                </a:lnTo>
                <a:lnTo>
                  <a:pt x="6733" y="18983"/>
                </a:lnTo>
                <a:lnTo>
                  <a:pt x="5852" y="20209"/>
                </a:lnTo>
                <a:lnTo>
                  <a:pt x="5543" y="20211"/>
                </a:lnTo>
                <a:lnTo>
                  <a:pt x="4642" y="19660"/>
                </a:lnTo>
                <a:lnTo>
                  <a:pt x="2567" y="20223"/>
                </a:lnTo>
                <a:lnTo>
                  <a:pt x="2233" y="20753"/>
                </a:lnTo>
                <a:lnTo>
                  <a:pt x="1305" y="20404"/>
                </a:lnTo>
                <a:lnTo>
                  <a:pt x="287" y="19740"/>
                </a:lnTo>
                <a:lnTo>
                  <a:pt x="0" y="1807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1" name="pg291"/>
          <p:cNvSpPr/>
          <p:nvPr/>
        </p:nvSpPr>
        <p:spPr>
          <a:xfrm>
            <a:off x="2412401" y="2165465"/>
            <a:ext cx="11168" cy="9812"/>
          </a:xfrm>
          <a:custGeom>
            <a:avLst/>
            <a:gdLst/>
            <a:ahLst/>
            <a:cxnLst/>
            <a:rect l="0" t="0" r="0" b="0"/>
            <a:pathLst>
              <a:path w="11168" h="9812">
                <a:moveTo>
                  <a:pt x="628" y="0"/>
                </a:moveTo>
                <a:lnTo>
                  <a:pt x="3566" y="1352"/>
                </a:lnTo>
                <a:lnTo>
                  <a:pt x="7312" y="5929"/>
                </a:lnTo>
                <a:lnTo>
                  <a:pt x="11168" y="9690"/>
                </a:lnTo>
                <a:lnTo>
                  <a:pt x="8821" y="9812"/>
                </a:lnTo>
                <a:lnTo>
                  <a:pt x="5105" y="7563"/>
                </a:lnTo>
                <a:lnTo>
                  <a:pt x="3337" y="5885"/>
                </a:lnTo>
                <a:lnTo>
                  <a:pt x="0" y="1311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2" name="pg292"/>
          <p:cNvSpPr/>
          <p:nvPr/>
        </p:nvSpPr>
        <p:spPr>
          <a:xfrm>
            <a:off x="2423345" y="2193641"/>
            <a:ext cx="5198" cy="8216"/>
          </a:xfrm>
          <a:custGeom>
            <a:avLst/>
            <a:gdLst/>
            <a:ahLst/>
            <a:cxnLst/>
            <a:rect l="0" t="0" r="0" b="0"/>
            <a:pathLst>
              <a:path w="5198" h="8216">
                <a:moveTo>
                  <a:pt x="340" y="2268"/>
                </a:moveTo>
                <a:lnTo>
                  <a:pt x="2234" y="384"/>
                </a:lnTo>
                <a:lnTo>
                  <a:pt x="3256" y="0"/>
                </a:lnTo>
                <a:lnTo>
                  <a:pt x="4354" y="1920"/>
                </a:lnTo>
                <a:lnTo>
                  <a:pt x="4359" y="2694"/>
                </a:lnTo>
                <a:lnTo>
                  <a:pt x="5198" y="5772"/>
                </a:lnTo>
                <a:lnTo>
                  <a:pt x="2794" y="8216"/>
                </a:lnTo>
                <a:lnTo>
                  <a:pt x="457" y="8006"/>
                </a:lnTo>
                <a:lnTo>
                  <a:pt x="88" y="7776"/>
                </a:lnTo>
                <a:lnTo>
                  <a:pt x="309" y="6648"/>
                </a:lnTo>
                <a:lnTo>
                  <a:pt x="391" y="4650"/>
                </a:lnTo>
                <a:lnTo>
                  <a:pt x="70" y="4109"/>
                </a:lnTo>
                <a:lnTo>
                  <a:pt x="0" y="345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3" name="pg293"/>
          <p:cNvSpPr/>
          <p:nvPr/>
        </p:nvSpPr>
        <p:spPr>
          <a:xfrm>
            <a:off x="2430303" y="2177251"/>
            <a:ext cx="6143" cy="14769"/>
          </a:xfrm>
          <a:custGeom>
            <a:avLst/>
            <a:gdLst/>
            <a:ahLst/>
            <a:cxnLst/>
            <a:rect l="0" t="0" r="0" b="0"/>
            <a:pathLst>
              <a:path w="6143" h="14769">
                <a:moveTo>
                  <a:pt x="286" y="1829"/>
                </a:moveTo>
                <a:lnTo>
                  <a:pt x="1435" y="0"/>
                </a:lnTo>
                <a:lnTo>
                  <a:pt x="2233" y="908"/>
                </a:lnTo>
                <a:lnTo>
                  <a:pt x="2555" y="1827"/>
                </a:lnTo>
                <a:lnTo>
                  <a:pt x="3517" y="6081"/>
                </a:lnTo>
                <a:lnTo>
                  <a:pt x="3605" y="7342"/>
                </a:lnTo>
                <a:lnTo>
                  <a:pt x="4827" y="8465"/>
                </a:lnTo>
                <a:lnTo>
                  <a:pt x="6143" y="11547"/>
                </a:lnTo>
                <a:lnTo>
                  <a:pt x="5862" y="14769"/>
                </a:lnTo>
                <a:lnTo>
                  <a:pt x="5305" y="14522"/>
                </a:lnTo>
                <a:lnTo>
                  <a:pt x="4104" y="13330"/>
                </a:lnTo>
                <a:lnTo>
                  <a:pt x="2194" y="8988"/>
                </a:lnTo>
                <a:lnTo>
                  <a:pt x="1913" y="4943"/>
                </a:lnTo>
                <a:lnTo>
                  <a:pt x="1305" y="4039"/>
                </a:lnTo>
                <a:lnTo>
                  <a:pt x="0" y="3646"/>
                </a:lnTo>
                <a:lnTo>
                  <a:pt x="0" y="2801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4" name="pg294"/>
          <p:cNvSpPr/>
          <p:nvPr/>
        </p:nvSpPr>
        <p:spPr>
          <a:xfrm>
            <a:off x="2428601" y="2197646"/>
            <a:ext cx="6362" cy="8861"/>
          </a:xfrm>
          <a:custGeom>
            <a:avLst/>
            <a:gdLst/>
            <a:ahLst/>
            <a:cxnLst/>
            <a:rect l="0" t="0" r="0" b="0"/>
            <a:pathLst>
              <a:path w="6362" h="8861">
                <a:moveTo>
                  <a:pt x="535" y="4514"/>
                </a:moveTo>
                <a:lnTo>
                  <a:pt x="945" y="3994"/>
                </a:lnTo>
                <a:lnTo>
                  <a:pt x="1917" y="513"/>
                </a:lnTo>
                <a:lnTo>
                  <a:pt x="2338" y="0"/>
                </a:lnTo>
                <a:lnTo>
                  <a:pt x="2866" y="183"/>
                </a:lnTo>
                <a:lnTo>
                  <a:pt x="3304" y="2403"/>
                </a:lnTo>
                <a:lnTo>
                  <a:pt x="4340" y="4158"/>
                </a:lnTo>
                <a:lnTo>
                  <a:pt x="5466" y="5484"/>
                </a:lnTo>
                <a:lnTo>
                  <a:pt x="6087" y="5952"/>
                </a:lnTo>
                <a:lnTo>
                  <a:pt x="6362" y="6478"/>
                </a:lnTo>
                <a:lnTo>
                  <a:pt x="6113" y="8861"/>
                </a:lnTo>
                <a:lnTo>
                  <a:pt x="5405" y="8209"/>
                </a:lnTo>
                <a:lnTo>
                  <a:pt x="5031" y="7585"/>
                </a:lnTo>
                <a:lnTo>
                  <a:pt x="4291" y="7266"/>
                </a:lnTo>
                <a:lnTo>
                  <a:pt x="2445" y="7666"/>
                </a:lnTo>
                <a:lnTo>
                  <a:pt x="1079" y="7646"/>
                </a:lnTo>
                <a:lnTo>
                  <a:pt x="707" y="7548"/>
                </a:lnTo>
                <a:lnTo>
                  <a:pt x="122" y="6987"/>
                </a:lnTo>
                <a:lnTo>
                  <a:pt x="0" y="6618"/>
                </a:lnTo>
                <a:lnTo>
                  <a:pt x="66" y="578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5" name="pg295"/>
          <p:cNvSpPr/>
          <p:nvPr/>
        </p:nvSpPr>
        <p:spPr>
          <a:xfrm>
            <a:off x="2388587" y="2171097"/>
            <a:ext cx="8323" cy="9790"/>
          </a:xfrm>
          <a:custGeom>
            <a:avLst/>
            <a:gdLst/>
            <a:ahLst/>
            <a:cxnLst/>
            <a:rect l="0" t="0" r="0" b="0"/>
            <a:pathLst>
              <a:path w="8323" h="9790">
                <a:moveTo>
                  <a:pt x="254" y="0"/>
                </a:moveTo>
                <a:lnTo>
                  <a:pt x="2129" y="513"/>
                </a:lnTo>
                <a:lnTo>
                  <a:pt x="3102" y="1483"/>
                </a:lnTo>
                <a:lnTo>
                  <a:pt x="4039" y="1755"/>
                </a:lnTo>
                <a:lnTo>
                  <a:pt x="4940" y="2700"/>
                </a:lnTo>
                <a:lnTo>
                  <a:pt x="6368" y="4697"/>
                </a:lnTo>
                <a:lnTo>
                  <a:pt x="7271" y="6438"/>
                </a:lnTo>
                <a:lnTo>
                  <a:pt x="7601" y="7801"/>
                </a:lnTo>
                <a:lnTo>
                  <a:pt x="8323" y="9790"/>
                </a:lnTo>
                <a:lnTo>
                  <a:pt x="7249" y="9506"/>
                </a:lnTo>
                <a:lnTo>
                  <a:pt x="6217" y="8620"/>
                </a:lnTo>
                <a:lnTo>
                  <a:pt x="1118" y="2813"/>
                </a:lnTo>
                <a:lnTo>
                  <a:pt x="0" y="62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6" name="pg296"/>
          <p:cNvSpPr/>
          <p:nvPr/>
        </p:nvSpPr>
        <p:spPr>
          <a:xfrm>
            <a:off x="2402221" y="2172769"/>
            <a:ext cx="5623" cy="4808"/>
          </a:xfrm>
          <a:custGeom>
            <a:avLst/>
            <a:gdLst/>
            <a:ahLst/>
            <a:cxnLst/>
            <a:rect l="0" t="0" r="0" b="0"/>
            <a:pathLst>
              <a:path w="5623" h="4808">
                <a:moveTo>
                  <a:pt x="0" y="1258"/>
                </a:moveTo>
                <a:lnTo>
                  <a:pt x="3015" y="0"/>
                </a:lnTo>
                <a:lnTo>
                  <a:pt x="4187" y="292"/>
                </a:lnTo>
                <a:lnTo>
                  <a:pt x="4765" y="48"/>
                </a:lnTo>
                <a:lnTo>
                  <a:pt x="5575" y="184"/>
                </a:lnTo>
                <a:lnTo>
                  <a:pt x="5623" y="641"/>
                </a:lnTo>
                <a:lnTo>
                  <a:pt x="4886" y="3567"/>
                </a:lnTo>
                <a:lnTo>
                  <a:pt x="3801" y="4424"/>
                </a:lnTo>
                <a:lnTo>
                  <a:pt x="3138" y="4669"/>
                </a:lnTo>
                <a:lnTo>
                  <a:pt x="1272" y="4808"/>
                </a:lnTo>
                <a:lnTo>
                  <a:pt x="1438" y="4478"/>
                </a:lnTo>
                <a:lnTo>
                  <a:pt x="2159" y="3845"/>
                </a:lnTo>
                <a:lnTo>
                  <a:pt x="2284" y="3275"/>
                </a:lnTo>
                <a:lnTo>
                  <a:pt x="1664" y="233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7" name="pg297"/>
          <p:cNvSpPr/>
          <p:nvPr/>
        </p:nvSpPr>
        <p:spPr>
          <a:xfrm>
            <a:off x="2411636" y="2138265"/>
            <a:ext cx="4887" cy="4843"/>
          </a:xfrm>
          <a:custGeom>
            <a:avLst/>
            <a:gdLst/>
            <a:ahLst/>
            <a:cxnLst/>
            <a:rect l="0" t="0" r="0" b="0"/>
            <a:pathLst>
              <a:path w="4887" h="4843">
                <a:moveTo>
                  <a:pt x="457" y="0"/>
                </a:moveTo>
                <a:lnTo>
                  <a:pt x="4745" y="1367"/>
                </a:lnTo>
                <a:lnTo>
                  <a:pt x="4887" y="4618"/>
                </a:lnTo>
                <a:lnTo>
                  <a:pt x="4245" y="4843"/>
                </a:lnTo>
                <a:lnTo>
                  <a:pt x="3372" y="4127"/>
                </a:lnTo>
                <a:lnTo>
                  <a:pt x="1766" y="3853"/>
                </a:lnTo>
                <a:lnTo>
                  <a:pt x="0" y="3184"/>
                </a:lnTo>
                <a:lnTo>
                  <a:pt x="342" y="195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8" name="pg298"/>
          <p:cNvSpPr/>
          <p:nvPr/>
        </p:nvSpPr>
        <p:spPr>
          <a:xfrm>
            <a:off x="2403054" y="2322761"/>
            <a:ext cx="2689" cy="3466"/>
          </a:xfrm>
          <a:custGeom>
            <a:avLst/>
            <a:gdLst/>
            <a:ahLst/>
            <a:cxnLst/>
            <a:rect l="0" t="0" r="0" b="0"/>
            <a:pathLst>
              <a:path w="2689" h="3466">
                <a:moveTo>
                  <a:pt x="717" y="0"/>
                </a:moveTo>
                <a:lnTo>
                  <a:pt x="2689" y="1349"/>
                </a:lnTo>
                <a:lnTo>
                  <a:pt x="2182" y="2949"/>
                </a:lnTo>
                <a:lnTo>
                  <a:pt x="871" y="3466"/>
                </a:lnTo>
                <a:lnTo>
                  <a:pt x="42" y="2789"/>
                </a:lnTo>
                <a:lnTo>
                  <a:pt x="0" y="290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9" name="pg299"/>
          <p:cNvSpPr/>
          <p:nvPr/>
        </p:nvSpPr>
        <p:spPr>
          <a:xfrm>
            <a:off x="2428256" y="2192174"/>
            <a:ext cx="2887" cy="2774"/>
          </a:xfrm>
          <a:custGeom>
            <a:avLst/>
            <a:gdLst/>
            <a:ahLst/>
            <a:cxnLst/>
            <a:rect l="0" t="0" r="0" b="0"/>
            <a:pathLst>
              <a:path w="2887" h="2774">
                <a:moveTo>
                  <a:pt x="167" y="206"/>
                </a:moveTo>
                <a:lnTo>
                  <a:pt x="2293" y="0"/>
                </a:lnTo>
                <a:lnTo>
                  <a:pt x="2887" y="2774"/>
                </a:lnTo>
                <a:lnTo>
                  <a:pt x="2105" y="2757"/>
                </a:lnTo>
                <a:lnTo>
                  <a:pt x="1345" y="2261"/>
                </a:lnTo>
                <a:lnTo>
                  <a:pt x="734" y="1651"/>
                </a:lnTo>
                <a:lnTo>
                  <a:pt x="0" y="40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0" name="pg300"/>
          <p:cNvSpPr/>
          <p:nvPr/>
        </p:nvSpPr>
        <p:spPr>
          <a:xfrm>
            <a:off x="2434593" y="2272089"/>
            <a:ext cx="1968" cy="2527"/>
          </a:xfrm>
          <a:custGeom>
            <a:avLst/>
            <a:gdLst/>
            <a:ahLst/>
            <a:cxnLst/>
            <a:rect l="0" t="0" r="0" b="0"/>
            <a:pathLst>
              <a:path w="1968" h="2527">
                <a:moveTo>
                  <a:pt x="578" y="0"/>
                </a:moveTo>
                <a:lnTo>
                  <a:pt x="1052" y="324"/>
                </a:lnTo>
                <a:lnTo>
                  <a:pt x="1968" y="2465"/>
                </a:lnTo>
                <a:lnTo>
                  <a:pt x="1673" y="2527"/>
                </a:lnTo>
                <a:lnTo>
                  <a:pt x="347" y="1350"/>
                </a:lnTo>
                <a:lnTo>
                  <a:pt x="0" y="12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1" name="pg301"/>
          <p:cNvSpPr/>
          <p:nvPr/>
        </p:nvSpPr>
        <p:spPr>
          <a:xfrm>
            <a:off x="5881981" y="3378632"/>
            <a:ext cx="440123" cy="437337"/>
          </a:xfrm>
          <a:custGeom>
            <a:avLst/>
            <a:gdLst/>
            <a:ahLst/>
            <a:cxnLst/>
            <a:rect l="0" t="0" r="0" b="0"/>
            <a:pathLst>
              <a:path w="440123" h="437337">
                <a:moveTo>
                  <a:pt x="348" y="335001"/>
                </a:moveTo>
                <a:lnTo>
                  <a:pt x="696" y="334751"/>
                </a:lnTo>
                <a:lnTo>
                  <a:pt x="2013" y="334619"/>
                </a:lnTo>
                <a:lnTo>
                  <a:pt x="2620" y="334705"/>
                </a:lnTo>
                <a:lnTo>
                  <a:pt x="3167" y="334466"/>
                </a:lnTo>
                <a:lnTo>
                  <a:pt x="3347" y="334274"/>
                </a:lnTo>
                <a:lnTo>
                  <a:pt x="3715" y="332204"/>
                </a:lnTo>
                <a:lnTo>
                  <a:pt x="4001" y="330959"/>
                </a:lnTo>
                <a:lnTo>
                  <a:pt x="3972" y="330492"/>
                </a:lnTo>
                <a:lnTo>
                  <a:pt x="3693" y="328488"/>
                </a:lnTo>
                <a:lnTo>
                  <a:pt x="3479" y="328328"/>
                </a:lnTo>
                <a:lnTo>
                  <a:pt x="2919" y="328143"/>
                </a:lnTo>
                <a:lnTo>
                  <a:pt x="2564" y="327885"/>
                </a:lnTo>
                <a:lnTo>
                  <a:pt x="2367" y="327528"/>
                </a:lnTo>
                <a:lnTo>
                  <a:pt x="2009" y="326612"/>
                </a:lnTo>
                <a:lnTo>
                  <a:pt x="2004" y="326421"/>
                </a:lnTo>
                <a:lnTo>
                  <a:pt x="2303" y="325138"/>
                </a:lnTo>
                <a:lnTo>
                  <a:pt x="2556" y="324931"/>
                </a:lnTo>
                <a:lnTo>
                  <a:pt x="3479" y="325015"/>
                </a:lnTo>
                <a:lnTo>
                  <a:pt x="4330" y="324859"/>
                </a:lnTo>
                <a:lnTo>
                  <a:pt x="4513" y="324735"/>
                </a:lnTo>
                <a:lnTo>
                  <a:pt x="4681" y="324431"/>
                </a:lnTo>
                <a:lnTo>
                  <a:pt x="4900" y="323619"/>
                </a:lnTo>
                <a:lnTo>
                  <a:pt x="5068" y="322459"/>
                </a:lnTo>
                <a:lnTo>
                  <a:pt x="4861" y="321135"/>
                </a:lnTo>
                <a:lnTo>
                  <a:pt x="4604" y="320828"/>
                </a:lnTo>
                <a:lnTo>
                  <a:pt x="4324" y="320343"/>
                </a:lnTo>
                <a:lnTo>
                  <a:pt x="4195" y="319966"/>
                </a:lnTo>
                <a:lnTo>
                  <a:pt x="4037" y="319142"/>
                </a:lnTo>
                <a:lnTo>
                  <a:pt x="3669" y="318731"/>
                </a:lnTo>
                <a:lnTo>
                  <a:pt x="3620" y="318570"/>
                </a:lnTo>
                <a:lnTo>
                  <a:pt x="3703" y="318105"/>
                </a:lnTo>
                <a:lnTo>
                  <a:pt x="3902" y="317446"/>
                </a:lnTo>
                <a:lnTo>
                  <a:pt x="4298" y="316568"/>
                </a:lnTo>
                <a:lnTo>
                  <a:pt x="4355" y="316355"/>
                </a:lnTo>
                <a:lnTo>
                  <a:pt x="4321" y="316089"/>
                </a:lnTo>
                <a:lnTo>
                  <a:pt x="4184" y="315733"/>
                </a:lnTo>
                <a:lnTo>
                  <a:pt x="3593" y="314643"/>
                </a:lnTo>
                <a:lnTo>
                  <a:pt x="2673" y="314067"/>
                </a:lnTo>
                <a:lnTo>
                  <a:pt x="2337" y="313554"/>
                </a:lnTo>
                <a:lnTo>
                  <a:pt x="2135" y="313378"/>
                </a:lnTo>
                <a:lnTo>
                  <a:pt x="1838" y="313251"/>
                </a:lnTo>
                <a:lnTo>
                  <a:pt x="1434" y="313167"/>
                </a:lnTo>
                <a:lnTo>
                  <a:pt x="1254" y="312938"/>
                </a:lnTo>
                <a:lnTo>
                  <a:pt x="982" y="311359"/>
                </a:lnTo>
                <a:lnTo>
                  <a:pt x="910" y="310501"/>
                </a:lnTo>
                <a:lnTo>
                  <a:pt x="944" y="310183"/>
                </a:lnTo>
                <a:lnTo>
                  <a:pt x="1115" y="309592"/>
                </a:lnTo>
                <a:lnTo>
                  <a:pt x="1142" y="309184"/>
                </a:lnTo>
                <a:lnTo>
                  <a:pt x="842" y="308469"/>
                </a:lnTo>
                <a:lnTo>
                  <a:pt x="768" y="308288"/>
                </a:lnTo>
                <a:lnTo>
                  <a:pt x="277" y="307615"/>
                </a:lnTo>
                <a:lnTo>
                  <a:pt x="201" y="307423"/>
                </a:lnTo>
                <a:lnTo>
                  <a:pt x="194" y="307074"/>
                </a:lnTo>
                <a:lnTo>
                  <a:pt x="293" y="306810"/>
                </a:lnTo>
                <a:lnTo>
                  <a:pt x="440" y="306014"/>
                </a:lnTo>
                <a:lnTo>
                  <a:pt x="78" y="304996"/>
                </a:lnTo>
                <a:lnTo>
                  <a:pt x="13" y="304638"/>
                </a:lnTo>
                <a:lnTo>
                  <a:pt x="0" y="304040"/>
                </a:lnTo>
                <a:lnTo>
                  <a:pt x="168" y="303497"/>
                </a:lnTo>
                <a:lnTo>
                  <a:pt x="810" y="304185"/>
                </a:lnTo>
                <a:lnTo>
                  <a:pt x="1706" y="304712"/>
                </a:lnTo>
                <a:lnTo>
                  <a:pt x="2000" y="304835"/>
                </a:lnTo>
                <a:lnTo>
                  <a:pt x="2796" y="305021"/>
                </a:lnTo>
                <a:lnTo>
                  <a:pt x="3666" y="305122"/>
                </a:lnTo>
                <a:lnTo>
                  <a:pt x="4727" y="305094"/>
                </a:lnTo>
                <a:lnTo>
                  <a:pt x="5636" y="304890"/>
                </a:lnTo>
                <a:lnTo>
                  <a:pt x="6622" y="304542"/>
                </a:lnTo>
                <a:lnTo>
                  <a:pt x="8607" y="303523"/>
                </a:lnTo>
                <a:lnTo>
                  <a:pt x="10481" y="302309"/>
                </a:lnTo>
                <a:lnTo>
                  <a:pt x="12923" y="301090"/>
                </a:lnTo>
                <a:lnTo>
                  <a:pt x="14082" y="300615"/>
                </a:lnTo>
                <a:lnTo>
                  <a:pt x="15235" y="300041"/>
                </a:lnTo>
                <a:lnTo>
                  <a:pt x="17871" y="298455"/>
                </a:lnTo>
                <a:lnTo>
                  <a:pt x="19416" y="298829"/>
                </a:lnTo>
                <a:lnTo>
                  <a:pt x="20169" y="298653"/>
                </a:lnTo>
                <a:lnTo>
                  <a:pt x="22160" y="297853"/>
                </a:lnTo>
                <a:lnTo>
                  <a:pt x="23977" y="297263"/>
                </a:lnTo>
                <a:lnTo>
                  <a:pt x="24891" y="296670"/>
                </a:lnTo>
                <a:lnTo>
                  <a:pt x="25402" y="295990"/>
                </a:lnTo>
                <a:lnTo>
                  <a:pt x="25793" y="294850"/>
                </a:lnTo>
                <a:lnTo>
                  <a:pt x="25989" y="293541"/>
                </a:lnTo>
                <a:lnTo>
                  <a:pt x="25966" y="292540"/>
                </a:lnTo>
                <a:lnTo>
                  <a:pt x="26004" y="291651"/>
                </a:lnTo>
                <a:lnTo>
                  <a:pt x="26264" y="290668"/>
                </a:lnTo>
                <a:lnTo>
                  <a:pt x="26355" y="289950"/>
                </a:lnTo>
                <a:lnTo>
                  <a:pt x="26305" y="288948"/>
                </a:lnTo>
                <a:lnTo>
                  <a:pt x="25954" y="287342"/>
                </a:lnTo>
                <a:lnTo>
                  <a:pt x="25950" y="286654"/>
                </a:lnTo>
                <a:lnTo>
                  <a:pt x="26074" y="285858"/>
                </a:lnTo>
                <a:lnTo>
                  <a:pt x="26235" y="285344"/>
                </a:lnTo>
                <a:lnTo>
                  <a:pt x="26332" y="284678"/>
                </a:lnTo>
                <a:lnTo>
                  <a:pt x="26127" y="281984"/>
                </a:lnTo>
                <a:lnTo>
                  <a:pt x="25823" y="280482"/>
                </a:lnTo>
                <a:lnTo>
                  <a:pt x="25807" y="280147"/>
                </a:lnTo>
                <a:lnTo>
                  <a:pt x="25945" y="279674"/>
                </a:lnTo>
                <a:lnTo>
                  <a:pt x="26271" y="279170"/>
                </a:lnTo>
                <a:lnTo>
                  <a:pt x="27273" y="277617"/>
                </a:lnTo>
                <a:lnTo>
                  <a:pt x="27506" y="277367"/>
                </a:lnTo>
                <a:lnTo>
                  <a:pt x="28346" y="276879"/>
                </a:lnTo>
                <a:lnTo>
                  <a:pt x="29249" y="276656"/>
                </a:lnTo>
                <a:lnTo>
                  <a:pt x="29875" y="276591"/>
                </a:lnTo>
                <a:lnTo>
                  <a:pt x="32285" y="277084"/>
                </a:lnTo>
                <a:lnTo>
                  <a:pt x="32584" y="276997"/>
                </a:lnTo>
                <a:lnTo>
                  <a:pt x="33898" y="276776"/>
                </a:lnTo>
                <a:lnTo>
                  <a:pt x="34952" y="276431"/>
                </a:lnTo>
                <a:lnTo>
                  <a:pt x="35396" y="276121"/>
                </a:lnTo>
                <a:lnTo>
                  <a:pt x="35956" y="275479"/>
                </a:lnTo>
                <a:lnTo>
                  <a:pt x="36315" y="274869"/>
                </a:lnTo>
                <a:lnTo>
                  <a:pt x="36421" y="274263"/>
                </a:lnTo>
                <a:lnTo>
                  <a:pt x="36500" y="272899"/>
                </a:lnTo>
                <a:lnTo>
                  <a:pt x="36365" y="272082"/>
                </a:lnTo>
                <a:lnTo>
                  <a:pt x="36234" y="271641"/>
                </a:lnTo>
                <a:lnTo>
                  <a:pt x="36011" y="271240"/>
                </a:lnTo>
                <a:lnTo>
                  <a:pt x="35580" y="270109"/>
                </a:lnTo>
                <a:lnTo>
                  <a:pt x="35239" y="269402"/>
                </a:lnTo>
                <a:lnTo>
                  <a:pt x="34405" y="268200"/>
                </a:lnTo>
                <a:lnTo>
                  <a:pt x="34213" y="267331"/>
                </a:lnTo>
                <a:lnTo>
                  <a:pt x="33942" y="266637"/>
                </a:lnTo>
                <a:lnTo>
                  <a:pt x="33483" y="265749"/>
                </a:lnTo>
                <a:lnTo>
                  <a:pt x="33409" y="264885"/>
                </a:lnTo>
                <a:lnTo>
                  <a:pt x="33658" y="263367"/>
                </a:lnTo>
                <a:lnTo>
                  <a:pt x="33741" y="262565"/>
                </a:lnTo>
                <a:lnTo>
                  <a:pt x="33713" y="262157"/>
                </a:lnTo>
                <a:lnTo>
                  <a:pt x="33370" y="261325"/>
                </a:lnTo>
                <a:lnTo>
                  <a:pt x="33047" y="260552"/>
                </a:lnTo>
                <a:lnTo>
                  <a:pt x="32653" y="259165"/>
                </a:lnTo>
                <a:lnTo>
                  <a:pt x="32454" y="258785"/>
                </a:lnTo>
                <a:lnTo>
                  <a:pt x="32035" y="258378"/>
                </a:lnTo>
                <a:lnTo>
                  <a:pt x="31587" y="257042"/>
                </a:lnTo>
                <a:lnTo>
                  <a:pt x="31170" y="256450"/>
                </a:lnTo>
                <a:lnTo>
                  <a:pt x="30864" y="256169"/>
                </a:lnTo>
                <a:lnTo>
                  <a:pt x="30260" y="255821"/>
                </a:lnTo>
                <a:lnTo>
                  <a:pt x="29271" y="255432"/>
                </a:lnTo>
                <a:lnTo>
                  <a:pt x="28799" y="254835"/>
                </a:lnTo>
                <a:lnTo>
                  <a:pt x="28576" y="254112"/>
                </a:lnTo>
                <a:lnTo>
                  <a:pt x="28423" y="253214"/>
                </a:lnTo>
                <a:lnTo>
                  <a:pt x="28662" y="252112"/>
                </a:lnTo>
                <a:lnTo>
                  <a:pt x="28865" y="251701"/>
                </a:lnTo>
                <a:lnTo>
                  <a:pt x="29280" y="251135"/>
                </a:lnTo>
                <a:lnTo>
                  <a:pt x="30110" y="250246"/>
                </a:lnTo>
                <a:lnTo>
                  <a:pt x="30751" y="249333"/>
                </a:lnTo>
                <a:lnTo>
                  <a:pt x="31817" y="248877"/>
                </a:lnTo>
                <a:lnTo>
                  <a:pt x="33005" y="248048"/>
                </a:lnTo>
                <a:lnTo>
                  <a:pt x="33372" y="247712"/>
                </a:lnTo>
                <a:lnTo>
                  <a:pt x="34444" y="245990"/>
                </a:lnTo>
                <a:lnTo>
                  <a:pt x="34639" y="245519"/>
                </a:lnTo>
                <a:lnTo>
                  <a:pt x="34728" y="244138"/>
                </a:lnTo>
                <a:lnTo>
                  <a:pt x="34681" y="242441"/>
                </a:lnTo>
                <a:lnTo>
                  <a:pt x="34501" y="241804"/>
                </a:lnTo>
                <a:lnTo>
                  <a:pt x="34158" y="241017"/>
                </a:lnTo>
                <a:lnTo>
                  <a:pt x="33735" y="240286"/>
                </a:lnTo>
                <a:lnTo>
                  <a:pt x="33637" y="239276"/>
                </a:lnTo>
                <a:lnTo>
                  <a:pt x="33641" y="238474"/>
                </a:lnTo>
                <a:lnTo>
                  <a:pt x="34287" y="237428"/>
                </a:lnTo>
                <a:lnTo>
                  <a:pt x="34758" y="236799"/>
                </a:lnTo>
                <a:lnTo>
                  <a:pt x="35283" y="235323"/>
                </a:lnTo>
                <a:lnTo>
                  <a:pt x="35933" y="233775"/>
                </a:lnTo>
                <a:lnTo>
                  <a:pt x="35983" y="233429"/>
                </a:lnTo>
                <a:lnTo>
                  <a:pt x="35851" y="232812"/>
                </a:lnTo>
                <a:lnTo>
                  <a:pt x="35917" y="232150"/>
                </a:lnTo>
                <a:lnTo>
                  <a:pt x="36519" y="230786"/>
                </a:lnTo>
                <a:lnTo>
                  <a:pt x="36626" y="230438"/>
                </a:lnTo>
                <a:lnTo>
                  <a:pt x="36879" y="229612"/>
                </a:lnTo>
                <a:lnTo>
                  <a:pt x="36911" y="228805"/>
                </a:lnTo>
                <a:lnTo>
                  <a:pt x="37006" y="228439"/>
                </a:lnTo>
                <a:lnTo>
                  <a:pt x="37198" y="228132"/>
                </a:lnTo>
                <a:lnTo>
                  <a:pt x="38014" y="227358"/>
                </a:lnTo>
                <a:lnTo>
                  <a:pt x="38932" y="226730"/>
                </a:lnTo>
                <a:lnTo>
                  <a:pt x="39783" y="225937"/>
                </a:lnTo>
                <a:lnTo>
                  <a:pt x="40378" y="225300"/>
                </a:lnTo>
                <a:lnTo>
                  <a:pt x="40547" y="224909"/>
                </a:lnTo>
                <a:lnTo>
                  <a:pt x="40747" y="224062"/>
                </a:lnTo>
                <a:lnTo>
                  <a:pt x="40849" y="222279"/>
                </a:lnTo>
                <a:lnTo>
                  <a:pt x="41017" y="221650"/>
                </a:lnTo>
                <a:lnTo>
                  <a:pt x="41225" y="221265"/>
                </a:lnTo>
                <a:lnTo>
                  <a:pt x="41990" y="220774"/>
                </a:lnTo>
                <a:lnTo>
                  <a:pt x="42873" y="220414"/>
                </a:lnTo>
                <a:lnTo>
                  <a:pt x="43877" y="220309"/>
                </a:lnTo>
                <a:lnTo>
                  <a:pt x="44366" y="220440"/>
                </a:lnTo>
                <a:lnTo>
                  <a:pt x="45167" y="220983"/>
                </a:lnTo>
                <a:lnTo>
                  <a:pt x="45591" y="221426"/>
                </a:lnTo>
                <a:lnTo>
                  <a:pt x="46128" y="222137"/>
                </a:lnTo>
                <a:lnTo>
                  <a:pt x="46573" y="222877"/>
                </a:lnTo>
                <a:lnTo>
                  <a:pt x="46739" y="223288"/>
                </a:lnTo>
                <a:lnTo>
                  <a:pt x="46936" y="224041"/>
                </a:lnTo>
                <a:lnTo>
                  <a:pt x="47046" y="224192"/>
                </a:lnTo>
                <a:lnTo>
                  <a:pt x="47239" y="224304"/>
                </a:lnTo>
                <a:lnTo>
                  <a:pt x="47431" y="224337"/>
                </a:lnTo>
                <a:lnTo>
                  <a:pt x="47776" y="224312"/>
                </a:lnTo>
                <a:lnTo>
                  <a:pt x="48342" y="224150"/>
                </a:lnTo>
                <a:lnTo>
                  <a:pt x="48972" y="223879"/>
                </a:lnTo>
                <a:lnTo>
                  <a:pt x="49102" y="223738"/>
                </a:lnTo>
                <a:lnTo>
                  <a:pt x="49825" y="223516"/>
                </a:lnTo>
                <a:lnTo>
                  <a:pt x="50792" y="223697"/>
                </a:lnTo>
                <a:lnTo>
                  <a:pt x="51324" y="223969"/>
                </a:lnTo>
                <a:lnTo>
                  <a:pt x="51725" y="224246"/>
                </a:lnTo>
                <a:lnTo>
                  <a:pt x="52560" y="225378"/>
                </a:lnTo>
                <a:lnTo>
                  <a:pt x="53574" y="226574"/>
                </a:lnTo>
                <a:lnTo>
                  <a:pt x="54371" y="227975"/>
                </a:lnTo>
                <a:lnTo>
                  <a:pt x="55111" y="228988"/>
                </a:lnTo>
                <a:lnTo>
                  <a:pt x="55835" y="229817"/>
                </a:lnTo>
                <a:lnTo>
                  <a:pt x="56202" y="230766"/>
                </a:lnTo>
                <a:lnTo>
                  <a:pt x="56147" y="231301"/>
                </a:lnTo>
                <a:lnTo>
                  <a:pt x="56078" y="231447"/>
                </a:lnTo>
                <a:lnTo>
                  <a:pt x="55516" y="232410"/>
                </a:lnTo>
                <a:lnTo>
                  <a:pt x="55213" y="232691"/>
                </a:lnTo>
                <a:lnTo>
                  <a:pt x="54762" y="233388"/>
                </a:lnTo>
                <a:lnTo>
                  <a:pt x="54676" y="233651"/>
                </a:lnTo>
                <a:lnTo>
                  <a:pt x="54107" y="234662"/>
                </a:lnTo>
                <a:lnTo>
                  <a:pt x="54069" y="235412"/>
                </a:lnTo>
                <a:lnTo>
                  <a:pt x="54141" y="235635"/>
                </a:lnTo>
                <a:lnTo>
                  <a:pt x="54277" y="235849"/>
                </a:lnTo>
                <a:lnTo>
                  <a:pt x="55477" y="236566"/>
                </a:lnTo>
                <a:lnTo>
                  <a:pt x="56109" y="237083"/>
                </a:lnTo>
                <a:lnTo>
                  <a:pt x="56284" y="237158"/>
                </a:lnTo>
                <a:lnTo>
                  <a:pt x="57322" y="237469"/>
                </a:lnTo>
                <a:lnTo>
                  <a:pt x="57877" y="237465"/>
                </a:lnTo>
                <a:lnTo>
                  <a:pt x="58211" y="237358"/>
                </a:lnTo>
                <a:lnTo>
                  <a:pt x="59433" y="236288"/>
                </a:lnTo>
                <a:lnTo>
                  <a:pt x="60759" y="234936"/>
                </a:lnTo>
                <a:lnTo>
                  <a:pt x="60986" y="234579"/>
                </a:lnTo>
                <a:lnTo>
                  <a:pt x="61502" y="233405"/>
                </a:lnTo>
                <a:lnTo>
                  <a:pt x="61640" y="232295"/>
                </a:lnTo>
                <a:lnTo>
                  <a:pt x="61504" y="231929"/>
                </a:lnTo>
                <a:lnTo>
                  <a:pt x="61335" y="230009"/>
                </a:lnTo>
                <a:lnTo>
                  <a:pt x="61771" y="228885"/>
                </a:lnTo>
                <a:lnTo>
                  <a:pt x="62256" y="227981"/>
                </a:lnTo>
                <a:lnTo>
                  <a:pt x="62605" y="227646"/>
                </a:lnTo>
                <a:lnTo>
                  <a:pt x="62811" y="227523"/>
                </a:lnTo>
                <a:lnTo>
                  <a:pt x="63308" y="227387"/>
                </a:lnTo>
                <a:lnTo>
                  <a:pt x="63843" y="227403"/>
                </a:lnTo>
                <a:lnTo>
                  <a:pt x="64693" y="227767"/>
                </a:lnTo>
                <a:lnTo>
                  <a:pt x="65816" y="228781"/>
                </a:lnTo>
                <a:lnTo>
                  <a:pt x="66148" y="229012"/>
                </a:lnTo>
                <a:lnTo>
                  <a:pt x="66963" y="229377"/>
                </a:lnTo>
                <a:lnTo>
                  <a:pt x="67408" y="229475"/>
                </a:lnTo>
                <a:lnTo>
                  <a:pt x="68123" y="229585"/>
                </a:lnTo>
                <a:lnTo>
                  <a:pt x="68540" y="229543"/>
                </a:lnTo>
                <a:lnTo>
                  <a:pt x="68870" y="229460"/>
                </a:lnTo>
                <a:lnTo>
                  <a:pt x="69184" y="229260"/>
                </a:lnTo>
                <a:lnTo>
                  <a:pt x="69401" y="229009"/>
                </a:lnTo>
                <a:lnTo>
                  <a:pt x="69498" y="228728"/>
                </a:lnTo>
                <a:lnTo>
                  <a:pt x="69607" y="228007"/>
                </a:lnTo>
                <a:lnTo>
                  <a:pt x="69453" y="227582"/>
                </a:lnTo>
                <a:lnTo>
                  <a:pt x="68008" y="226379"/>
                </a:lnTo>
                <a:lnTo>
                  <a:pt x="67544" y="226090"/>
                </a:lnTo>
                <a:lnTo>
                  <a:pt x="66994" y="225651"/>
                </a:lnTo>
                <a:lnTo>
                  <a:pt x="66751" y="225306"/>
                </a:lnTo>
                <a:lnTo>
                  <a:pt x="66526" y="224597"/>
                </a:lnTo>
                <a:lnTo>
                  <a:pt x="66547" y="223612"/>
                </a:lnTo>
                <a:lnTo>
                  <a:pt x="66776" y="222575"/>
                </a:lnTo>
                <a:lnTo>
                  <a:pt x="66679" y="222427"/>
                </a:lnTo>
                <a:lnTo>
                  <a:pt x="66591" y="222055"/>
                </a:lnTo>
                <a:lnTo>
                  <a:pt x="66599" y="221431"/>
                </a:lnTo>
                <a:lnTo>
                  <a:pt x="66666" y="220972"/>
                </a:lnTo>
                <a:lnTo>
                  <a:pt x="66799" y="220553"/>
                </a:lnTo>
                <a:lnTo>
                  <a:pt x="67184" y="220078"/>
                </a:lnTo>
                <a:lnTo>
                  <a:pt x="67326" y="219745"/>
                </a:lnTo>
                <a:lnTo>
                  <a:pt x="67328" y="219244"/>
                </a:lnTo>
                <a:lnTo>
                  <a:pt x="67149" y="218184"/>
                </a:lnTo>
                <a:lnTo>
                  <a:pt x="66767" y="217660"/>
                </a:lnTo>
                <a:lnTo>
                  <a:pt x="66109" y="216995"/>
                </a:lnTo>
                <a:lnTo>
                  <a:pt x="64599" y="215948"/>
                </a:lnTo>
                <a:lnTo>
                  <a:pt x="63882" y="215596"/>
                </a:lnTo>
                <a:lnTo>
                  <a:pt x="63120" y="215146"/>
                </a:lnTo>
                <a:lnTo>
                  <a:pt x="62780" y="214865"/>
                </a:lnTo>
                <a:lnTo>
                  <a:pt x="62096" y="214041"/>
                </a:lnTo>
                <a:lnTo>
                  <a:pt x="61750" y="213549"/>
                </a:lnTo>
                <a:lnTo>
                  <a:pt x="61460" y="212808"/>
                </a:lnTo>
                <a:lnTo>
                  <a:pt x="61227" y="211896"/>
                </a:lnTo>
                <a:lnTo>
                  <a:pt x="61136" y="211184"/>
                </a:lnTo>
                <a:lnTo>
                  <a:pt x="61220" y="210819"/>
                </a:lnTo>
                <a:lnTo>
                  <a:pt x="61356" y="210646"/>
                </a:lnTo>
                <a:lnTo>
                  <a:pt x="61607" y="210516"/>
                </a:lnTo>
                <a:lnTo>
                  <a:pt x="62063" y="210451"/>
                </a:lnTo>
                <a:lnTo>
                  <a:pt x="62546" y="210495"/>
                </a:lnTo>
                <a:lnTo>
                  <a:pt x="63310" y="210754"/>
                </a:lnTo>
                <a:lnTo>
                  <a:pt x="63826" y="210817"/>
                </a:lnTo>
                <a:lnTo>
                  <a:pt x="64224" y="210812"/>
                </a:lnTo>
                <a:lnTo>
                  <a:pt x="64776" y="210681"/>
                </a:lnTo>
                <a:lnTo>
                  <a:pt x="65713" y="210071"/>
                </a:lnTo>
                <a:lnTo>
                  <a:pt x="66057" y="209749"/>
                </a:lnTo>
                <a:lnTo>
                  <a:pt x="66731" y="208908"/>
                </a:lnTo>
                <a:lnTo>
                  <a:pt x="67099" y="208156"/>
                </a:lnTo>
                <a:lnTo>
                  <a:pt x="67214" y="207798"/>
                </a:lnTo>
                <a:lnTo>
                  <a:pt x="67276" y="207249"/>
                </a:lnTo>
                <a:lnTo>
                  <a:pt x="67274" y="206723"/>
                </a:lnTo>
                <a:lnTo>
                  <a:pt x="67138" y="205468"/>
                </a:lnTo>
                <a:lnTo>
                  <a:pt x="66702" y="204284"/>
                </a:lnTo>
                <a:lnTo>
                  <a:pt x="66592" y="203791"/>
                </a:lnTo>
                <a:lnTo>
                  <a:pt x="66458" y="202820"/>
                </a:lnTo>
                <a:lnTo>
                  <a:pt x="66484" y="202427"/>
                </a:lnTo>
                <a:lnTo>
                  <a:pt x="66250" y="201654"/>
                </a:lnTo>
                <a:lnTo>
                  <a:pt x="64863" y="199000"/>
                </a:lnTo>
                <a:lnTo>
                  <a:pt x="64555" y="198326"/>
                </a:lnTo>
                <a:lnTo>
                  <a:pt x="64525" y="197867"/>
                </a:lnTo>
                <a:lnTo>
                  <a:pt x="64732" y="197368"/>
                </a:lnTo>
                <a:lnTo>
                  <a:pt x="64968" y="197101"/>
                </a:lnTo>
                <a:lnTo>
                  <a:pt x="65689" y="196589"/>
                </a:lnTo>
                <a:lnTo>
                  <a:pt x="66021" y="196001"/>
                </a:lnTo>
                <a:lnTo>
                  <a:pt x="66091" y="195684"/>
                </a:lnTo>
                <a:lnTo>
                  <a:pt x="66123" y="194476"/>
                </a:lnTo>
                <a:lnTo>
                  <a:pt x="66320" y="193688"/>
                </a:lnTo>
                <a:lnTo>
                  <a:pt x="66751" y="193036"/>
                </a:lnTo>
                <a:lnTo>
                  <a:pt x="67896" y="192500"/>
                </a:lnTo>
                <a:lnTo>
                  <a:pt x="68874" y="192131"/>
                </a:lnTo>
                <a:lnTo>
                  <a:pt x="69401" y="191632"/>
                </a:lnTo>
                <a:lnTo>
                  <a:pt x="69560" y="191312"/>
                </a:lnTo>
                <a:lnTo>
                  <a:pt x="69629" y="191112"/>
                </a:lnTo>
                <a:lnTo>
                  <a:pt x="69609" y="190840"/>
                </a:lnTo>
                <a:lnTo>
                  <a:pt x="69378" y="190134"/>
                </a:lnTo>
                <a:lnTo>
                  <a:pt x="68905" y="189366"/>
                </a:lnTo>
                <a:lnTo>
                  <a:pt x="68752" y="188983"/>
                </a:lnTo>
                <a:lnTo>
                  <a:pt x="68664" y="188669"/>
                </a:lnTo>
                <a:lnTo>
                  <a:pt x="68549" y="187650"/>
                </a:lnTo>
                <a:lnTo>
                  <a:pt x="68828" y="186826"/>
                </a:lnTo>
                <a:lnTo>
                  <a:pt x="69012" y="186442"/>
                </a:lnTo>
                <a:lnTo>
                  <a:pt x="69462" y="185751"/>
                </a:lnTo>
                <a:lnTo>
                  <a:pt x="69903" y="185323"/>
                </a:lnTo>
                <a:lnTo>
                  <a:pt x="70624" y="184923"/>
                </a:lnTo>
                <a:lnTo>
                  <a:pt x="71919" y="184527"/>
                </a:lnTo>
                <a:lnTo>
                  <a:pt x="73144" y="184338"/>
                </a:lnTo>
                <a:lnTo>
                  <a:pt x="75279" y="184417"/>
                </a:lnTo>
                <a:lnTo>
                  <a:pt x="75942" y="184091"/>
                </a:lnTo>
                <a:lnTo>
                  <a:pt x="76444" y="183917"/>
                </a:lnTo>
                <a:lnTo>
                  <a:pt x="76931" y="183897"/>
                </a:lnTo>
                <a:lnTo>
                  <a:pt x="77748" y="184026"/>
                </a:lnTo>
                <a:lnTo>
                  <a:pt x="78443" y="184358"/>
                </a:lnTo>
                <a:lnTo>
                  <a:pt x="78750" y="184435"/>
                </a:lnTo>
                <a:lnTo>
                  <a:pt x="80215" y="184318"/>
                </a:lnTo>
                <a:lnTo>
                  <a:pt x="80425" y="183905"/>
                </a:lnTo>
                <a:lnTo>
                  <a:pt x="80508" y="183202"/>
                </a:lnTo>
                <a:lnTo>
                  <a:pt x="80156" y="181043"/>
                </a:lnTo>
                <a:lnTo>
                  <a:pt x="80114" y="178042"/>
                </a:lnTo>
                <a:lnTo>
                  <a:pt x="79891" y="176463"/>
                </a:lnTo>
                <a:lnTo>
                  <a:pt x="79921" y="175454"/>
                </a:lnTo>
                <a:lnTo>
                  <a:pt x="81055" y="173491"/>
                </a:lnTo>
                <a:lnTo>
                  <a:pt x="81684" y="172711"/>
                </a:lnTo>
                <a:lnTo>
                  <a:pt x="82569" y="172134"/>
                </a:lnTo>
                <a:lnTo>
                  <a:pt x="83472" y="171296"/>
                </a:lnTo>
                <a:lnTo>
                  <a:pt x="84311" y="170375"/>
                </a:lnTo>
                <a:lnTo>
                  <a:pt x="85414" y="168826"/>
                </a:lnTo>
                <a:lnTo>
                  <a:pt x="85873" y="168044"/>
                </a:lnTo>
                <a:lnTo>
                  <a:pt x="86565" y="166608"/>
                </a:lnTo>
                <a:lnTo>
                  <a:pt x="87001" y="166081"/>
                </a:lnTo>
                <a:lnTo>
                  <a:pt x="87976" y="165222"/>
                </a:lnTo>
                <a:lnTo>
                  <a:pt x="88855" y="164931"/>
                </a:lnTo>
                <a:lnTo>
                  <a:pt x="89920" y="164985"/>
                </a:lnTo>
                <a:lnTo>
                  <a:pt x="90643" y="165248"/>
                </a:lnTo>
                <a:lnTo>
                  <a:pt x="91507" y="165724"/>
                </a:lnTo>
                <a:lnTo>
                  <a:pt x="92369" y="166297"/>
                </a:lnTo>
                <a:lnTo>
                  <a:pt x="93073" y="166993"/>
                </a:lnTo>
                <a:lnTo>
                  <a:pt x="93678" y="168289"/>
                </a:lnTo>
                <a:lnTo>
                  <a:pt x="94032" y="169193"/>
                </a:lnTo>
                <a:lnTo>
                  <a:pt x="94779" y="170777"/>
                </a:lnTo>
                <a:lnTo>
                  <a:pt x="95057" y="171211"/>
                </a:lnTo>
                <a:lnTo>
                  <a:pt x="95358" y="171521"/>
                </a:lnTo>
                <a:lnTo>
                  <a:pt x="96101" y="172065"/>
                </a:lnTo>
                <a:lnTo>
                  <a:pt x="96590" y="172151"/>
                </a:lnTo>
                <a:lnTo>
                  <a:pt x="96947" y="172137"/>
                </a:lnTo>
                <a:lnTo>
                  <a:pt x="97381" y="172016"/>
                </a:lnTo>
                <a:lnTo>
                  <a:pt x="98708" y="171644"/>
                </a:lnTo>
                <a:lnTo>
                  <a:pt x="99532" y="171175"/>
                </a:lnTo>
                <a:lnTo>
                  <a:pt x="99949" y="170817"/>
                </a:lnTo>
                <a:lnTo>
                  <a:pt x="100508" y="170123"/>
                </a:lnTo>
                <a:lnTo>
                  <a:pt x="101280" y="169312"/>
                </a:lnTo>
                <a:lnTo>
                  <a:pt x="101832" y="168826"/>
                </a:lnTo>
                <a:lnTo>
                  <a:pt x="103027" y="167456"/>
                </a:lnTo>
                <a:lnTo>
                  <a:pt x="103629" y="166869"/>
                </a:lnTo>
                <a:lnTo>
                  <a:pt x="105040" y="166009"/>
                </a:lnTo>
                <a:lnTo>
                  <a:pt x="105482" y="165364"/>
                </a:lnTo>
                <a:lnTo>
                  <a:pt x="105903" y="165023"/>
                </a:lnTo>
                <a:lnTo>
                  <a:pt x="106913" y="164747"/>
                </a:lnTo>
                <a:lnTo>
                  <a:pt x="107848" y="164169"/>
                </a:lnTo>
                <a:lnTo>
                  <a:pt x="108524" y="164015"/>
                </a:lnTo>
                <a:lnTo>
                  <a:pt x="110330" y="164225"/>
                </a:lnTo>
                <a:lnTo>
                  <a:pt x="110535" y="164175"/>
                </a:lnTo>
                <a:lnTo>
                  <a:pt x="110886" y="163936"/>
                </a:lnTo>
                <a:lnTo>
                  <a:pt x="111220" y="163492"/>
                </a:lnTo>
                <a:lnTo>
                  <a:pt x="111303" y="163186"/>
                </a:lnTo>
                <a:lnTo>
                  <a:pt x="111288" y="162670"/>
                </a:lnTo>
                <a:lnTo>
                  <a:pt x="111129" y="162081"/>
                </a:lnTo>
                <a:lnTo>
                  <a:pt x="111153" y="161884"/>
                </a:lnTo>
                <a:lnTo>
                  <a:pt x="111320" y="161405"/>
                </a:lnTo>
                <a:lnTo>
                  <a:pt x="111525" y="160912"/>
                </a:lnTo>
                <a:lnTo>
                  <a:pt x="111880" y="160283"/>
                </a:lnTo>
                <a:lnTo>
                  <a:pt x="112613" y="159117"/>
                </a:lnTo>
                <a:lnTo>
                  <a:pt x="112907" y="158166"/>
                </a:lnTo>
                <a:lnTo>
                  <a:pt x="113189" y="157764"/>
                </a:lnTo>
                <a:lnTo>
                  <a:pt x="113377" y="157532"/>
                </a:lnTo>
                <a:lnTo>
                  <a:pt x="114163" y="156884"/>
                </a:lnTo>
                <a:lnTo>
                  <a:pt x="114788" y="156521"/>
                </a:lnTo>
                <a:lnTo>
                  <a:pt x="115777" y="156096"/>
                </a:lnTo>
                <a:lnTo>
                  <a:pt x="117116" y="155784"/>
                </a:lnTo>
                <a:lnTo>
                  <a:pt x="117436" y="155564"/>
                </a:lnTo>
                <a:lnTo>
                  <a:pt x="117588" y="155387"/>
                </a:lnTo>
                <a:lnTo>
                  <a:pt x="117897" y="154943"/>
                </a:lnTo>
                <a:lnTo>
                  <a:pt x="118167" y="154393"/>
                </a:lnTo>
                <a:lnTo>
                  <a:pt x="118379" y="153805"/>
                </a:lnTo>
                <a:lnTo>
                  <a:pt x="118855" y="152652"/>
                </a:lnTo>
                <a:lnTo>
                  <a:pt x="119680" y="149882"/>
                </a:lnTo>
                <a:lnTo>
                  <a:pt x="120350" y="148533"/>
                </a:lnTo>
                <a:lnTo>
                  <a:pt x="121528" y="146731"/>
                </a:lnTo>
                <a:lnTo>
                  <a:pt x="121893" y="145871"/>
                </a:lnTo>
                <a:lnTo>
                  <a:pt x="122704" y="144879"/>
                </a:lnTo>
                <a:lnTo>
                  <a:pt x="123349" y="143940"/>
                </a:lnTo>
                <a:lnTo>
                  <a:pt x="123483" y="143592"/>
                </a:lnTo>
                <a:lnTo>
                  <a:pt x="123861" y="142971"/>
                </a:lnTo>
                <a:lnTo>
                  <a:pt x="124361" y="142412"/>
                </a:lnTo>
                <a:lnTo>
                  <a:pt x="125049" y="141641"/>
                </a:lnTo>
                <a:lnTo>
                  <a:pt x="125305" y="141176"/>
                </a:lnTo>
                <a:lnTo>
                  <a:pt x="125482" y="140672"/>
                </a:lnTo>
                <a:lnTo>
                  <a:pt x="125775" y="140231"/>
                </a:lnTo>
                <a:lnTo>
                  <a:pt x="126682" y="139141"/>
                </a:lnTo>
                <a:lnTo>
                  <a:pt x="127656" y="138173"/>
                </a:lnTo>
                <a:lnTo>
                  <a:pt x="127901" y="137862"/>
                </a:lnTo>
                <a:lnTo>
                  <a:pt x="128328" y="137031"/>
                </a:lnTo>
                <a:lnTo>
                  <a:pt x="129041" y="136118"/>
                </a:lnTo>
                <a:lnTo>
                  <a:pt x="129668" y="135175"/>
                </a:lnTo>
                <a:lnTo>
                  <a:pt x="131797" y="132684"/>
                </a:lnTo>
                <a:lnTo>
                  <a:pt x="132317" y="131876"/>
                </a:lnTo>
                <a:lnTo>
                  <a:pt x="132607" y="131548"/>
                </a:lnTo>
                <a:lnTo>
                  <a:pt x="133248" y="131109"/>
                </a:lnTo>
                <a:lnTo>
                  <a:pt x="133989" y="130811"/>
                </a:lnTo>
                <a:lnTo>
                  <a:pt x="135059" y="130653"/>
                </a:lnTo>
                <a:lnTo>
                  <a:pt x="136007" y="130692"/>
                </a:lnTo>
                <a:lnTo>
                  <a:pt x="136410" y="130620"/>
                </a:lnTo>
                <a:lnTo>
                  <a:pt x="137432" y="129939"/>
                </a:lnTo>
                <a:lnTo>
                  <a:pt x="137700" y="129090"/>
                </a:lnTo>
                <a:lnTo>
                  <a:pt x="137906" y="127561"/>
                </a:lnTo>
                <a:lnTo>
                  <a:pt x="137895" y="127211"/>
                </a:lnTo>
                <a:lnTo>
                  <a:pt x="137843" y="127080"/>
                </a:lnTo>
                <a:lnTo>
                  <a:pt x="137846" y="126576"/>
                </a:lnTo>
                <a:lnTo>
                  <a:pt x="138015" y="125827"/>
                </a:lnTo>
                <a:lnTo>
                  <a:pt x="137893" y="124576"/>
                </a:lnTo>
                <a:lnTo>
                  <a:pt x="137445" y="122681"/>
                </a:lnTo>
                <a:lnTo>
                  <a:pt x="137374" y="122106"/>
                </a:lnTo>
                <a:lnTo>
                  <a:pt x="137350" y="121694"/>
                </a:lnTo>
                <a:lnTo>
                  <a:pt x="137432" y="121021"/>
                </a:lnTo>
                <a:lnTo>
                  <a:pt x="137576" y="120756"/>
                </a:lnTo>
                <a:lnTo>
                  <a:pt x="138157" y="120168"/>
                </a:lnTo>
                <a:lnTo>
                  <a:pt x="138376" y="119992"/>
                </a:lnTo>
                <a:lnTo>
                  <a:pt x="139037" y="119762"/>
                </a:lnTo>
                <a:lnTo>
                  <a:pt x="139526" y="119473"/>
                </a:lnTo>
                <a:lnTo>
                  <a:pt x="139961" y="119085"/>
                </a:lnTo>
                <a:lnTo>
                  <a:pt x="140101" y="118789"/>
                </a:lnTo>
                <a:lnTo>
                  <a:pt x="140162" y="118001"/>
                </a:lnTo>
                <a:lnTo>
                  <a:pt x="140117" y="117732"/>
                </a:lnTo>
                <a:lnTo>
                  <a:pt x="139827" y="117102"/>
                </a:lnTo>
                <a:lnTo>
                  <a:pt x="139499" y="116897"/>
                </a:lnTo>
                <a:lnTo>
                  <a:pt x="139257" y="116646"/>
                </a:lnTo>
                <a:lnTo>
                  <a:pt x="138065" y="115118"/>
                </a:lnTo>
                <a:lnTo>
                  <a:pt x="137373" y="114837"/>
                </a:lnTo>
                <a:lnTo>
                  <a:pt x="137154" y="114682"/>
                </a:lnTo>
                <a:lnTo>
                  <a:pt x="135928" y="113565"/>
                </a:lnTo>
                <a:lnTo>
                  <a:pt x="135632" y="113133"/>
                </a:lnTo>
                <a:lnTo>
                  <a:pt x="135272" y="112389"/>
                </a:lnTo>
                <a:lnTo>
                  <a:pt x="135289" y="112033"/>
                </a:lnTo>
                <a:lnTo>
                  <a:pt x="135429" y="111333"/>
                </a:lnTo>
                <a:lnTo>
                  <a:pt x="135660" y="110857"/>
                </a:lnTo>
                <a:lnTo>
                  <a:pt x="137909" y="108504"/>
                </a:lnTo>
                <a:lnTo>
                  <a:pt x="138597" y="107388"/>
                </a:lnTo>
                <a:lnTo>
                  <a:pt x="138645" y="107065"/>
                </a:lnTo>
                <a:lnTo>
                  <a:pt x="138671" y="105726"/>
                </a:lnTo>
                <a:lnTo>
                  <a:pt x="138351" y="104118"/>
                </a:lnTo>
                <a:lnTo>
                  <a:pt x="138245" y="103822"/>
                </a:lnTo>
                <a:lnTo>
                  <a:pt x="137763" y="102864"/>
                </a:lnTo>
                <a:lnTo>
                  <a:pt x="137566" y="102165"/>
                </a:lnTo>
                <a:lnTo>
                  <a:pt x="137587" y="101836"/>
                </a:lnTo>
                <a:lnTo>
                  <a:pt x="137695" y="101450"/>
                </a:lnTo>
                <a:lnTo>
                  <a:pt x="137913" y="101056"/>
                </a:lnTo>
                <a:lnTo>
                  <a:pt x="138298" y="100603"/>
                </a:lnTo>
                <a:lnTo>
                  <a:pt x="139709" y="99609"/>
                </a:lnTo>
                <a:lnTo>
                  <a:pt x="140234" y="98906"/>
                </a:lnTo>
                <a:lnTo>
                  <a:pt x="140377" y="98436"/>
                </a:lnTo>
                <a:lnTo>
                  <a:pt x="140323" y="97821"/>
                </a:lnTo>
                <a:lnTo>
                  <a:pt x="139734" y="96605"/>
                </a:lnTo>
                <a:lnTo>
                  <a:pt x="139471" y="96308"/>
                </a:lnTo>
                <a:lnTo>
                  <a:pt x="138761" y="95673"/>
                </a:lnTo>
                <a:lnTo>
                  <a:pt x="138277" y="95045"/>
                </a:lnTo>
                <a:lnTo>
                  <a:pt x="137883" y="94373"/>
                </a:lnTo>
                <a:lnTo>
                  <a:pt x="137757" y="94034"/>
                </a:lnTo>
                <a:lnTo>
                  <a:pt x="137701" y="93515"/>
                </a:lnTo>
                <a:lnTo>
                  <a:pt x="137755" y="92925"/>
                </a:lnTo>
                <a:lnTo>
                  <a:pt x="137855" y="92631"/>
                </a:lnTo>
                <a:lnTo>
                  <a:pt x="138064" y="92388"/>
                </a:lnTo>
                <a:lnTo>
                  <a:pt x="138316" y="92258"/>
                </a:lnTo>
                <a:lnTo>
                  <a:pt x="138759" y="92146"/>
                </a:lnTo>
                <a:lnTo>
                  <a:pt x="140013" y="92236"/>
                </a:lnTo>
                <a:lnTo>
                  <a:pt x="141093" y="92775"/>
                </a:lnTo>
                <a:lnTo>
                  <a:pt x="141537" y="92904"/>
                </a:lnTo>
                <a:lnTo>
                  <a:pt x="142083" y="92897"/>
                </a:lnTo>
                <a:lnTo>
                  <a:pt x="142377" y="92773"/>
                </a:lnTo>
                <a:lnTo>
                  <a:pt x="142448" y="92640"/>
                </a:lnTo>
                <a:lnTo>
                  <a:pt x="142545" y="92182"/>
                </a:lnTo>
                <a:lnTo>
                  <a:pt x="142533" y="91854"/>
                </a:lnTo>
                <a:lnTo>
                  <a:pt x="142365" y="91378"/>
                </a:lnTo>
                <a:lnTo>
                  <a:pt x="141755" y="90420"/>
                </a:lnTo>
                <a:lnTo>
                  <a:pt x="141070" y="88345"/>
                </a:lnTo>
                <a:lnTo>
                  <a:pt x="140993" y="87901"/>
                </a:lnTo>
                <a:lnTo>
                  <a:pt x="141023" y="87485"/>
                </a:lnTo>
                <a:lnTo>
                  <a:pt x="141348" y="86707"/>
                </a:lnTo>
                <a:lnTo>
                  <a:pt x="141613" y="86367"/>
                </a:lnTo>
                <a:lnTo>
                  <a:pt x="142334" y="85649"/>
                </a:lnTo>
                <a:lnTo>
                  <a:pt x="142560" y="85246"/>
                </a:lnTo>
                <a:lnTo>
                  <a:pt x="142805" y="84990"/>
                </a:lnTo>
                <a:lnTo>
                  <a:pt x="142619" y="83225"/>
                </a:lnTo>
                <a:lnTo>
                  <a:pt x="142301" y="82175"/>
                </a:lnTo>
                <a:lnTo>
                  <a:pt x="142139" y="81836"/>
                </a:lnTo>
                <a:lnTo>
                  <a:pt x="141855" y="80784"/>
                </a:lnTo>
                <a:lnTo>
                  <a:pt x="141818" y="80504"/>
                </a:lnTo>
                <a:lnTo>
                  <a:pt x="141786" y="79593"/>
                </a:lnTo>
                <a:lnTo>
                  <a:pt x="141915" y="78874"/>
                </a:lnTo>
                <a:lnTo>
                  <a:pt x="141909" y="78597"/>
                </a:lnTo>
                <a:lnTo>
                  <a:pt x="141802" y="78036"/>
                </a:lnTo>
                <a:lnTo>
                  <a:pt x="141852" y="77733"/>
                </a:lnTo>
                <a:lnTo>
                  <a:pt x="142058" y="77265"/>
                </a:lnTo>
                <a:lnTo>
                  <a:pt x="142131" y="76735"/>
                </a:lnTo>
                <a:lnTo>
                  <a:pt x="141983" y="75606"/>
                </a:lnTo>
                <a:lnTo>
                  <a:pt x="141927" y="75301"/>
                </a:lnTo>
                <a:lnTo>
                  <a:pt x="141510" y="74171"/>
                </a:lnTo>
                <a:lnTo>
                  <a:pt x="141379" y="74082"/>
                </a:lnTo>
                <a:lnTo>
                  <a:pt x="141001" y="73485"/>
                </a:lnTo>
                <a:lnTo>
                  <a:pt x="140727" y="72718"/>
                </a:lnTo>
                <a:lnTo>
                  <a:pt x="140625" y="72209"/>
                </a:lnTo>
                <a:lnTo>
                  <a:pt x="140694" y="71643"/>
                </a:lnTo>
                <a:lnTo>
                  <a:pt x="141119" y="70762"/>
                </a:lnTo>
                <a:lnTo>
                  <a:pt x="142533" y="69197"/>
                </a:lnTo>
                <a:lnTo>
                  <a:pt x="142733" y="68821"/>
                </a:lnTo>
                <a:lnTo>
                  <a:pt x="142793" y="68572"/>
                </a:lnTo>
                <a:lnTo>
                  <a:pt x="142837" y="68073"/>
                </a:lnTo>
                <a:lnTo>
                  <a:pt x="142808" y="67388"/>
                </a:lnTo>
                <a:lnTo>
                  <a:pt x="142727" y="67101"/>
                </a:lnTo>
                <a:lnTo>
                  <a:pt x="142452" y="66546"/>
                </a:lnTo>
                <a:lnTo>
                  <a:pt x="142131" y="65702"/>
                </a:lnTo>
                <a:lnTo>
                  <a:pt x="141889" y="64107"/>
                </a:lnTo>
                <a:lnTo>
                  <a:pt x="141993" y="63248"/>
                </a:lnTo>
                <a:lnTo>
                  <a:pt x="141970" y="62423"/>
                </a:lnTo>
                <a:lnTo>
                  <a:pt x="142027" y="62007"/>
                </a:lnTo>
                <a:lnTo>
                  <a:pt x="142129" y="61682"/>
                </a:lnTo>
                <a:lnTo>
                  <a:pt x="143146" y="58437"/>
                </a:lnTo>
                <a:lnTo>
                  <a:pt x="143313" y="58078"/>
                </a:lnTo>
                <a:lnTo>
                  <a:pt x="143459" y="57882"/>
                </a:lnTo>
                <a:lnTo>
                  <a:pt x="143646" y="57746"/>
                </a:lnTo>
                <a:lnTo>
                  <a:pt x="144162" y="56898"/>
                </a:lnTo>
                <a:lnTo>
                  <a:pt x="144417" y="55934"/>
                </a:lnTo>
                <a:lnTo>
                  <a:pt x="144437" y="55101"/>
                </a:lnTo>
                <a:lnTo>
                  <a:pt x="144336" y="53498"/>
                </a:lnTo>
                <a:lnTo>
                  <a:pt x="144355" y="52159"/>
                </a:lnTo>
                <a:lnTo>
                  <a:pt x="144892" y="50153"/>
                </a:lnTo>
                <a:lnTo>
                  <a:pt x="145447" y="49260"/>
                </a:lnTo>
                <a:lnTo>
                  <a:pt x="146075" y="48768"/>
                </a:lnTo>
                <a:lnTo>
                  <a:pt x="147260" y="47608"/>
                </a:lnTo>
                <a:lnTo>
                  <a:pt x="147481" y="47140"/>
                </a:lnTo>
                <a:lnTo>
                  <a:pt x="147609" y="46224"/>
                </a:lnTo>
                <a:lnTo>
                  <a:pt x="147264" y="44653"/>
                </a:lnTo>
                <a:lnTo>
                  <a:pt x="147290" y="43806"/>
                </a:lnTo>
                <a:lnTo>
                  <a:pt x="147793" y="42218"/>
                </a:lnTo>
                <a:lnTo>
                  <a:pt x="148064" y="41766"/>
                </a:lnTo>
                <a:lnTo>
                  <a:pt x="148105" y="40426"/>
                </a:lnTo>
                <a:lnTo>
                  <a:pt x="147971" y="40010"/>
                </a:lnTo>
                <a:lnTo>
                  <a:pt x="147599" y="39237"/>
                </a:lnTo>
                <a:lnTo>
                  <a:pt x="146578" y="37790"/>
                </a:lnTo>
                <a:lnTo>
                  <a:pt x="146241" y="36997"/>
                </a:lnTo>
                <a:lnTo>
                  <a:pt x="146166" y="36068"/>
                </a:lnTo>
                <a:lnTo>
                  <a:pt x="146301" y="35188"/>
                </a:lnTo>
                <a:lnTo>
                  <a:pt x="146233" y="34246"/>
                </a:lnTo>
                <a:lnTo>
                  <a:pt x="145918" y="33624"/>
                </a:lnTo>
                <a:lnTo>
                  <a:pt x="145399" y="33242"/>
                </a:lnTo>
                <a:lnTo>
                  <a:pt x="144888" y="32959"/>
                </a:lnTo>
                <a:lnTo>
                  <a:pt x="143659" y="32719"/>
                </a:lnTo>
                <a:lnTo>
                  <a:pt x="143363" y="32145"/>
                </a:lnTo>
                <a:lnTo>
                  <a:pt x="143421" y="31732"/>
                </a:lnTo>
                <a:lnTo>
                  <a:pt x="143622" y="31527"/>
                </a:lnTo>
                <a:lnTo>
                  <a:pt x="143751" y="31395"/>
                </a:lnTo>
                <a:lnTo>
                  <a:pt x="144854" y="30690"/>
                </a:lnTo>
                <a:lnTo>
                  <a:pt x="145069" y="30298"/>
                </a:lnTo>
                <a:lnTo>
                  <a:pt x="145079" y="30146"/>
                </a:lnTo>
                <a:lnTo>
                  <a:pt x="144911" y="29699"/>
                </a:lnTo>
                <a:lnTo>
                  <a:pt x="144705" y="28366"/>
                </a:lnTo>
                <a:lnTo>
                  <a:pt x="144399" y="27065"/>
                </a:lnTo>
                <a:lnTo>
                  <a:pt x="144341" y="26384"/>
                </a:lnTo>
                <a:lnTo>
                  <a:pt x="144377" y="26013"/>
                </a:lnTo>
                <a:lnTo>
                  <a:pt x="144761" y="24824"/>
                </a:lnTo>
                <a:lnTo>
                  <a:pt x="144738" y="24438"/>
                </a:lnTo>
                <a:lnTo>
                  <a:pt x="145109" y="23289"/>
                </a:lnTo>
                <a:lnTo>
                  <a:pt x="145200" y="22643"/>
                </a:lnTo>
                <a:lnTo>
                  <a:pt x="145142" y="21649"/>
                </a:lnTo>
                <a:lnTo>
                  <a:pt x="144990" y="21186"/>
                </a:lnTo>
                <a:lnTo>
                  <a:pt x="144485" y="20361"/>
                </a:lnTo>
                <a:lnTo>
                  <a:pt x="144147" y="20214"/>
                </a:lnTo>
                <a:lnTo>
                  <a:pt x="143419" y="19684"/>
                </a:lnTo>
                <a:lnTo>
                  <a:pt x="142314" y="18310"/>
                </a:lnTo>
                <a:lnTo>
                  <a:pt x="141820" y="17118"/>
                </a:lnTo>
                <a:lnTo>
                  <a:pt x="141515" y="16138"/>
                </a:lnTo>
                <a:lnTo>
                  <a:pt x="140684" y="14367"/>
                </a:lnTo>
                <a:lnTo>
                  <a:pt x="140362" y="14159"/>
                </a:lnTo>
                <a:lnTo>
                  <a:pt x="140102" y="14108"/>
                </a:lnTo>
                <a:lnTo>
                  <a:pt x="139123" y="13067"/>
                </a:lnTo>
                <a:lnTo>
                  <a:pt x="137789" y="11535"/>
                </a:lnTo>
                <a:lnTo>
                  <a:pt x="137464" y="11263"/>
                </a:lnTo>
                <a:lnTo>
                  <a:pt x="136671" y="10780"/>
                </a:lnTo>
                <a:lnTo>
                  <a:pt x="136206" y="10427"/>
                </a:lnTo>
                <a:lnTo>
                  <a:pt x="136027" y="9902"/>
                </a:lnTo>
                <a:lnTo>
                  <a:pt x="135913" y="9370"/>
                </a:lnTo>
                <a:lnTo>
                  <a:pt x="135987" y="8699"/>
                </a:lnTo>
                <a:lnTo>
                  <a:pt x="136208" y="8172"/>
                </a:lnTo>
                <a:lnTo>
                  <a:pt x="136891" y="7433"/>
                </a:lnTo>
                <a:lnTo>
                  <a:pt x="137071" y="7241"/>
                </a:lnTo>
                <a:lnTo>
                  <a:pt x="137562" y="6409"/>
                </a:lnTo>
                <a:lnTo>
                  <a:pt x="137906" y="5387"/>
                </a:lnTo>
                <a:lnTo>
                  <a:pt x="138262" y="4716"/>
                </a:lnTo>
                <a:lnTo>
                  <a:pt x="138838" y="4128"/>
                </a:lnTo>
                <a:lnTo>
                  <a:pt x="139828" y="3725"/>
                </a:lnTo>
                <a:lnTo>
                  <a:pt x="140869" y="3110"/>
                </a:lnTo>
                <a:lnTo>
                  <a:pt x="141336" y="2999"/>
                </a:lnTo>
                <a:lnTo>
                  <a:pt x="141804" y="3114"/>
                </a:lnTo>
                <a:lnTo>
                  <a:pt x="142016" y="3222"/>
                </a:lnTo>
                <a:lnTo>
                  <a:pt x="142948" y="3928"/>
                </a:lnTo>
                <a:lnTo>
                  <a:pt x="143323" y="4012"/>
                </a:lnTo>
                <a:lnTo>
                  <a:pt x="143612" y="3969"/>
                </a:lnTo>
                <a:lnTo>
                  <a:pt x="144027" y="3738"/>
                </a:lnTo>
                <a:lnTo>
                  <a:pt x="144357" y="3413"/>
                </a:lnTo>
                <a:lnTo>
                  <a:pt x="144875" y="2547"/>
                </a:lnTo>
                <a:lnTo>
                  <a:pt x="145643" y="1756"/>
                </a:lnTo>
                <a:lnTo>
                  <a:pt x="146106" y="1563"/>
                </a:lnTo>
                <a:lnTo>
                  <a:pt x="146637" y="1161"/>
                </a:lnTo>
                <a:lnTo>
                  <a:pt x="147186" y="624"/>
                </a:lnTo>
                <a:lnTo>
                  <a:pt x="147414" y="498"/>
                </a:lnTo>
                <a:lnTo>
                  <a:pt x="147827" y="445"/>
                </a:lnTo>
                <a:lnTo>
                  <a:pt x="148150" y="269"/>
                </a:lnTo>
                <a:lnTo>
                  <a:pt x="148379" y="0"/>
                </a:lnTo>
                <a:lnTo>
                  <a:pt x="148874" y="2727"/>
                </a:lnTo>
                <a:lnTo>
                  <a:pt x="149466" y="5914"/>
                </a:lnTo>
                <a:lnTo>
                  <a:pt x="151088" y="14699"/>
                </a:lnTo>
                <a:lnTo>
                  <a:pt x="152005" y="19630"/>
                </a:lnTo>
                <a:lnTo>
                  <a:pt x="152088" y="20079"/>
                </a:lnTo>
                <a:lnTo>
                  <a:pt x="152460" y="21419"/>
                </a:lnTo>
                <a:lnTo>
                  <a:pt x="153861" y="29157"/>
                </a:lnTo>
                <a:lnTo>
                  <a:pt x="154555" y="32914"/>
                </a:lnTo>
                <a:lnTo>
                  <a:pt x="155039" y="36077"/>
                </a:lnTo>
                <a:lnTo>
                  <a:pt x="158840" y="56667"/>
                </a:lnTo>
                <a:lnTo>
                  <a:pt x="159130" y="58257"/>
                </a:lnTo>
                <a:lnTo>
                  <a:pt x="160975" y="68173"/>
                </a:lnTo>
                <a:lnTo>
                  <a:pt x="160995" y="68306"/>
                </a:lnTo>
                <a:lnTo>
                  <a:pt x="162345" y="75674"/>
                </a:lnTo>
                <a:lnTo>
                  <a:pt x="163553" y="82265"/>
                </a:lnTo>
                <a:lnTo>
                  <a:pt x="163617" y="82606"/>
                </a:lnTo>
                <a:lnTo>
                  <a:pt x="163682" y="82939"/>
                </a:lnTo>
                <a:lnTo>
                  <a:pt x="164079" y="85061"/>
                </a:lnTo>
                <a:lnTo>
                  <a:pt x="164117" y="85333"/>
                </a:lnTo>
                <a:lnTo>
                  <a:pt x="165183" y="90919"/>
                </a:lnTo>
                <a:lnTo>
                  <a:pt x="167037" y="101233"/>
                </a:lnTo>
                <a:lnTo>
                  <a:pt x="168948" y="111536"/>
                </a:lnTo>
                <a:lnTo>
                  <a:pt x="178098" y="109867"/>
                </a:lnTo>
                <a:lnTo>
                  <a:pt x="188620" y="107892"/>
                </a:lnTo>
                <a:lnTo>
                  <a:pt x="210333" y="103788"/>
                </a:lnTo>
                <a:lnTo>
                  <a:pt x="213530" y="103192"/>
                </a:lnTo>
                <a:lnTo>
                  <a:pt x="225246" y="100996"/>
                </a:lnTo>
                <a:lnTo>
                  <a:pt x="231150" y="99883"/>
                </a:lnTo>
                <a:lnTo>
                  <a:pt x="239458" y="98269"/>
                </a:lnTo>
                <a:lnTo>
                  <a:pt x="253722" y="95432"/>
                </a:lnTo>
                <a:lnTo>
                  <a:pt x="253948" y="95399"/>
                </a:lnTo>
                <a:lnTo>
                  <a:pt x="259525" y="94353"/>
                </a:lnTo>
                <a:lnTo>
                  <a:pt x="266208" y="93000"/>
                </a:lnTo>
                <a:lnTo>
                  <a:pt x="268055" y="102319"/>
                </a:lnTo>
                <a:lnTo>
                  <a:pt x="267990" y="102574"/>
                </a:lnTo>
                <a:lnTo>
                  <a:pt x="270533" y="116004"/>
                </a:lnTo>
                <a:lnTo>
                  <a:pt x="270206" y="116068"/>
                </a:lnTo>
                <a:lnTo>
                  <a:pt x="270375" y="116917"/>
                </a:lnTo>
                <a:lnTo>
                  <a:pt x="270427" y="117325"/>
                </a:lnTo>
                <a:lnTo>
                  <a:pt x="274499" y="138823"/>
                </a:lnTo>
                <a:lnTo>
                  <a:pt x="274340" y="138855"/>
                </a:lnTo>
                <a:lnTo>
                  <a:pt x="275416" y="144679"/>
                </a:lnTo>
                <a:lnTo>
                  <a:pt x="275730" y="146687"/>
                </a:lnTo>
                <a:lnTo>
                  <a:pt x="275859" y="146886"/>
                </a:lnTo>
                <a:lnTo>
                  <a:pt x="276256" y="148475"/>
                </a:lnTo>
                <a:lnTo>
                  <a:pt x="277573" y="155639"/>
                </a:lnTo>
                <a:lnTo>
                  <a:pt x="278642" y="155709"/>
                </a:lnTo>
                <a:lnTo>
                  <a:pt x="279203" y="155148"/>
                </a:lnTo>
                <a:lnTo>
                  <a:pt x="280644" y="154307"/>
                </a:lnTo>
                <a:lnTo>
                  <a:pt x="281722" y="153420"/>
                </a:lnTo>
                <a:lnTo>
                  <a:pt x="282903" y="151789"/>
                </a:lnTo>
                <a:lnTo>
                  <a:pt x="282710" y="151132"/>
                </a:lnTo>
                <a:lnTo>
                  <a:pt x="283027" y="150415"/>
                </a:lnTo>
                <a:lnTo>
                  <a:pt x="283766" y="150059"/>
                </a:lnTo>
                <a:lnTo>
                  <a:pt x="285513" y="146564"/>
                </a:lnTo>
                <a:lnTo>
                  <a:pt x="286349" y="145439"/>
                </a:lnTo>
                <a:lnTo>
                  <a:pt x="287696" y="144949"/>
                </a:lnTo>
                <a:lnTo>
                  <a:pt x="288333" y="144430"/>
                </a:lnTo>
                <a:lnTo>
                  <a:pt x="289071" y="143268"/>
                </a:lnTo>
                <a:lnTo>
                  <a:pt x="289062" y="143137"/>
                </a:lnTo>
                <a:lnTo>
                  <a:pt x="288815" y="142861"/>
                </a:lnTo>
                <a:lnTo>
                  <a:pt x="288841" y="142377"/>
                </a:lnTo>
                <a:lnTo>
                  <a:pt x="289808" y="141380"/>
                </a:lnTo>
                <a:lnTo>
                  <a:pt x="291351" y="140511"/>
                </a:lnTo>
                <a:lnTo>
                  <a:pt x="292635" y="140863"/>
                </a:lnTo>
                <a:lnTo>
                  <a:pt x="293555" y="140783"/>
                </a:lnTo>
                <a:lnTo>
                  <a:pt x="293773" y="140665"/>
                </a:lnTo>
                <a:lnTo>
                  <a:pt x="294133" y="139293"/>
                </a:lnTo>
                <a:lnTo>
                  <a:pt x="293967" y="137637"/>
                </a:lnTo>
                <a:lnTo>
                  <a:pt x="294738" y="136738"/>
                </a:lnTo>
                <a:lnTo>
                  <a:pt x="294968" y="136469"/>
                </a:lnTo>
                <a:lnTo>
                  <a:pt x="296160" y="135582"/>
                </a:lnTo>
                <a:lnTo>
                  <a:pt x="296260" y="135393"/>
                </a:lnTo>
                <a:lnTo>
                  <a:pt x="295848" y="133350"/>
                </a:lnTo>
                <a:lnTo>
                  <a:pt x="295941" y="133007"/>
                </a:lnTo>
                <a:lnTo>
                  <a:pt x="297427" y="132454"/>
                </a:lnTo>
                <a:lnTo>
                  <a:pt x="297927" y="131727"/>
                </a:lnTo>
                <a:lnTo>
                  <a:pt x="298771" y="131622"/>
                </a:lnTo>
                <a:lnTo>
                  <a:pt x="299317" y="131240"/>
                </a:lnTo>
                <a:lnTo>
                  <a:pt x="300044" y="129512"/>
                </a:lnTo>
                <a:lnTo>
                  <a:pt x="300311" y="128417"/>
                </a:lnTo>
                <a:lnTo>
                  <a:pt x="300495" y="128172"/>
                </a:lnTo>
                <a:lnTo>
                  <a:pt x="300697" y="128108"/>
                </a:lnTo>
                <a:lnTo>
                  <a:pt x="301095" y="128214"/>
                </a:lnTo>
                <a:lnTo>
                  <a:pt x="301998" y="127800"/>
                </a:lnTo>
                <a:lnTo>
                  <a:pt x="302127" y="127297"/>
                </a:lnTo>
                <a:lnTo>
                  <a:pt x="302334" y="127176"/>
                </a:lnTo>
                <a:lnTo>
                  <a:pt x="302736" y="127188"/>
                </a:lnTo>
                <a:lnTo>
                  <a:pt x="303012" y="126977"/>
                </a:lnTo>
                <a:lnTo>
                  <a:pt x="303070" y="126477"/>
                </a:lnTo>
                <a:lnTo>
                  <a:pt x="302894" y="126039"/>
                </a:lnTo>
                <a:lnTo>
                  <a:pt x="303108" y="124608"/>
                </a:lnTo>
                <a:lnTo>
                  <a:pt x="303279" y="124432"/>
                </a:lnTo>
                <a:lnTo>
                  <a:pt x="303467" y="124394"/>
                </a:lnTo>
                <a:lnTo>
                  <a:pt x="303830" y="124447"/>
                </a:lnTo>
                <a:lnTo>
                  <a:pt x="304097" y="124804"/>
                </a:lnTo>
                <a:lnTo>
                  <a:pt x="304308" y="124887"/>
                </a:lnTo>
                <a:lnTo>
                  <a:pt x="304507" y="124847"/>
                </a:lnTo>
                <a:lnTo>
                  <a:pt x="304695" y="124810"/>
                </a:lnTo>
                <a:lnTo>
                  <a:pt x="304828" y="124688"/>
                </a:lnTo>
                <a:lnTo>
                  <a:pt x="304885" y="124424"/>
                </a:lnTo>
                <a:lnTo>
                  <a:pt x="304864" y="123956"/>
                </a:lnTo>
                <a:lnTo>
                  <a:pt x="304923" y="123644"/>
                </a:lnTo>
                <a:lnTo>
                  <a:pt x="305272" y="123448"/>
                </a:lnTo>
                <a:lnTo>
                  <a:pt x="305678" y="123287"/>
                </a:lnTo>
                <a:lnTo>
                  <a:pt x="305861" y="123045"/>
                </a:lnTo>
                <a:lnTo>
                  <a:pt x="305860" y="122619"/>
                </a:lnTo>
                <a:lnTo>
                  <a:pt x="305735" y="122221"/>
                </a:lnTo>
                <a:lnTo>
                  <a:pt x="305697" y="121863"/>
                </a:lnTo>
                <a:lnTo>
                  <a:pt x="306077" y="121325"/>
                </a:lnTo>
                <a:lnTo>
                  <a:pt x="306318" y="121329"/>
                </a:lnTo>
                <a:lnTo>
                  <a:pt x="306508" y="121243"/>
                </a:lnTo>
                <a:lnTo>
                  <a:pt x="306618" y="121063"/>
                </a:lnTo>
                <a:lnTo>
                  <a:pt x="306678" y="120878"/>
                </a:lnTo>
                <a:lnTo>
                  <a:pt x="306656" y="120596"/>
                </a:lnTo>
                <a:lnTo>
                  <a:pt x="306616" y="120299"/>
                </a:lnTo>
                <a:lnTo>
                  <a:pt x="306761" y="119911"/>
                </a:lnTo>
                <a:lnTo>
                  <a:pt x="307275" y="119502"/>
                </a:lnTo>
                <a:lnTo>
                  <a:pt x="307559" y="119115"/>
                </a:lnTo>
                <a:lnTo>
                  <a:pt x="308033" y="117231"/>
                </a:lnTo>
                <a:lnTo>
                  <a:pt x="307892" y="116882"/>
                </a:lnTo>
                <a:lnTo>
                  <a:pt x="307626" y="116570"/>
                </a:lnTo>
                <a:lnTo>
                  <a:pt x="307506" y="116365"/>
                </a:lnTo>
                <a:lnTo>
                  <a:pt x="307681" y="116010"/>
                </a:lnTo>
                <a:lnTo>
                  <a:pt x="307839" y="115920"/>
                </a:lnTo>
                <a:lnTo>
                  <a:pt x="308175" y="115959"/>
                </a:lnTo>
                <a:lnTo>
                  <a:pt x="308953" y="115932"/>
                </a:lnTo>
                <a:lnTo>
                  <a:pt x="310245" y="115275"/>
                </a:lnTo>
                <a:lnTo>
                  <a:pt x="311456" y="115472"/>
                </a:lnTo>
                <a:lnTo>
                  <a:pt x="311553" y="115189"/>
                </a:lnTo>
                <a:lnTo>
                  <a:pt x="311485" y="114321"/>
                </a:lnTo>
                <a:lnTo>
                  <a:pt x="311565" y="114025"/>
                </a:lnTo>
                <a:lnTo>
                  <a:pt x="311720" y="113869"/>
                </a:lnTo>
                <a:lnTo>
                  <a:pt x="312105" y="113728"/>
                </a:lnTo>
                <a:lnTo>
                  <a:pt x="313151" y="114399"/>
                </a:lnTo>
                <a:lnTo>
                  <a:pt x="313356" y="114793"/>
                </a:lnTo>
                <a:lnTo>
                  <a:pt x="313398" y="115038"/>
                </a:lnTo>
                <a:lnTo>
                  <a:pt x="313656" y="115436"/>
                </a:lnTo>
                <a:lnTo>
                  <a:pt x="314045" y="115655"/>
                </a:lnTo>
                <a:lnTo>
                  <a:pt x="314257" y="115655"/>
                </a:lnTo>
                <a:lnTo>
                  <a:pt x="314921" y="115275"/>
                </a:lnTo>
                <a:lnTo>
                  <a:pt x="315239" y="115214"/>
                </a:lnTo>
                <a:lnTo>
                  <a:pt x="316043" y="115798"/>
                </a:lnTo>
                <a:lnTo>
                  <a:pt x="317421" y="116286"/>
                </a:lnTo>
                <a:lnTo>
                  <a:pt x="319269" y="116703"/>
                </a:lnTo>
                <a:lnTo>
                  <a:pt x="320215" y="117185"/>
                </a:lnTo>
                <a:lnTo>
                  <a:pt x="320550" y="117561"/>
                </a:lnTo>
                <a:lnTo>
                  <a:pt x="320768" y="117687"/>
                </a:lnTo>
                <a:lnTo>
                  <a:pt x="321539" y="117302"/>
                </a:lnTo>
                <a:lnTo>
                  <a:pt x="321608" y="117034"/>
                </a:lnTo>
                <a:lnTo>
                  <a:pt x="321282" y="114406"/>
                </a:lnTo>
                <a:lnTo>
                  <a:pt x="321849" y="113975"/>
                </a:lnTo>
                <a:lnTo>
                  <a:pt x="322188" y="113425"/>
                </a:lnTo>
                <a:lnTo>
                  <a:pt x="322375" y="112864"/>
                </a:lnTo>
                <a:lnTo>
                  <a:pt x="322319" y="112729"/>
                </a:lnTo>
                <a:lnTo>
                  <a:pt x="322059" y="112580"/>
                </a:lnTo>
                <a:lnTo>
                  <a:pt x="321889" y="112268"/>
                </a:lnTo>
                <a:lnTo>
                  <a:pt x="321885" y="112096"/>
                </a:lnTo>
                <a:lnTo>
                  <a:pt x="322148" y="111696"/>
                </a:lnTo>
                <a:lnTo>
                  <a:pt x="322568" y="111302"/>
                </a:lnTo>
                <a:lnTo>
                  <a:pt x="323165" y="111076"/>
                </a:lnTo>
                <a:lnTo>
                  <a:pt x="324020" y="111046"/>
                </a:lnTo>
                <a:lnTo>
                  <a:pt x="324158" y="110931"/>
                </a:lnTo>
                <a:lnTo>
                  <a:pt x="324632" y="109554"/>
                </a:lnTo>
                <a:lnTo>
                  <a:pt x="325504" y="107435"/>
                </a:lnTo>
                <a:lnTo>
                  <a:pt x="325718" y="106532"/>
                </a:lnTo>
                <a:lnTo>
                  <a:pt x="326113" y="105987"/>
                </a:lnTo>
                <a:lnTo>
                  <a:pt x="326792" y="106021"/>
                </a:lnTo>
                <a:lnTo>
                  <a:pt x="327003" y="105972"/>
                </a:lnTo>
                <a:lnTo>
                  <a:pt x="327162" y="105768"/>
                </a:lnTo>
                <a:lnTo>
                  <a:pt x="327484" y="104598"/>
                </a:lnTo>
                <a:lnTo>
                  <a:pt x="327462" y="104461"/>
                </a:lnTo>
                <a:lnTo>
                  <a:pt x="328565" y="101793"/>
                </a:lnTo>
                <a:lnTo>
                  <a:pt x="328596" y="101509"/>
                </a:lnTo>
                <a:lnTo>
                  <a:pt x="328434" y="100801"/>
                </a:lnTo>
                <a:lnTo>
                  <a:pt x="329429" y="99666"/>
                </a:lnTo>
                <a:lnTo>
                  <a:pt x="330247" y="99744"/>
                </a:lnTo>
                <a:lnTo>
                  <a:pt x="330679" y="100004"/>
                </a:lnTo>
                <a:lnTo>
                  <a:pt x="331194" y="100148"/>
                </a:lnTo>
                <a:lnTo>
                  <a:pt x="331600" y="99929"/>
                </a:lnTo>
                <a:lnTo>
                  <a:pt x="331754" y="99136"/>
                </a:lnTo>
                <a:lnTo>
                  <a:pt x="331514" y="98728"/>
                </a:lnTo>
                <a:lnTo>
                  <a:pt x="330926" y="98226"/>
                </a:lnTo>
                <a:lnTo>
                  <a:pt x="330317" y="98219"/>
                </a:lnTo>
                <a:lnTo>
                  <a:pt x="330064" y="96820"/>
                </a:lnTo>
                <a:lnTo>
                  <a:pt x="330143" y="96627"/>
                </a:lnTo>
                <a:lnTo>
                  <a:pt x="330689" y="96498"/>
                </a:lnTo>
                <a:lnTo>
                  <a:pt x="331129" y="95480"/>
                </a:lnTo>
                <a:lnTo>
                  <a:pt x="331064" y="95137"/>
                </a:lnTo>
                <a:lnTo>
                  <a:pt x="331139" y="94173"/>
                </a:lnTo>
                <a:lnTo>
                  <a:pt x="331874" y="94180"/>
                </a:lnTo>
                <a:lnTo>
                  <a:pt x="332040" y="94345"/>
                </a:lnTo>
                <a:lnTo>
                  <a:pt x="332290" y="94336"/>
                </a:lnTo>
                <a:lnTo>
                  <a:pt x="332424" y="94051"/>
                </a:lnTo>
                <a:lnTo>
                  <a:pt x="332375" y="93585"/>
                </a:lnTo>
                <a:lnTo>
                  <a:pt x="332233" y="93173"/>
                </a:lnTo>
                <a:lnTo>
                  <a:pt x="331364" y="91676"/>
                </a:lnTo>
                <a:lnTo>
                  <a:pt x="331661" y="90379"/>
                </a:lnTo>
                <a:lnTo>
                  <a:pt x="332101" y="90162"/>
                </a:lnTo>
                <a:lnTo>
                  <a:pt x="333379" y="88965"/>
                </a:lnTo>
                <a:lnTo>
                  <a:pt x="334185" y="88446"/>
                </a:lnTo>
                <a:lnTo>
                  <a:pt x="334319" y="88721"/>
                </a:lnTo>
                <a:lnTo>
                  <a:pt x="334343" y="88981"/>
                </a:lnTo>
                <a:lnTo>
                  <a:pt x="334200" y="89604"/>
                </a:lnTo>
                <a:lnTo>
                  <a:pt x="333943" y="89770"/>
                </a:lnTo>
                <a:lnTo>
                  <a:pt x="333841" y="89981"/>
                </a:lnTo>
                <a:lnTo>
                  <a:pt x="333608" y="91603"/>
                </a:lnTo>
                <a:lnTo>
                  <a:pt x="333765" y="91911"/>
                </a:lnTo>
                <a:lnTo>
                  <a:pt x="334562" y="92035"/>
                </a:lnTo>
                <a:lnTo>
                  <a:pt x="335171" y="91977"/>
                </a:lnTo>
                <a:lnTo>
                  <a:pt x="335673" y="91359"/>
                </a:lnTo>
                <a:lnTo>
                  <a:pt x="336354" y="90804"/>
                </a:lnTo>
                <a:lnTo>
                  <a:pt x="336907" y="90838"/>
                </a:lnTo>
                <a:lnTo>
                  <a:pt x="337614" y="91118"/>
                </a:lnTo>
                <a:lnTo>
                  <a:pt x="338014" y="91815"/>
                </a:lnTo>
                <a:lnTo>
                  <a:pt x="338035" y="92013"/>
                </a:lnTo>
                <a:lnTo>
                  <a:pt x="337648" y="92627"/>
                </a:lnTo>
                <a:lnTo>
                  <a:pt x="337001" y="93266"/>
                </a:lnTo>
                <a:lnTo>
                  <a:pt x="336779" y="93205"/>
                </a:lnTo>
                <a:lnTo>
                  <a:pt x="336716" y="92961"/>
                </a:lnTo>
                <a:lnTo>
                  <a:pt x="336480" y="92836"/>
                </a:lnTo>
                <a:lnTo>
                  <a:pt x="335642" y="93004"/>
                </a:lnTo>
                <a:lnTo>
                  <a:pt x="334965" y="93305"/>
                </a:lnTo>
                <a:lnTo>
                  <a:pt x="334266" y="94039"/>
                </a:lnTo>
                <a:lnTo>
                  <a:pt x="334213" y="94386"/>
                </a:lnTo>
                <a:lnTo>
                  <a:pt x="334674" y="94801"/>
                </a:lnTo>
                <a:lnTo>
                  <a:pt x="334895" y="94860"/>
                </a:lnTo>
                <a:lnTo>
                  <a:pt x="335083" y="95011"/>
                </a:lnTo>
                <a:lnTo>
                  <a:pt x="335357" y="95385"/>
                </a:lnTo>
                <a:lnTo>
                  <a:pt x="335427" y="95646"/>
                </a:lnTo>
                <a:lnTo>
                  <a:pt x="335552" y="95861"/>
                </a:lnTo>
                <a:lnTo>
                  <a:pt x="336364" y="96367"/>
                </a:lnTo>
                <a:lnTo>
                  <a:pt x="336722" y="96478"/>
                </a:lnTo>
                <a:lnTo>
                  <a:pt x="337713" y="96418"/>
                </a:lnTo>
                <a:lnTo>
                  <a:pt x="337973" y="96217"/>
                </a:lnTo>
                <a:lnTo>
                  <a:pt x="338136" y="95560"/>
                </a:lnTo>
                <a:lnTo>
                  <a:pt x="338282" y="95446"/>
                </a:lnTo>
                <a:lnTo>
                  <a:pt x="338696" y="95323"/>
                </a:lnTo>
                <a:lnTo>
                  <a:pt x="338847" y="95661"/>
                </a:lnTo>
                <a:lnTo>
                  <a:pt x="339163" y="96647"/>
                </a:lnTo>
                <a:lnTo>
                  <a:pt x="339883" y="97479"/>
                </a:lnTo>
                <a:lnTo>
                  <a:pt x="340098" y="97891"/>
                </a:lnTo>
                <a:lnTo>
                  <a:pt x="341087" y="97866"/>
                </a:lnTo>
                <a:lnTo>
                  <a:pt x="341235" y="97901"/>
                </a:lnTo>
                <a:lnTo>
                  <a:pt x="341801" y="98445"/>
                </a:lnTo>
                <a:lnTo>
                  <a:pt x="341971" y="98529"/>
                </a:lnTo>
                <a:lnTo>
                  <a:pt x="343199" y="98604"/>
                </a:lnTo>
                <a:lnTo>
                  <a:pt x="343399" y="98724"/>
                </a:lnTo>
                <a:lnTo>
                  <a:pt x="343506" y="98852"/>
                </a:lnTo>
                <a:lnTo>
                  <a:pt x="343631" y="99221"/>
                </a:lnTo>
                <a:lnTo>
                  <a:pt x="343868" y="99409"/>
                </a:lnTo>
                <a:lnTo>
                  <a:pt x="344572" y="99506"/>
                </a:lnTo>
                <a:lnTo>
                  <a:pt x="345292" y="99796"/>
                </a:lnTo>
                <a:lnTo>
                  <a:pt x="345939" y="99688"/>
                </a:lnTo>
                <a:lnTo>
                  <a:pt x="346468" y="100006"/>
                </a:lnTo>
                <a:lnTo>
                  <a:pt x="347123" y="100086"/>
                </a:lnTo>
                <a:lnTo>
                  <a:pt x="347266" y="100103"/>
                </a:lnTo>
                <a:lnTo>
                  <a:pt x="349550" y="99325"/>
                </a:lnTo>
                <a:lnTo>
                  <a:pt x="349727" y="99193"/>
                </a:lnTo>
                <a:lnTo>
                  <a:pt x="349710" y="99029"/>
                </a:lnTo>
                <a:lnTo>
                  <a:pt x="350217" y="98883"/>
                </a:lnTo>
                <a:lnTo>
                  <a:pt x="351059" y="98950"/>
                </a:lnTo>
                <a:lnTo>
                  <a:pt x="351949" y="99180"/>
                </a:lnTo>
                <a:lnTo>
                  <a:pt x="352470" y="99182"/>
                </a:lnTo>
                <a:lnTo>
                  <a:pt x="352696" y="98931"/>
                </a:lnTo>
                <a:lnTo>
                  <a:pt x="352876" y="98839"/>
                </a:lnTo>
                <a:lnTo>
                  <a:pt x="353136" y="98921"/>
                </a:lnTo>
                <a:lnTo>
                  <a:pt x="353292" y="99215"/>
                </a:lnTo>
                <a:lnTo>
                  <a:pt x="353471" y="99383"/>
                </a:lnTo>
                <a:lnTo>
                  <a:pt x="353859" y="99576"/>
                </a:lnTo>
                <a:lnTo>
                  <a:pt x="354650" y="99579"/>
                </a:lnTo>
                <a:lnTo>
                  <a:pt x="355343" y="99980"/>
                </a:lnTo>
                <a:lnTo>
                  <a:pt x="355848" y="100187"/>
                </a:lnTo>
                <a:lnTo>
                  <a:pt x="356047" y="100203"/>
                </a:lnTo>
                <a:lnTo>
                  <a:pt x="356815" y="99780"/>
                </a:lnTo>
                <a:lnTo>
                  <a:pt x="357226" y="99712"/>
                </a:lnTo>
                <a:lnTo>
                  <a:pt x="357489" y="99744"/>
                </a:lnTo>
                <a:lnTo>
                  <a:pt x="357812" y="99639"/>
                </a:lnTo>
                <a:lnTo>
                  <a:pt x="359463" y="98833"/>
                </a:lnTo>
                <a:lnTo>
                  <a:pt x="360065" y="98690"/>
                </a:lnTo>
                <a:lnTo>
                  <a:pt x="360846" y="98810"/>
                </a:lnTo>
                <a:lnTo>
                  <a:pt x="361916" y="99078"/>
                </a:lnTo>
                <a:lnTo>
                  <a:pt x="362299" y="98966"/>
                </a:lnTo>
                <a:lnTo>
                  <a:pt x="363192" y="98920"/>
                </a:lnTo>
                <a:lnTo>
                  <a:pt x="363529" y="98647"/>
                </a:lnTo>
                <a:lnTo>
                  <a:pt x="363680" y="98601"/>
                </a:lnTo>
                <a:lnTo>
                  <a:pt x="364008" y="98601"/>
                </a:lnTo>
                <a:lnTo>
                  <a:pt x="364683" y="98803"/>
                </a:lnTo>
                <a:lnTo>
                  <a:pt x="364967" y="98761"/>
                </a:lnTo>
                <a:lnTo>
                  <a:pt x="365185" y="98629"/>
                </a:lnTo>
                <a:lnTo>
                  <a:pt x="365618" y="98027"/>
                </a:lnTo>
                <a:lnTo>
                  <a:pt x="365669" y="97366"/>
                </a:lnTo>
                <a:lnTo>
                  <a:pt x="365573" y="96967"/>
                </a:lnTo>
                <a:lnTo>
                  <a:pt x="365402" y="96540"/>
                </a:lnTo>
                <a:lnTo>
                  <a:pt x="365417" y="96322"/>
                </a:lnTo>
                <a:lnTo>
                  <a:pt x="365573" y="96132"/>
                </a:lnTo>
                <a:lnTo>
                  <a:pt x="366320" y="95878"/>
                </a:lnTo>
                <a:lnTo>
                  <a:pt x="366429" y="95678"/>
                </a:lnTo>
                <a:lnTo>
                  <a:pt x="366375" y="95494"/>
                </a:lnTo>
                <a:lnTo>
                  <a:pt x="366311" y="95331"/>
                </a:lnTo>
                <a:lnTo>
                  <a:pt x="366323" y="95172"/>
                </a:lnTo>
                <a:lnTo>
                  <a:pt x="366512" y="94995"/>
                </a:lnTo>
                <a:lnTo>
                  <a:pt x="366686" y="94958"/>
                </a:lnTo>
                <a:lnTo>
                  <a:pt x="367052" y="95152"/>
                </a:lnTo>
                <a:lnTo>
                  <a:pt x="367451" y="95380"/>
                </a:lnTo>
                <a:lnTo>
                  <a:pt x="367621" y="95275"/>
                </a:lnTo>
                <a:lnTo>
                  <a:pt x="367680" y="94965"/>
                </a:lnTo>
                <a:lnTo>
                  <a:pt x="367653" y="94677"/>
                </a:lnTo>
                <a:lnTo>
                  <a:pt x="367582" y="94339"/>
                </a:lnTo>
                <a:lnTo>
                  <a:pt x="367614" y="94058"/>
                </a:lnTo>
                <a:lnTo>
                  <a:pt x="367920" y="93935"/>
                </a:lnTo>
                <a:lnTo>
                  <a:pt x="368314" y="94208"/>
                </a:lnTo>
                <a:lnTo>
                  <a:pt x="368591" y="94186"/>
                </a:lnTo>
                <a:lnTo>
                  <a:pt x="368854" y="94072"/>
                </a:lnTo>
                <a:lnTo>
                  <a:pt x="368998" y="93963"/>
                </a:lnTo>
                <a:lnTo>
                  <a:pt x="369016" y="93764"/>
                </a:lnTo>
                <a:lnTo>
                  <a:pt x="368829" y="93450"/>
                </a:lnTo>
                <a:lnTo>
                  <a:pt x="368409" y="92961"/>
                </a:lnTo>
                <a:lnTo>
                  <a:pt x="368034" y="92682"/>
                </a:lnTo>
                <a:lnTo>
                  <a:pt x="366838" y="92381"/>
                </a:lnTo>
                <a:lnTo>
                  <a:pt x="365531" y="91725"/>
                </a:lnTo>
                <a:lnTo>
                  <a:pt x="365056" y="91392"/>
                </a:lnTo>
                <a:lnTo>
                  <a:pt x="364532" y="90731"/>
                </a:lnTo>
                <a:lnTo>
                  <a:pt x="364436" y="90143"/>
                </a:lnTo>
                <a:lnTo>
                  <a:pt x="364463" y="89867"/>
                </a:lnTo>
                <a:lnTo>
                  <a:pt x="364670" y="89624"/>
                </a:lnTo>
                <a:lnTo>
                  <a:pt x="364950" y="89410"/>
                </a:lnTo>
                <a:lnTo>
                  <a:pt x="365408" y="89183"/>
                </a:lnTo>
                <a:lnTo>
                  <a:pt x="365672" y="89137"/>
                </a:lnTo>
                <a:lnTo>
                  <a:pt x="367174" y="89382"/>
                </a:lnTo>
                <a:lnTo>
                  <a:pt x="367731" y="89594"/>
                </a:lnTo>
                <a:lnTo>
                  <a:pt x="368064" y="89828"/>
                </a:lnTo>
                <a:lnTo>
                  <a:pt x="368209" y="89872"/>
                </a:lnTo>
                <a:lnTo>
                  <a:pt x="369263" y="89969"/>
                </a:lnTo>
                <a:lnTo>
                  <a:pt x="369883" y="89634"/>
                </a:lnTo>
                <a:lnTo>
                  <a:pt x="370164" y="89355"/>
                </a:lnTo>
                <a:lnTo>
                  <a:pt x="370304" y="89040"/>
                </a:lnTo>
                <a:lnTo>
                  <a:pt x="370210" y="88661"/>
                </a:lnTo>
                <a:lnTo>
                  <a:pt x="369951" y="88354"/>
                </a:lnTo>
                <a:lnTo>
                  <a:pt x="369378" y="88050"/>
                </a:lnTo>
                <a:lnTo>
                  <a:pt x="368311" y="87679"/>
                </a:lnTo>
                <a:lnTo>
                  <a:pt x="367464" y="87241"/>
                </a:lnTo>
                <a:lnTo>
                  <a:pt x="366892" y="86804"/>
                </a:lnTo>
                <a:lnTo>
                  <a:pt x="366164" y="86087"/>
                </a:lnTo>
                <a:lnTo>
                  <a:pt x="365975" y="85870"/>
                </a:lnTo>
                <a:lnTo>
                  <a:pt x="365873" y="85672"/>
                </a:lnTo>
                <a:lnTo>
                  <a:pt x="365844" y="85386"/>
                </a:lnTo>
                <a:lnTo>
                  <a:pt x="366059" y="84997"/>
                </a:lnTo>
                <a:lnTo>
                  <a:pt x="366431" y="84760"/>
                </a:lnTo>
                <a:lnTo>
                  <a:pt x="366943" y="84719"/>
                </a:lnTo>
                <a:lnTo>
                  <a:pt x="367733" y="84923"/>
                </a:lnTo>
                <a:lnTo>
                  <a:pt x="369446" y="85196"/>
                </a:lnTo>
                <a:lnTo>
                  <a:pt x="370017" y="85576"/>
                </a:lnTo>
                <a:lnTo>
                  <a:pt x="370767" y="85823"/>
                </a:lnTo>
                <a:lnTo>
                  <a:pt x="371289" y="85806"/>
                </a:lnTo>
                <a:lnTo>
                  <a:pt x="371599" y="85683"/>
                </a:lnTo>
                <a:lnTo>
                  <a:pt x="371719" y="85545"/>
                </a:lnTo>
                <a:lnTo>
                  <a:pt x="371764" y="85324"/>
                </a:lnTo>
                <a:lnTo>
                  <a:pt x="371722" y="85194"/>
                </a:lnTo>
                <a:lnTo>
                  <a:pt x="370949" y="84621"/>
                </a:lnTo>
                <a:lnTo>
                  <a:pt x="370412" y="84078"/>
                </a:lnTo>
                <a:lnTo>
                  <a:pt x="370369" y="83864"/>
                </a:lnTo>
                <a:lnTo>
                  <a:pt x="370378" y="83467"/>
                </a:lnTo>
                <a:lnTo>
                  <a:pt x="370534" y="83290"/>
                </a:lnTo>
                <a:lnTo>
                  <a:pt x="371188" y="83013"/>
                </a:lnTo>
                <a:lnTo>
                  <a:pt x="371712" y="83096"/>
                </a:lnTo>
                <a:lnTo>
                  <a:pt x="371910" y="83230"/>
                </a:lnTo>
                <a:lnTo>
                  <a:pt x="372295" y="83337"/>
                </a:lnTo>
                <a:lnTo>
                  <a:pt x="372692" y="83312"/>
                </a:lnTo>
                <a:lnTo>
                  <a:pt x="372914" y="83180"/>
                </a:lnTo>
                <a:lnTo>
                  <a:pt x="373053" y="82966"/>
                </a:lnTo>
                <a:lnTo>
                  <a:pt x="373061" y="82813"/>
                </a:lnTo>
                <a:lnTo>
                  <a:pt x="372994" y="82591"/>
                </a:lnTo>
                <a:lnTo>
                  <a:pt x="372749" y="82304"/>
                </a:lnTo>
                <a:lnTo>
                  <a:pt x="372400" y="82109"/>
                </a:lnTo>
                <a:lnTo>
                  <a:pt x="372265" y="81823"/>
                </a:lnTo>
                <a:lnTo>
                  <a:pt x="372340" y="81608"/>
                </a:lnTo>
                <a:lnTo>
                  <a:pt x="372600" y="81437"/>
                </a:lnTo>
                <a:lnTo>
                  <a:pt x="372911" y="81383"/>
                </a:lnTo>
                <a:lnTo>
                  <a:pt x="374690" y="81513"/>
                </a:lnTo>
                <a:lnTo>
                  <a:pt x="374882" y="81527"/>
                </a:lnTo>
                <a:lnTo>
                  <a:pt x="376769" y="81766"/>
                </a:lnTo>
                <a:lnTo>
                  <a:pt x="377259" y="81839"/>
                </a:lnTo>
                <a:lnTo>
                  <a:pt x="379829" y="82449"/>
                </a:lnTo>
                <a:lnTo>
                  <a:pt x="380959" y="82314"/>
                </a:lnTo>
                <a:lnTo>
                  <a:pt x="381379" y="82329"/>
                </a:lnTo>
                <a:lnTo>
                  <a:pt x="381530" y="82240"/>
                </a:lnTo>
                <a:lnTo>
                  <a:pt x="381628" y="81916"/>
                </a:lnTo>
                <a:lnTo>
                  <a:pt x="381509" y="81342"/>
                </a:lnTo>
                <a:lnTo>
                  <a:pt x="381513" y="80830"/>
                </a:lnTo>
                <a:lnTo>
                  <a:pt x="382021" y="79506"/>
                </a:lnTo>
                <a:lnTo>
                  <a:pt x="382585" y="78796"/>
                </a:lnTo>
                <a:lnTo>
                  <a:pt x="383202" y="77740"/>
                </a:lnTo>
                <a:lnTo>
                  <a:pt x="384047" y="76965"/>
                </a:lnTo>
                <a:lnTo>
                  <a:pt x="384235" y="76662"/>
                </a:lnTo>
                <a:lnTo>
                  <a:pt x="384315" y="76364"/>
                </a:lnTo>
                <a:lnTo>
                  <a:pt x="384252" y="76187"/>
                </a:lnTo>
                <a:lnTo>
                  <a:pt x="383199" y="75417"/>
                </a:lnTo>
                <a:lnTo>
                  <a:pt x="383126" y="75129"/>
                </a:lnTo>
                <a:lnTo>
                  <a:pt x="383234" y="74916"/>
                </a:lnTo>
                <a:lnTo>
                  <a:pt x="383582" y="74622"/>
                </a:lnTo>
                <a:lnTo>
                  <a:pt x="385497" y="74231"/>
                </a:lnTo>
                <a:lnTo>
                  <a:pt x="385835" y="74076"/>
                </a:lnTo>
                <a:lnTo>
                  <a:pt x="385977" y="73892"/>
                </a:lnTo>
                <a:lnTo>
                  <a:pt x="386276" y="73297"/>
                </a:lnTo>
                <a:lnTo>
                  <a:pt x="386491" y="72361"/>
                </a:lnTo>
                <a:lnTo>
                  <a:pt x="386585" y="72196"/>
                </a:lnTo>
                <a:lnTo>
                  <a:pt x="387236" y="71445"/>
                </a:lnTo>
                <a:lnTo>
                  <a:pt x="387784" y="71220"/>
                </a:lnTo>
                <a:lnTo>
                  <a:pt x="388282" y="71159"/>
                </a:lnTo>
                <a:lnTo>
                  <a:pt x="389191" y="71214"/>
                </a:lnTo>
                <a:lnTo>
                  <a:pt x="390011" y="71432"/>
                </a:lnTo>
                <a:lnTo>
                  <a:pt x="391007" y="71235"/>
                </a:lnTo>
                <a:lnTo>
                  <a:pt x="391828" y="71325"/>
                </a:lnTo>
                <a:lnTo>
                  <a:pt x="392096" y="71436"/>
                </a:lnTo>
                <a:lnTo>
                  <a:pt x="392945" y="71422"/>
                </a:lnTo>
                <a:lnTo>
                  <a:pt x="394149" y="71551"/>
                </a:lnTo>
                <a:lnTo>
                  <a:pt x="394532" y="71527"/>
                </a:lnTo>
                <a:lnTo>
                  <a:pt x="395147" y="71629"/>
                </a:lnTo>
                <a:lnTo>
                  <a:pt x="395631" y="71794"/>
                </a:lnTo>
                <a:lnTo>
                  <a:pt x="396475" y="72434"/>
                </a:lnTo>
                <a:lnTo>
                  <a:pt x="396603" y="72465"/>
                </a:lnTo>
                <a:lnTo>
                  <a:pt x="397192" y="72344"/>
                </a:lnTo>
                <a:lnTo>
                  <a:pt x="397692" y="72526"/>
                </a:lnTo>
                <a:lnTo>
                  <a:pt x="398021" y="72733"/>
                </a:lnTo>
                <a:lnTo>
                  <a:pt x="398752" y="73287"/>
                </a:lnTo>
                <a:lnTo>
                  <a:pt x="400606" y="74514"/>
                </a:lnTo>
                <a:lnTo>
                  <a:pt x="400864" y="74820"/>
                </a:lnTo>
                <a:lnTo>
                  <a:pt x="401134" y="75045"/>
                </a:lnTo>
                <a:lnTo>
                  <a:pt x="402083" y="75472"/>
                </a:lnTo>
                <a:lnTo>
                  <a:pt x="402412" y="75705"/>
                </a:lnTo>
                <a:lnTo>
                  <a:pt x="403170" y="76586"/>
                </a:lnTo>
                <a:lnTo>
                  <a:pt x="403900" y="77157"/>
                </a:lnTo>
                <a:lnTo>
                  <a:pt x="404094" y="77381"/>
                </a:lnTo>
                <a:lnTo>
                  <a:pt x="405525" y="79035"/>
                </a:lnTo>
                <a:lnTo>
                  <a:pt x="405682" y="79151"/>
                </a:lnTo>
                <a:lnTo>
                  <a:pt x="406025" y="79274"/>
                </a:lnTo>
                <a:lnTo>
                  <a:pt x="406457" y="79289"/>
                </a:lnTo>
                <a:lnTo>
                  <a:pt x="407478" y="79106"/>
                </a:lnTo>
                <a:lnTo>
                  <a:pt x="408114" y="79067"/>
                </a:lnTo>
                <a:lnTo>
                  <a:pt x="408861" y="78865"/>
                </a:lnTo>
                <a:lnTo>
                  <a:pt x="409079" y="78650"/>
                </a:lnTo>
                <a:lnTo>
                  <a:pt x="409330" y="78088"/>
                </a:lnTo>
                <a:lnTo>
                  <a:pt x="409634" y="77726"/>
                </a:lnTo>
                <a:lnTo>
                  <a:pt x="409985" y="77490"/>
                </a:lnTo>
                <a:lnTo>
                  <a:pt x="410401" y="77411"/>
                </a:lnTo>
                <a:lnTo>
                  <a:pt x="410831" y="78365"/>
                </a:lnTo>
                <a:lnTo>
                  <a:pt x="410994" y="79476"/>
                </a:lnTo>
                <a:lnTo>
                  <a:pt x="412087" y="80056"/>
                </a:lnTo>
                <a:lnTo>
                  <a:pt x="412690" y="79632"/>
                </a:lnTo>
                <a:lnTo>
                  <a:pt x="412747" y="78688"/>
                </a:lnTo>
                <a:lnTo>
                  <a:pt x="412075" y="77409"/>
                </a:lnTo>
                <a:lnTo>
                  <a:pt x="411399" y="76164"/>
                </a:lnTo>
                <a:lnTo>
                  <a:pt x="411595" y="75867"/>
                </a:lnTo>
                <a:lnTo>
                  <a:pt x="411999" y="75734"/>
                </a:lnTo>
                <a:lnTo>
                  <a:pt x="412468" y="75819"/>
                </a:lnTo>
                <a:lnTo>
                  <a:pt x="412950" y="76191"/>
                </a:lnTo>
                <a:lnTo>
                  <a:pt x="413369" y="76893"/>
                </a:lnTo>
                <a:lnTo>
                  <a:pt x="413692" y="77176"/>
                </a:lnTo>
                <a:lnTo>
                  <a:pt x="414386" y="77283"/>
                </a:lnTo>
                <a:lnTo>
                  <a:pt x="417126" y="77382"/>
                </a:lnTo>
                <a:lnTo>
                  <a:pt x="417427" y="77242"/>
                </a:lnTo>
                <a:lnTo>
                  <a:pt x="417599" y="77092"/>
                </a:lnTo>
                <a:lnTo>
                  <a:pt x="417674" y="76923"/>
                </a:lnTo>
                <a:lnTo>
                  <a:pt x="417678" y="76566"/>
                </a:lnTo>
                <a:lnTo>
                  <a:pt x="417579" y="76162"/>
                </a:lnTo>
                <a:lnTo>
                  <a:pt x="417453" y="75950"/>
                </a:lnTo>
                <a:lnTo>
                  <a:pt x="416849" y="75421"/>
                </a:lnTo>
                <a:lnTo>
                  <a:pt x="416813" y="75278"/>
                </a:lnTo>
                <a:lnTo>
                  <a:pt x="416956" y="75088"/>
                </a:lnTo>
                <a:lnTo>
                  <a:pt x="417962" y="75058"/>
                </a:lnTo>
                <a:lnTo>
                  <a:pt x="418606" y="75317"/>
                </a:lnTo>
                <a:lnTo>
                  <a:pt x="419702" y="75491"/>
                </a:lnTo>
                <a:lnTo>
                  <a:pt x="420128" y="75495"/>
                </a:lnTo>
                <a:lnTo>
                  <a:pt x="421115" y="75264"/>
                </a:lnTo>
                <a:lnTo>
                  <a:pt x="421588" y="75304"/>
                </a:lnTo>
                <a:lnTo>
                  <a:pt x="422085" y="75599"/>
                </a:lnTo>
                <a:lnTo>
                  <a:pt x="422296" y="75785"/>
                </a:lnTo>
                <a:lnTo>
                  <a:pt x="422751" y="76958"/>
                </a:lnTo>
                <a:lnTo>
                  <a:pt x="422844" y="77413"/>
                </a:lnTo>
                <a:lnTo>
                  <a:pt x="422915" y="78170"/>
                </a:lnTo>
                <a:lnTo>
                  <a:pt x="422955" y="79447"/>
                </a:lnTo>
                <a:lnTo>
                  <a:pt x="422787" y="80071"/>
                </a:lnTo>
                <a:lnTo>
                  <a:pt x="422297" y="80435"/>
                </a:lnTo>
                <a:lnTo>
                  <a:pt x="421018" y="80678"/>
                </a:lnTo>
                <a:lnTo>
                  <a:pt x="420126" y="81006"/>
                </a:lnTo>
                <a:lnTo>
                  <a:pt x="419467" y="81105"/>
                </a:lnTo>
                <a:lnTo>
                  <a:pt x="418945" y="81269"/>
                </a:lnTo>
                <a:lnTo>
                  <a:pt x="418310" y="81793"/>
                </a:lnTo>
                <a:lnTo>
                  <a:pt x="418172" y="81979"/>
                </a:lnTo>
                <a:lnTo>
                  <a:pt x="418138" y="82131"/>
                </a:lnTo>
                <a:lnTo>
                  <a:pt x="418166" y="82391"/>
                </a:lnTo>
                <a:lnTo>
                  <a:pt x="418504" y="82824"/>
                </a:lnTo>
                <a:lnTo>
                  <a:pt x="420092" y="83450"/>
                </a:lnTo>
                <a:lnTo>
                  <a:pt x="420821" y="84037"/>
                </a:lnTo>
                <a:lnTo>
                  <a:pt x="420956" y="84248"/>
                </a:lnTo>
                <a:lnTo>
                  <a:pt x="421011" y="84447"/>
                </a:lnTo>
                <a:lnTo>
                  <a:pt x="421113" y="85258"/>
                </a:lnTo>
                <a:lnTo>
                  <a:pt x="421106" y="85702"/>
                </a:lnTo>
                <a:lnTo>
                  <a:pt x="421193" y="86276"/>
                </a:lnTo>
                <a:lnTo>
                  <a:pt x="421291" y="86555"/>
                </a:lnTo>
                <a:lnTo>
                  <a:pt x="421588" y="86823"/>
                </a:lnTo>
                <a:lnTo>
                  <a:pt x="421931" y="86838"/>
                </a:lnTo>
                <a:lnTo>
                  <a:pt x="422783" y="86517"/>
                </a:lnTo>
                <a:lnTo>
                  <a:pt x="423524" y="85968"/>
                </a:lnTo>
                <a:lnTo>
                  <a:pt x="423577" y="85644"/>
                </a:lnTo>
                <a:lnTo>
                  <a:pt x="423371" y="84645"/>
                </a:lnTo>
                <a:lnTo>
                  <a:pt x="423458" y="84383"/>
                </a:lnTo>
                <a:lnTo>
                  <a:pt x="423628" y="84213"/>
                </a:lnTo>
                <a:lnTo>
                  <a:pt x="423935" y="84089"/>
                </a:lnTo>
                <a:lnTo>
                  <a:pt x="424580" y="84223"/>
                </a:lnTo>
                <a:lnTo>
                  <a:pt x="424784" y="84340"/>
                </a:lnTo>
                <a:lnTo>
                  <a:pt x="425019" y="84703"/>
                </a:lnTo>
                <a:lnTo>
                  <a:pt x="425086" y="84920"/>
                </a:lnTo>
                <a:lnTo>
                  <a:pt x="425080" y="85830"/>
                </a:lnTo>
                <a:lnTo>
                  <a:pt x="424828" y="86197"/>
                </a:lnTo>
                <a:lnTo>
                  <a:pt x="423559" y="87557"/>
                </a:lnTo>
                <a:lnTo>
                  <a:pt x="423390" y="87909"/>
                </a:lnTo>
                <a:lnTo>
                  <a:pt x="423377" y="88071"/>
                </a:lnTo>
                <a:lnTo>
                  <a:pt x="423457" y="88230"/>
                </a:lnTo>
                <a:lnTo>
                  <a:pt x="423695" y="88440"/>
                </a:lnTo>
                <a:lnTo>
                  <a:pt x="425078" y="88631"/>
                </a:lnTo>
                <a:lnTo>
                  <a:pt x="425688" y="88560"/>
                </a:lnTo>
                <a:lnTo>
                  <a:pt x="426137" y="88508"/>
                </a:lnTo>
                <a:lnTo>
                  <a:pt x="427439" y="88687"/>
                </a:lnTo>
                <a:lnTo>
                  <a:pt x="429254" y="87488"/>
                </a:lnTo>
                <a:lnTo>
                  <a:pt x="429410" y="87269"/>
                </a:lnTo>
                <a:lnTo>
                  <a:pt x="429648" y="87090"/>
                </a:lnTo>
                <a:lnTo>
                  <a:pt x="430310" y="86891"/>
                </a:lnTo>
                <a:lnTo>
                  <a:pt x="430639" y="86871"/>
                </a:lnTo>
                <a:lnTo>
                  <a:pt x="430907" y="86978"/>
                </a:lnTo>
                <a:lnTo>
                  <a:pt x="431189" y="87177"/>
                </a:lnTo>
                <a:lnTo>
                  <a:pt x="431279" y="87325"/>
                </a:lnTo>
                <a:lnTo>
                  <a:pt x="431302" y="87493"/>
                </a:lnTo>
                <a:lnTo>
                  <a:pt x="431203" y="87729"/>
                </a:lnTo>
                <a:lnTo>
                  <a:pt x="431041" y="87897"/>
                </a:lnTo>
                <a:lnTo>
                  <a:pt x="430828" y="88080"/>
                </a:lnTo>
                <a:lnTo>
                  <a:pt x="429948" y="88535"/>
                </a:lnTo>
                <a:lnTo>
                  <a:pt x="429373" y="88923"/>
                </a:lnTo>
                <a:lnTo>
                  <a:pt x="428809" y="89453"/>
                </a:lnTo>
                <a:lnTo>
                  <a:pt x="428732" y="89638"/>
                </a:lnTo>
                <a:lnTo>
                  <a:pt x="428676" y="89870"/>
                </a:lnTo>
                <a:lnTo>
                  <a:pt x="428717" y="90246"/>
                </a:lnTo>
                <a:lnTo>
                  <a:pt x="428938" y="90611"/>
                </a:lnTo>
                <a:lnTo>
                  <a:pt x="429073" y="90732"/>
                </a:lnTo>
                <a:lnTo>
                  <a:pt x="429721" y="91025"/>
                </a:lnTo>
                <a:lnTo>
                  <a:pt x="430978" y="91498"/>
                </a:lnTo>
                <a:lnTo>
                  <a:pt x="430785" y="91800"/>
                </a:lnTo>
                <a:lnTo>
                  <a:pt x="430593" y="93444"/>
                </a:lnTo>
                <a:lnTo>
                  <a:pt x="430691" y="93654"/>
                </a:lnTo>
                <a:lnTo>
                  <a:pt x="430677" y="93802"/>
                </a:lnTo>
                <a:lnTo>
                  <a:pt x="430841" y="94877"/>
                </a:lnTo>
                <a:lnTo>
                  <a:pt x="431245" y="95419"/>
                </a:lnTo>
                <a:lnTo>
                  <a:pt x="432152" y="95552"/>
                </a:lnTo>
                <a:lnTo>
                  <a:pt x="433211" y="95246"/>
                </a:lnTo>
                <a:lnTo>
                  <a:pt x="433682" y="95349"/>
                </a:lnTo>
                <a:lnTo>
                  <a:pt x="434115" y="95527"/>
                </a:lnTo>
                <a:lnTo>
                  <a:pt x="434300" y="95663"/>
                </a:lnTo>
                <a:lnTo>
                  <a:pt x="434420" y="96027"/>
                </a:lnTo>
                <a:lnTo>
                  <a:pt x="435148" y="97037"/>
                </a:lnTo>
                <a:lnTo>
                  <a:pt x="436088" y="98000"/>
                </a:lnTo>
                <a:lnTo>
                  <a:pt x="436661" y="99015"/>
                </a:lnTo>
                <a:lnTo>
                  <a:pt x="436788" y="99369"/>
                </a:lnTo>
                <a:lnTo>
                  <a:pt x="436800" y="99609"/>
                </a:lnTo>
                <a:lnTo>
                  <a:pt x="436676" y="99830"/>
                </a:lnTo>
                <a:lnTo>
                  <a:pt x="436447" y="99982"/>
                </a:lnTo>
                <a:lnTo>
                  <a:pt x="435645" y="100313"/>
                </a:lnTo>
                <a:lnTo>
                  <a:pt x="435435" y="100466"/>
                </a:lnTo>
                <a:lnTo>
                  <a:pt x="435357" y="100639"/>
                </a:lnTo>
                <a:lnTo>
                  <a:pt x="435384" y="100945"/>
                </a:lnTo>
                <a:lnTo>
                  <a:pt x="435467" y="101092"/>
                </a:lnTo>
                <a:lnTo>
                  <a:pt x="436666" y="102497"/>
                </a:lnTo>
                <a:lnTo>
                  <a:pt x="436828" y="103119"/>
                </a:lnTo>
                <a:lnTo>
                  <a:pt x="436814" y="103973"/>
                </a:lnTo>
                <a:lnTo>
                  <a:pt x="436498" y="104519"/>
                </a:lnTo>
                <a:lnTo>
                  <a:pt x="435774" y="105200"/>
                </a:lnTo>
                <a:lnTo>
                  <a:pt x="435699" y="105360"/>
                </a:lnTo>
                <a:lnTo>
                  <a:pt x="435682" y="105572"/>
                </a:lnTo>
                <a:lnTo>
                  <a:pt x="435752" y="105907"/>
                </a:lnTo>
                <a:lnTo>
                  <a:pt x="435956" y="106169"/>
                </a:lnTo>
                <a:lnTo>
                  <a:pt x="436403" y="106506"/>
                </a:lnTo>
                <a:lnTo>
                  <a:pt x="438524" y="106913"/>
                </a:lnTo>
                <a:lnTo>
                  <a:pt x="438968" y="107111"/>
                </a:lnTo>
                <a:lnTo>
                  <a:pt x="439377" y="107403"/>
                </a:lnTo>
                <a:lnTo>
                  <a:pt x="440120" y="107286"/>
                </a:lnTo>
                <a:lnTo>
                  <a:pt x="440123" y="107490"/>
                </a:lnTo>
                <a:lnTo>
                  <a:pt x="439997" y="107669"/>
                </a:lnTo>
                <a:lnTo>
                  <a:pt x="439286" y="108182"/>
                </a:lnTo>
                <a:lnTo>
                  <a:pt x="438920" y="108674"/>
                </a:lnTo>
                <a:lnTo>
                  <a:pt x="438222" y="111028"/>
                </a:lnTo>
                <a:lnTo>
                  <a:pt x="438094" y="111779"/>
                </a:lnTo>
                <a:lnTo>
                  <a:pt x="438021" y="112543"/>
                </a:lnTo>
                <a:lnTo>
                  <a:pt x="438042" y="112923"/>
                </a:lnTo>
                <a:lnTo>
                  <a:pt x="438144" y="113279"/>
                </a:lnTo>
                <a:lnTo>
                  <a:pt x="437975" y="113665"/>
                </a:lnTo>
                <a:lnTo>
                  <a:pt x="437863" y="114370"/>
                </a:lnTo>
                <a:lnTo>
                  <a:pt x="437861" y="114507"/>
                </a:lnTo>
                <a:lnTo>
                  <a:pt x="437712" y="115183"/>
                </a:lnTo>
                <a:lnTo>
                  <a:pt x="437732" y="115758"/>
                </a:lnTo>
                <a:lnTo>
                  <a:pt x="437417" y="115967"/>
                </a:lnTo>
                <a:lnTo>
                  <a:pt x="437271" y="115958"/>
                </a:lnTo>
                <a:lnTo>
                  <a:pt x="437085" y="116302"/>
                </a:lnTo>
                <a:lnTo>
                  <a:pt x="437247" y="117009"/>
                </a:lnTo>
                <a:lnTo>
                  <a:pt x="437557" y="116943"/>
                </a:lnTo>
                <a:lnTo>
                  <a:pt x="437502" y="118549"/>
                </a:lnTo>
                <a:lnTo>
                  <a:pt x="437076" y="119586"/>
                </a:lnTo>
                <a:lnTo>
                  <a:pt x="436840" y="119940"/>
                </a:lnTo>
                <a:lnTo>
                  <a:pt x="436693" y="120330"/>
                </a:lnTo>
                <a:lnTo>
                  <a:pt x="436447" y="121501"/>
                </a:lnTo>
                <a:lnTo>
                  <a:pt x="436126" y="122218"/>
                </a:lnTo>
                <a:lnTo>
                  <a:pt x="436136" y="122700"/>
                </a:lnTo>
                <a:lnTo>
                  <a:pt x="435949" y="123454"/>
                </a:lnTo>
                <a:lnTo>
                  <a:pt x="435950" y="123591"/>
                </a:lnTo>
                <a:lnTo>
                  <a:pt x="436162" y="124219"/>
                </a:lnTo>
                <a:lnTo>
                  <a:pt x="436178" y="124394"/>
                </a:lnTo>
                <a:lnTo>
                  <a:pt x="435897" y="126151"/>
                </a:lnTo>
                <a:lnTo>
                  <a:pt x="435961" y="126311"/>
                </a:lnTo>
                <a:lnTo>
                  <a:pt x="435997" y="126786"/>
                </a:lnTo>
                <a:lnTo>
                  <a:pt x="435961" y="127022"/>
                </a:lnTo>
                <a:lnTo>
                  <a:pt x="435769" y="127551"/>
                </a:lnTo>
                <a:lnTo>
                  <a:pt x="435592" y="127716"/>
                </a:lnTo>
                <a:lnTo>
                  <a:pt x="435480" y="128062"/>
                </a:lnTo>
                <a:lnTo>
                  <a:pt x="435246" y="129345"/>
                </a:lnTo>
                <a:lnTo>
                  <a:pt x="435043" y="129751"/>
                </a:lnTo>
                <a:lnTo>
                  <a:pt x="435029" y="130343"/>
                </a:lnTo>
                <a:lnTo>
                  <a:pt x="435078" y="130623"/>
                </a:lnTo>
                <a:lnTo>
                  <a:pt x="435221" y="130936"/>
                </a:lnTo>
                <a:lnTo>
                  <a:pt x="435297" y="131267"/>
                </a:lnTo>
                <a:lnTo>
                  <a:pt x="434923" y="132304"/>
                </a:lnTo>
                <a:lnTo>
                  <a:pt x="412306" y="120482"/>
                </a:lnTo>
                <a:lnTo>
                  <a:pt x="404005" y="116217"/>
                </a:lnTo>
                <a:lnTo>
                  <a:pt x="400449" y="114288"/>
                </a:lnTo>
                <a:lnTo>
                  <a:pt x="398587" y="113466"/>
                </a:lnTo>
                <a:lnTo>
                  <a:pt x="395332" y="111558"/>
                </a:lnTo>
                <a:lnTo>
                  <a:pt x="393362" y="110574"/>
                </a:lnTo>
                <a:lnTo>
                  <a:pt x="390766" y="109088"/>
                </a:lnTo>
                <a:lnTo>
                  <a:pt x="386999" y="106971"/>
                </a:lnTo>
                <a:lnTo>
                  <a:pt x="384278" y="105724"/>
                </a:lnTo>
                <a:lnTo>
                  <a:pt x="377811" y="102386"/>
                </a:lnTo>
                <a:lnTo>
                  <a:pt x="377686" y="102893"/>
                </a:lnTo>
                <a:lnTo>
                  <a:pt x="378159" y="103137"/>
                </a:lnTo>
                <a:lnTo>
                  <a:pt x="378249" y="103874"/>
                </a:lnTo>
                <a:lnTo>
                  <a:pt x="378214" y="104237"/>
                </a:lnTo>
                <a:lnTo>
                  <a:pt x="378257" y="104610"/>
                </a:lnTo>
                <a:lnTo>
                  <a:pt x="378428" y="104832"/>
                </a:lnTo>
                <a:lnTo>
                  <a:pt x="378459" y="105204"/>
                </a:lnTo>
                <a:lnTo>
                  <a:pt x="378396" y="105474"/>
                </a:lnTo>
                <a:lnTo>
                  <a:pt x="377984" y="106040"/>
                </a:lnTo>
                <a:lnTo>
                  <a:pt x="378628" y="106650"/>
                </a:lnTo>
                <a:lnTo>
                  <a:pt x="378825" y="107021"/>
                </a:lnTo>
                <a:lnTo>
                  <a:pt x="378754" y="107438"/>
                </a:lnTo>
                <a:lnTo>
                  <a:pt x="378583" y="107959"/>
                </a:lnTo>
                <a:lnTo>
                  <a:pt x="378199" y="108632"/>
                </a:lnTo>
                <a:lnTo>
                  <a:pt x="378031" y="109093"/>
                </a:lnTo>
                <a:lnTo>
                  <a:pt x="378067" y="109528"/>
                </a:lnTo>
                <a:lnTo>
                  <a:pt x="378375" y="110074"/>
                </a:lnTo>
                <a:lnTo>
                  <a:pt x="379346" y="110745"/>
                </a:lnTo>
                <a:lnTo>
                  <a:pt x="379405" y="111288"/>
                </a:lnTo>
                <a:lnTo>
                  <a:pt x="380143" y="111644"/>
                </a:lnTo>
                <a:lnTo>
                  <a:pt x="379496" y="113951"/>
                </a:lnTo>
                <a:lnTo>
                  <a:pt x="378990" y="115160"/>
                </a:lnTo>
                <a:lnTo>
                  <a:pt x="378686" y="115679"/>
                </a:lnTo>
                <a:lnTo>
                  <a:pt x="379155" y="115770"/>
                </a:lnTo>
                <a:lnTo>
                  <a:pt x="380500" y="115870"/>
                </a:lnTo>
                <a:lnTo>
                  <a:pt x="381300" y="115860"/>
                </a:lnTo>
                <a:lnTo>
                  <a:pt x="381534" y="116265"/>
                </a:lnTo>
                <a:lnTo>
                  <a:pt x="381536" y="116427"/>
                </a:lnTo>
                <a:lnTo>
                  <a:pt x="381425" y="116835"/>
                </a:lnTo>
                <a:lnTo>
                  <a:pt x="381173" y="116742"/>
                </a:lnTo>
                <a:lnTo>
                  <a:pt x="380906" y="117303"/>
                </a:lnTo>
                <a:lnTo>
                  <a:pt x="381152" y="117465"/>
                </a:lnTo>
                <a:lnTo>
                  <a:pt x="381123" y="117713"/>
                </a:lnTo>
                <a:lnTo>
                  <a:pt x="380442" y="120335"/>
                </a:lnTo>
                <a:lnTo>
                  <a:pt x="380383" y="120564"/>
                </a:lnTo>
                <a:lnTo>
                  <a:pt x="380233" y="120562"/>
                </a:lnTo>
                <a:lnTo>
                  <a:pt x="379960" y="120711"/>
                </a:lnTo>
                <a:lnTo>
                  <a:pt x="379904" y="121627"/>
                </a:lnTo>
                <a:lnTo>
                  <a:pt x="379559" y="122010"/>
                </a:lnTo>
                <a:lnTo>
                  <a:pt x="379332" y="122381"/>
                </a:lnTo>
                <a:lnTo>
                  <a:pt x="378549" y="123840"/>
                </a:lnTo>
                <a:lnTo>
                  <a:pt x="378459" y="124043"/>
                </a:lnTo>
                <a:lnTo>
                  <a:pt x="378514" y="124282"/>
                </a:lnTo>
                <a:lnTo>
                  <a:pt x="378439" y="124660"/>
                </a:lnTo>
                <a:lnTo>
                  <a:pt x="378152" y="125426"/>
                </a:lnTo>
                <a:lnTo>
                  <a:pt x="377697" y="125731"/>
                </a:lnTo>
                <a:lnTo>
                  <a:pt x="377521" y="126346"/>
                </a:lnTo>
                <a:lnTo>
                  <a:pt x="377463" y="126520"/>
                </a:lnTo>
                <a:lnTo>
                  <a:pt x="376688" y="128143"/>
                </a:lnTo>
                <a:lnTo>
                  <a:pt x="376363" y="129023"/>
                </a:lnTo>
                <a:lnTo>
                  <a:pt x="376478" y="129177"/>
                </a:lnTo>
                <a:lnTo>
                  <a:pt x="376725" y="129208"/>
                </a:lnTo>
                <a:lnTo>
                  <a:pt x="376856" y="129140"/>
                </a:lnTo>
                <a:lnTo>
                  <a:pt x="377453" y="129414"/>
                </a:lnTo>
                <a:lnTo>
                  <a:pt x="378558" y="130279"/>
                </a:lnTo>
                <a:lnTo>
                  <a:pt x="378200" y="130690"/>
                </a:lnTo>
                <a:lnTo>
                  <a:pt x="378210" y="131093"/>
                </a:lnTo>
                <a:lnTo>
                  <a:pt x="378327" y="131931"/>
                </a:lnTo>
                <a:lnTo>
                  <a:pt x="377522" y="133826"/>
                </a:lnTo>
                <a:lnTo>
                  <a:pt x="377092" y="134605"/>
                </a:lnTo>
                <a:lnTo>
                  <a:pt x="376810" y="135098"/>
                </a:lnTo>
                <a:lnTo>
                  <a:pt x="376673" y="135329"/>
                </a:lnTo>
                <a:lnTo>
                  <a:pt x="376578" y="135509"/>
                </a:lnTo>
                <a:lnTo>
                  <a:pt x="376514" y="135652"/>
                </a:lnTo>
                <a:lnTo>
                  <a:pt x="376178" y="136348"/>
                </a:lnTo>
                <a:lnTo>
                  <a:pt x="376072" y="136587"/>
                </a:lnTo>
                <a:lnTo>
                  <a:pt x="376294" y="136716"/>
                </a:lnTo>
                <a:lnTo>
                  <a:pt x="376850" y="136654"/>
                </a:lnTo>
                <a:lnTo>
                  <a:pt x="377567" y="137017"/>
                </a:lnTo>
                <a:lnTo>
                  <a:pt x="377280" y="137701"/>
                </a:lnTo>
                <a:lnTo>
                  <a:pt x="377616" y="138192"/>
                </a:lnTo>
                <a:lnTo>
                  <a:pt x="379215" y="139122"/>
                </a:lnTo>
                <a:lnTo>
                  <a:pt x="379730" y="139245"/>
                </a:lnTo>
                <a:lnTo>
                  <a:pt x="380124" y="139598"/>
                </a:lnTo>
                <a:lnTo>
                  <a:pt x="379479" y="140670"/>
                </a:lnTo>
                <a:lnTo>
                  <a:pt x="379394" y="140892"/>
                </a:lnTo>
                <a:lnTo>
                  <a:pt x="378287" y="141843"/>
                </a:lnTo>
                <a:lnTo>
                  <a:pt x="377689" y="143362"/>
                </a:lnTo>
                <a:lnTo>
                  <a:pt x="377744" y="144141"/>
                </a:lnTo>
                <a:lnTo>
                  <a:pt x="377672" y="144570"/>
                </a:lnTo>
                <a:lnTo>
                  <a:pt x="376232" y="147245"/>
                </a:lnTo>
                <a:lnTo>
                  <a:pt x="375607" y="147438"/>
                </a:lnTo>
                <a:lnTo>
                  <a:pt x="375380" y="147694"/>
                </a:lnTo>
                <a:lnTo>
                  <a:pt x="375340" y="147847"/>
                </a:lnTo>
                <a:lnTo>
                  <a:pt x="375112" y="148137"/>
                </a:lnTo>
                <a:lnTo>
                  <a:pt x="374926" y="148261"/>
                </a:lnTo>
                <a:lnTo>
                  <a:pt x="374580" y="148034"/>
                </a:lnTo>
                <a:lnTo>
                  <a:pt x="374093" y="148448"/>
                </a:lnTo>
                <a:lnTo>
                  <a:pt x="373234" y="149433"/>
                </a:lnTo>
                <a:lnTo>
                  <a:pt x="373208" y="149692"/>
                </a:lnTo>
                <a:lnTo>
                  <a:pt x="372611" y="150774"/>
                </a:lnTo>
                <a:lnTo>
                  <a:pt x="372330" y="151182"/>
                </a:lnTo>
                <a:lnTo>
                  <a:pt x="372052" y="151714"/>
                </a:lnTo>
                <a:lnTo>
                  <a:pt x="371719" y="152171"/>
                </a:lnTo>
                <a:lnTo>
                  <a:pt x="371812" y="152373"/>
                </a:lnTo>
                <a:lnTo>
                  <a:pt x="371797" y="152689"/>
                </a:lnTo>
                <a:lnTo>
                  <a:pt x="371405" y="153592"/>
                </a:lnTo>
                <a:lnTo>
                  <a:pt x="371117" y="154011"/>
                </a:lnTo>
                <a:lnTo>
                  <a:pt x="370677" y="154318"/>
                </a:lnTo>
                <a:lnTo>
                  <a:pt x="370025" y="155197"/>
                </a:lnTo>
                <a:lnTo>
                  <a:pt x="369761" y="155753"/>
                </a:lnTo>
                <a:lnTo>
                  <a:pt x="369653" y="155979"/>
                </a:lnTo>
                <a:lnTo>
                  <a:pt x="369485" y="156138"/>
                </a:lnTo>
                <a:lnTo>
                  <a:pt x="369024" y="156992"/>
                </a:lnTo>
                <a:lnTo>
                  <a:pt x="368879" y="157468"/>
                </a:lnTo>
                <a:lnTo>
                  <a:pt x="368649" y="157889"/>
                </a:lnTo>
                <a:lnTo>
                  <a:pt x="367772" y="159280"/>
                </a:lnTo>
                <a:lnTo>
                  <a:pt x="368566" y="159879"/>
                </a:lnTo>
                <a:lnTo>
                  <a:pt x="368723" y="159797"/>
                </a:lnTo>
                <a:lnTo>
                  <a:pt x="369114" y="159952"/>
                </a:lnTo>
                <a:lnTo>
                  <a:pt x="369403" y="160278"/>
                </a:lnTo>
                <a:lnTo>
                  <a:pt x="370136" y="160545"/>
                </a:lnTo>
                <a:lnTo>
                  <a:pt x="370005" y="160786"/>
                </a:lnTo>
                <a:lnTo>
                  <a:pt x="369792" y="160988"/>
                </a:lnTo>
                <a:lnTo>
                  <a:pt x="369453" y="161468"/>
                </a:lnTo>
                <a:lnTo>
                  <a:pt x="369308" y="161861"/>
                </a:lnTo>
                <a:lnTo>
                  <a:pt x="368674" y="162934"/>
                </a:lnTo>
                <a:lnTo>
                  <a:pt x="368010" y="164458"/>
                </a:lnTo>
                <a:lnTo>
                  <a:pt x="367922" y="164750"/>
                </a:lnTo>
                <a:lnTo>
                  <a:pt x="367909" y="165129"/>
                </a:lnTo>
                <a:lnTo>
                  <a:pt x="367538" y="166069"/>
                </a:lnTo>
                <a:lnTo>
                  <a:pt x="367277" y="166963"/>
                </a:lnTo>
                <a:lnTo>
                  <a:pt x="367061" y="167226"/>
                </a:lnTo>
                <a:lnTo>
                  <a:pt x="366807" y="167360"/>
                </a:lnTo>
                <a:lnTo>
                  <a:pt x="366647" y="167774"/>
                </a:lnTo>
                <a:lnTo>
                  <a:pt x="366671" y="168012"/>
                </a:lnTo>
                <a:lnTo>
                  <a:pt x="365911" y="167522"/>
                </a:lnTo>
                <a:lnTo>
                  <a:pt x="365486" y="166804"/>
                </a:lnTo>
                <a:lnTo>
                  <a:pt x="365199" y="166899"/>
                </a:lnTo>
                <a:lnTo>
                  <a:pt x="364833" y="167198"/>
                </a:lnTo>
                <a:lnTo>
                  <a:pt x="364628" y="166830"/>
                </a:lnTo>
                <a:lnTo>
                  <a:pt x="364535" y="166351"/>
                </a:lnTo>
                <a:lnTo>
                  <a:pt x="364452" y="166203"/>
                </a:lnTo>
                <a:lnTo>
                  <a:pt x="363962" y="166308"/>
                </a:lnTo>
                <a:lnTo>
                  <a:pt x="363640" y="166590"/>
                </a:lnTo>
                <a:lnTo>
                  <a:pt x="363550" y="166770"/>
                </a:lnTo>
                <a:lnTo>
                  <a:pt x="363465" y="167117"/>
                </a:lnTo>
                <a:lnTo>
                  <a:pt x="363519" y="167388"/>
                </a:lnTo>
                <a:lnTo>
                  <a:pt x="363158" y="168462"/>
                </a:lnTo>
                <a:lnTo>
                  <a:pt x="362357" y="168462"/>
                </a:lnTo>
                <a:lnTo>
                  <a:pt x="362002" y="169477"/>
                </a:lnTo>
                <a:lnTo>
                  <a:pt x="361922" y="170365"/>
                </a:lnTo>
                <a:lnTo>
                  <a:pt x="361706" y="171216"/>
                </a:lnTo>
                <a:lnTo>
                  <a:pt x="361462" y="171478"/>
                </a:lnTo>
                <a:lnTo>
                  <a:pt x="361208" y="172051"/>
                </a:lnTo>
                <a:lnTo>
                  <a:pt x="361201" y="172352"/>
                </a:lnTo>
                <a:lnTo>
                  <a:pt x="360952" y="173085"/>
                </a:lnTo>
                <a:lnTo>
                  <a:pt x="360122" y="174261"/>
                </a:lnTo>
                <a:lnTo>
                  <a:pt x="359523" y="174519"/>
                </a:lnTo>
                <a:lnTo>
                  <a:pt x="359288" y="174893"/>
                </a:lnTo>
                <a:lnTo>
                  <a:pt x="358894" y="175806"/>
                </a:lnTo>
                <a:lnTo>
                  <a:pt x="358250" y="175986"/>
                </a:lnTo>
                <a:lnTo>
                  <a:pt x="357633" y="176942"/>
                </a:lnTo>
                <a:lnTo>
                  <a:pt x="357313" y="177559"/>
                </a:lnTo>
                <a:lnTo>
                  <a:pt x="357168" y="177555"/>
                </a:lnTo>
                <a:lnTo>
                  <a:pt x="357025" y="177415"/>
                </a:lnTo>
                <a:lnTo>
                  <a:pt x="356824" y="176960"/>
                </a:lnTo>
                <a:lnTo>
                  <a:pt x="356700" y="175672"/>
                </a:lnTo>
                <a:lnTo>
                  <a:pt x="356608" y="175391"/>
                </a:lnTo>
                <a:lnTo>
                  <a:pt x="356550" y="175249"/>
                </a:lnTo>
                <a:lnTo>
                  <a:pt x="356528" y="174919"/>
                </a:lnTo>
                <a:lnTo>
                  <a:pt x="356530" y="173719"/>
                </a:lnTo>
                <a:lnTo>
                  <a:pt x="356442" y="173959"/>
                </a:lnTo>
                <a:lnTo>
                  <a:pt x="356140" y="174382"/>
                </a:lnTo>
                <a:lnTo>
                  <a:pt x="356002" y="174481"/>
                </a:lnTo>
                <a:lnTo>
                  <a:pt x="355797" y="174513"/>
                </a:lnTo>
                <a:lnTo>
                  <a:pt x="354692" y="175201"/>
                </a:lnTo>
                <a:lnTo>
                  <a:pt x="353882" y="176787"/>
                </a:lnTo>
                <a:lnTo>
                  <a:pt x="353702" y="177889"/>
                </a:lnTo>
                <a:lnTo>
                  <a:pt x="353762" y="178111"/>
                </a:lnTo>
                <a:lnTo>
                  <a:pt x="353565" y="178470"/>
                </a:lnTo>
                <a:lnTo>
                  <a:pt x="353461" y="178829"/>
                </a:lnTo>
                <a:lnTo>
                  <a:pt x="352340" y="179915"/>
                </a:lnTo>
                <a:lnTo>
                  <a:pt x="351772" y="180214"/>
                </a:lnTo>
                <a:lnTo>
                  <a:pt x="351257" y="180965"/>
                </a:lnTo>
                <a:lnTo>
                  <a:pt x="351119" y="181254"/>
                </a:lnTo>
                <a:lnTo>
                  <a:pt x="351052" y="181904"/>
                </a:lnTo>
                <a:lnTo>
                  <a:pt x="350969" y="182234"/>
                </a:lnTo>
                <a:lnTo>
                  <a:pt x="350610" y="182684"/>
                </a:lnTo>
                <a:lnTo>
                  <a:pt x="349940" y="185146"/>
                </a:lnTo>
                <a:lnTo>
                  <a:pt x="349843" y="185993"/>
                </a:lnTo>
                <a:lnTo>
                  <a:pt x="349649" y="187044"/>
                </a:lnTo>
                <a:lnTo>
                  <a:pt x="349342" y="188445"/>
                </a:lnTo>
                <a:lnTo>
                  <a:pt x="349000" y="189697"/>
                </a:lnTo>
                <a:lnTo>
                  <a:pt x="348708" y="190668"/>
                </a:lnTo>
                <a:lnTo>
                  <a:pt x="348504" y="191074"/>
                </a:lnTo>
                <a:lnTo>
                  <a:pt x="347688" y="193324"/>
                </a:lnTo>
                <a:lnTo>
                  <a:pt x="346800" y="196428"/>
                </a:lnTo>
                <a:lnTo>
                  <a:pt x="346708" y="197047"/>
                </a:lnTo>
                <a:lnTo>
                  <a:pt x="346490" y="197602"/>
                </a:lnTo>
                <a:lnTo>
                  <a:pt x="332575" y="189459"/>
                </a:lnTo>
                <a:lnTo>
                  <a:pt x="332249" y="189872"/>
                </a:lnTo>
                <a:lnTo>
                  <a:pt x="332101" y="190147"/>
                </a:lnTo>
                <a:lnTo>
                  <a:pt x="332349" y="190769"/>
                </a:lnTo>
                <a:lnTo>
                  <a:pt x="332121" y="191264"/>
                </a:lnTo>
                <a:lnTo>
                  <a:pt x="332019" y="192117"/>
                </a:lnTo>
                <a:lnTo>
                  <a:pt x="332000" y="192600"/>
                </a:lnTo>
                <a:lnTo>
                  <a:pt x="332040" y="192894"/>
                </a:lnTo>
                <a:lnTo>
                  <a:pt x="331942" y="193090"/>
                </a:lnTo>
                <a:lnTo>
                  <a:pt x="331611" y="193397"/>
                </a:lnTo>
                <a:lnTo>
                  <a:pt x="331168" y="193537"/>
                </a:lnTo>
                <a:lnTo>
                  <a:pt x="330956" y="193845"/>
                </a:lnTo>
                <a:lnTo>
                  <a:pt x="330745" y="194984"/>
                </a:lnTo>
                <a:lnTo>
                  <a:pt x="330963" y="195771"/>
                </a:lnTo>
                <a:lnTo>
                  <a:pt x="331099" y="196248"/>
                </a:lnTo>
                <a:lnTo>
                  <a:pt x="330863" y="197115"/>
                </a:lnTo>
                <a:lnTo>
                  <a:pt x="330701" y="197286"/>
                </a:lnTo>
                <a:lnTo>
                  <a:pt x="330333" y="197361"/>
                </a:lnTo>
                <a:lnTo>
                  <a:pt x="329041" y="197484"/>
                </a:lnTo>
                <a:lnTo>
                  <a:pt x="328849" y="197699"/>
                </a:lnTo>
                <a:lnTo>
                  <a:pt x="328405" y="198419"/>
                </a:lnTo>
                <a:lnTo>
                  <a:pt x="328405" y="198759"/>
                </a:lnTo>
                <a:lnTo>
                  <a:pt x="328587" y="199025"/>
                </a:lnTo>
                <a:lnTo>
                  <a:pt x="328800" y="199158"/>
                </a:lnTo>
                <a:lnTo>
                  <a:pt x="328905" y="199288"/>
                </a:lnTo>
                <a:lnTo>
                  <a:pt x="329043" y="199777"/>
                </a:lnTo>
                <a:lnTo>
                  <a:pt x="329047" y="199940"/>
                </a:lnTo>
                <a:lnTo>
                  <a:pt x="328847" y="200018"/>
                </a:lnTo>
                <a:lnTo>
                  <a:pt x="328702" y="200224"/>
                </a:lnTo>
                <a:lnTo>
                  <a:pt x="328705" y="200778"/>
                </a:lnTo>
                <a:lnTo>
                  <a:pt x="328783" y="201405"/>
                </a:lnTo>
                <a:lnTo>
                  <a:pt x="328784" y="201556"/>
                </a:lnTo>
                <a:lnTo>
                  <a:pt x="328549" y="202044"/>
                </a:lnTo>
                <a:lnTo>
                  <a:pt x="328237" y="202397"/>
                </a:lnTo>
                <a:lnTo>
                  <a:pt x="327679" y="203379"/>
                </a:lnTo>
                <a:lnTo>
                  <a:pt x="327731" y="203734"/>
                </a:lnTo>
                <a:lnTo>
                  <a:pt x="327688" y="204058"/>
                </a:lnTo>
                <a:lnTo>
                  <a:pt x="327504" y="204460"/>
                </a:lnTo>
                <a:lnTo>
                  <a:pt x="327321" y="205064"/>
                </a:lnTo>
                <a:lnTo>
                  <a:pt x="327226" y="205714"/>
                </a:lnTo>
                <a:lnTo>
                  <a:pt x="327020" y="206398"/>
                </a:lnTo>
                <a:lnTo>
                  <a:pt x="326960" y="206977"/>
                </a:lnTo>
                <a:lnTo>
                  <a:pt x="327127" y="207460"/>
                </a:lnTo>
                <a:lnTo>
                  <a:pt x="326876" y="209236"/>
                </a:lnTo>
                <a:lnTo>
                  <a:pt x="326997" y="209603"/>
                </a:lnTo>
                <a:lnTo>
                  <a:pt x="327304" y="210384"/>
                </a:lnTo>
                <a:lnTo>
                  <a:pt x="327618" y="210623"/>
                </a:lnTo>
                <a:lnTo>
                  <a:pt x="327886" y="210733"/>
                </a:lnTo>
                <a:lnTo>
                  <a:pt x="328056" y="210988"/>
                </a:lnTo>
                <a:lnTo>
                  <a:pt x="328036" y="212592"/>
                </a:lnTo>
                <a:lnTo>
                  <a:pt x="327843" y="213198"/>
                </a:lnTo>
                <a:lnTo>
                  <a:pt x="327841" y="214018"/>
                </a:lnTo>
                <a:lnTo>
                  <a:pt x="327903" y="214421"/>
                </a:lnTo>
                <a:lnTo>
                  <a:pt x="326716" y="215076"/>
                </a:lnTo>
                <a:lnTo>
                  <a:pt x="326139" y="214752"/>
                </a:lnTo>
                <a:lnTo>
                  <a:pt x="325304" y="214857"/>
                </a:lnTo>
                <a:lnTo>
                  <a:pt x="325124" y="214944"/>
                </a:lnTo>
                <a:lnTo>
                  <a:pt x="324532" y="215668"/>
                </a:lnTo>
                <a:lnTo>
                  <a:pt x="324453" y="215910"/>
                </a:lnTo>
                <a:lnTo>
                  <a:pt x="324392" y="216830"/>
                </a:lnTo>
                <a:lnTo>
                  <a:pt x="324260" y="217146"/>
                </a:lnTo>
                <a:lnTo>
                  <a:pt x="324214" y="217321"/>
                </a:lnTo>
                <a:lnTo>
                  <a:pt x="324196" y="217545"/>
                </a:lnTo>
                <a:lnTo>
                  <a:pt x="324209" y="217874"/>
                </a:lnTo>
                <a:lnTo>
                  <a:pt x="324030" y="218011"/>
                </a:lnTo>
                <a:lnTo>
                  <a:pt x="323814" y="218407"/>
                </a:lnTo>
                <a:lnTo>
                  <a:pt x="323619" y="219552"/>
                </a:lnTo>
                <a:lnTo>
                  <a:pt x="323336" y="220242"/>
                </a:lnTo>
                <a:lnTo>
                  <a:pt x="323177" y="221457"/>
                </a:lnTo>
                <a:lnTo>
                  <a:pt x="323207" y="221703"/>
                </a:lnTo>
                <a:lnTo>
                  <a:pt x="323386" y="222007"/>
                </a:lnTo>
                <a:lnTo>
                  <a:pt x="323061" y="222740"/>
                </a:lnTo>
                <a:lnTo>
                  <a:pt x="323324" y="223607"/>
                </a:lnTo>
                <a:lnTo>
                  <a:pt x="323325" y="223808"/>
                </a:lnTo>
                <a:lnTo>
                  <a:pt x="323095" y="225013"/>
                </a:lnTo>
                <a:lnTo>
                  <a:pt x="322768" y="225646"/>
                </a:lnTo>
                <a:lnTo>
                  <a:pt x="322613" y="226244"/>
                </a:lnTo>
                <a:lnTo>
                  <a:pt x="322598" y="226562"/>
                </a:lnTo>
                <a:lnTo>
                  <a:pt x="322751" y="226833"/>
                </a:lnTo>
                <a:lnTo>
                  <a:pt x="322749" y="226972"/>
                </a:lnTo>
                <a:lnTo>
                  <a:pt x="322422" y="227265"/>
                </a:lnTo>
                <a:lnTo>
                  <a:pt x="322273" y="227395"/>
                </a:lnTo>
                <a:lnTo>
                  <a:pt x="322011" y="228153"/>
                </a:lnTo>
                <a:lnTo>
                  <a:pt x="321912" y="229231"/>
                </a:lnTo>
                <a:lnTo>
                  <a:pt x="321547" y="229820"/>
                </a:lnTo>
                <a:lnTo>
                  <a:pt x="321242" y="230511"/>
                </a:lnTo>
                <a:lnTo>
                  <a:pt x="321049" y="231268"/>
                </a:lnTo>
                <a:lnTo>
                  <a:pt x="320839" y="232431"/>
                </a:lnTo>
                <a:lnTo>
                  <a:pt x="320502" y="232914"/>
                </a:lnTo>
                <a:lnTo>
                  <a:pt x="320434" y="235081"/>
                </a:lnTo>
                <a:lnTo>
                  <a:pt x="320908" y="235477"/>
                </a:lnTo>
                <a:lnTo>
                  <a:pt x="320903" y="235906"/>
                </a:lnTo>
                <a:lnTo>
                  <a:pt x="320840" y="236491"/>
                </a:lnTo>
                <a:lnTo>
                  <a:pt x="320842" y="236660"/>
                </a:lnTo>
                <a:lnTo>
                  <a:pt x="320821" y="236830"/>
                </a:lnTo>
                <a:lnTo>
                  <a:pt x="320471" y="237360"/>
                </a:lnTo>
                <a:lnTo>
                  <a:pt x="320150" y="237654"/>
                </a:lnTo>
                <a:lnTo>
                  <a:pt x="319991" y="238014"/>
                </a:lnTo>
                <a:lnTo>
                  <a:pt x="320136" y="238519"/>
                </a:lnTo>
                <a:lnTo>
                  <a:pt x="319898" y="238923"/>
                </a:lnTo>
                <a:lnTo>
                  <a:pt x="319789" y="239107"/>
                </a:lnTo>
                <a:lnTo>
                  <a:pt x="319284" y="239515"/>
                </a:lnTo>
                <a:lnTo>
                  <a:pt x="319044" y="239692"/>
                </a:lnTo>
                <a:lnTo>
                  <a:pt x="318585" y="240184"/>
                </a:lnTo>
                <a:lnTo>
                  <a:pt x="318532" y="240888"/>
                </a:lnTo>
                <a:lnTo>
                  <a:pt x="318725" y="241766"/>
                </a:lnTo>
                <a:lnTo>
                  <a:pt x="318720" y="242130"/>
                </a:lnTo>
                <a:lnTo>
                  <a:pt x="318295" y="242325"/>
                </a:lnTo>
                <a:lnTo>
                  <a:pt x="317690" y="242128"/>
                </a:lnTo>
                <a:lnTo>
                  <a:pt x="317557" y="242138"/>
                </a:lnTo>
                <a:lnTo>
                  <a:pt x="317115" y="243217"/>
                </a:lnTo>
                <a:lnTo>
                  <a:pt x="317004" y="243783"/>
                </a:lnTo>
                <a:lnTo>
                  <a:pt x="316867" y="244061"/>
                </a:lnTo>
                <a:lnTo>
                  <a:pt x="316752" y="244519"/>
                </a:lnTo>
                <a:lnTo>
                  <a:pt x="316334" y="244721"/>
                </a:lnTo>
                <a:lnTo>
                  <a:pt x="316125" y="244894"/>
                </a:lnTo>
                <a:lnTo>
                  <a:pt x="315481" y="245692"/>
                </a:lnTo>
                <a:lnTo>
                  <a:pt x="315544" y="245912"/>
                </a:lnTo>
                <a:lnTo>
                  <a:pt x="315780" y="246159"/>
                </a:lnTo>
                <a:lnTo>
                  <a:pt x="315843" y="246318"/>
                </a:lnTo>
                <a:lnTo>
                  <a:pt x="315930" y="246464"/>
                </a:lnTo>
                <a:lnTo>
                  <a:pt x="315968" y="246886"/>
                </a:lnTo>
                <a:lnTo>
                  <a:pt x="315764" y="247263"/>
                </a:lnTo>
                <a:lnTo>
                  <a:pt x="315485" y="247173"/>
                </a:lnTo>
                <a:lnTo>
                  <a:pt x="315334" y="247039"/>
                </a:lnTo>
                <a:lnTo>
                  <a:pt x="315176" y="247019"/>
                </a:lnTo>
                <a:lnTo>
                  <a:pt x="314982" y="247084"/>
                </a:lnTo>
                <a:lnTo>
                  <a:pt x="314888" y="247245"/>
                </a:lnTo>
                <a:lnTo>
                  <a:pt x="314553" y="247500"/>
                </a:lnTo>
                <a:lnTo>
                  <a:pt x="314400" y="247743"/>
                </a:lnTo>
                <a:lnTo>
                  <a:pt x="314217" y="247975"/>
                </a:lnTo>
                <a:lnTo>
                  <a:pt x="313131" y="248571"/>
                </a:lnTo>
                <a:lnTo>
                  <a:pt x="307250" y="247806"/>
                </a:lnTo>
                <a:lnTo>
                  <a:pt x="296434" y="246174"/>
                </a:lnTo>
                <a:lnTo>
                  <a:pt x="293271" y="241702"/>
                </a:lnTo>
                <a:lnTo>
                  <a:pt x="290349" y="237722"/>
                </a:lnTo>
                <a:lnTo>
                  <a:pt x="289150" y="236838"/>
                </a:lnTo>
                <a:lnTo>
                  <a:pt x="288982" y="236632"/>
                </a:lnTo>
                <a:lnTo>
                  <a:pt x="288927" y="236454"/>
                </a:lnTo>
                <a:lnTo>
                  <a:pt x="288483" y="235950"/>
                </a:lnTo>
                <a:lnTo>
                  <a:pt x="288329" y="235867"/>
                </a:lnTo>
                <a:lnTo>
                  <a:pt x="287888" y="235777"/>
                </a:lnTo>
                <a:lnTo>
                  <a:pt x="286498" y="235170"/>
                </a:lnTo>
                <a:lnTo>
                  <a:pt x="285419" y="235092"/>
                </a:lnTo>
                <a:lnTo>
                  <a:pt x="284883" y="235121"/>
                </a:lnTo>
                <a:lnTo>
                  <a:pt x="276881" y="233115"/>
                </a:lnTo>
                <a:lnTo>
                  <a:pt x="276576" y="235101"/>
                </a:lnTo>
                <a:lnTo>
                  <a:pt x="276351" y="235596"/>
                </a:lnTo>
                <a:lnTo>
                  <a:pt x="276379" y="236395"/>
                </a:lnTo>
                <a:lnTo>
                  <a:pt x="276602" y="236830"/>
                </a:lnTo>
                <a:lnTo>
                  <a:pt x="276334" y="237121"/>
                </a:lnTo>
                <a:lnTo>
                  <a:pt x="276087" y="237119"/>
                </a:lnTo>
                <a:lnTo>
                  <a:pt x="275958" y="238578"/>
                </a:lnTo>
                <a:lnTo>
                  <a:pt x="276065" y="239325"/>
                </a:lnTo>
                <a:lnTo>
                  <a:pt x="276451" y="239891"/>
                </a:lnTo>
                <a:lnTo>
                  <a:pt x="276368" y="240423"/>
                </a:lnTo>
                <a:lnTo>
                  <a:pt x="276099" y="241167"/>
                </a:lnTo>
                <a:lnTo>
                  <a:pt x="276260" y="241287"/>
                </a:lnTo>
                <a:lnTo>
                  <a:pt x="276445" y="241326"/>
                </a:lnTo>
                <a:lnTo>
                  <a:pt x="276791" y="241586"/>
                </a:lnTo>
                <a:lnTo>
                  <a:pt x="277284" y="242194"/>
                </a:lnTo>
                <a:lnTo>
                  <a:pt x="277445" y="242565"/>
                </a:lnTo>
                <a:lnTo>
                  <a:pt x="277346" y="242761"/>
                </a:lnTo>
                <a:lnTo>
                  <a:pt x="277144" y="242838"/>
                </a:lnTo>
                <a:lnTo>
                  <a:pt x="276985" y="242982"/>
                </a:lnTo>
                <a:lnTo>
                  <a:pt x="276892" y="243113"/>
                </a:lnTo>
                <a:lnTo>
                  <a:pt x="276885" y="243257"/>
                </a:lnTo>
                <a:lnTo>
                  <a:pt x="276832" y="243666"/>
                </a:lnTo>
                <a:lnTo>
                  <a:pt x="276427" y="243405"/>
                </a:lnTo>
                <a:lnTo>
                  <a:pt x="275824" y="243498"/>
                </a:lnTo>
                <a:lnTo>
                  <a:pt x="275767" y="243811"/>
                </a:lnTo>
                <a:lnTo>
                  <a:pt x="275852" y="244261"/>
                </a:lnTo>
                <a:lnTo>
                  <a:pt x="275797" y="244673"/>
                </a:lnTo>
                <a:lnTo>
                  <a:pt x="275408" y="245394"/>
                </a:lnTo>
                <a:lnTo>
                  <a:pt x="275028" y="245432"/>
                </a:lnTo>
                <a:lnTo>
                  <a:pt x="274869" y="245745"/>
                </a:lnTo>
                <a:lnTo>
                  <a:pt x="274744" y="246651"/>
                </a:lnTo>
                <a:lnTo>
                  <a:pt x="274864" y="246960"/>
                </a:lnTo>
                <a:lnTo>
                  <a:pt x="275080" y="247311"/>
                </a:lnTo>
                <a:lnTo>
                  <a:pt x="275284" y="247327"/>
                </a:lnTo>
                <a:lnTo>
                  <a:pt x="275155" y="247751"/>
                </a:lnTo>
                <a:lnTo>
                  <a:pt x="274892" y="248141"/>
                </a:lnTo>
                <a:lnTo>
                  <a:pt x="274862" y="248295"/>
                </a:lnTo>
                <a:lnTo>
                  <a:pt x="275024" y="248779"/>
                </a:lnTo>
                <a:lnTo>
                  <a:pt x="275361" y="248816"/>
                </a:lnTo>
                <a:lnTo>
                  <a:pt x="275913" y="249376"/>
                </a:lnTo>
                <a:lnTo>
                  <a:pt x="276242" y="249945"/>
                </a:lnTo>
                <a:lnTo>
                  <a:pt x="276334" y="250159"/>
                </a:lnTo>
                <a:lnTo>
                  <a:pt x="276500" y="250931"/>
                </a:lnTo>
                <a:lnTo>
                  <a:pt x="276451" y="251059"/>
                </a:lnTo>
                <a:lnTo>
                  <a:pt x="276288" y="251500"/>
                </a:lnTo>
                <a:lnTo>
                  <a:pt x="276561" y="251921"/>
                </a:lnTo>
                <a:lnTo>
                  <a:pt x="276457" y="252313"/>
                </a:lnTo>
                <a:lnTo>
                  <a:pt x="276504" y="252696"/>
                </a:lnTo>
                <a:lnTo>
                  <a:pt x="276754" y="253097"/>
                </a:lnTo>
                <a:lnTo>
                  <a:pt x="276810" y="253265"/>
                </a:lnTo>
                <a:lnTo>
                  <a:pt x="275569" y="255482"/>
                </a:lnTo>
                <a:lnTo>
                  <a:pt x="275417" y="255973"/>
                </a:lnTo>
                <a:lnTo>
                  <a:pt x="275493" y="256274"/>
                </a:lnTo>
                <a:lnTo>
                  <a:pt x="275225" y="256895"/>
                </a:lnTo>
                <a:lnTo>
                  <a:pt x="274882" y="257398"/>
                </a:lnTo>
                <a:lnTo>
                  <a:pt x="274663" y="258955"/>
                </a:lnTo>
                <a:lnTo>
                  <a:pt x="274369" y="259320"/>
                </a:lnTo>
                <a:lnTo>
                  <a:pt x="274190" y="260200"/>
                </a:lnTo>
                <a:lnTo>
                  <a:pt x="274183" y="261079"/>
                </a:lnTo>
                <a:lnTo>
                  <a:pt x="274325" y="261197"/>
                </a:lnTo>
                <a:lnTo>
                  <a:pt x="274710" y="261296"/>
                </a:lnTo>
                <a:lnTo>
                  <a:pt x="274914" y="261848"/>
                </a:lnTo>
                <a:lnTo>
                  <a:pt x="274966" y="262202"/>
                </a:lnTo>
                <a:lnTo>
                  <a:pt x="274887" y="262343"/>
                </a:lnTo>
                <a:lnTo>
                  <a:pt x="274679" y="262434"/>
                </a:lnTo>
                <a:lnTo>
                  <a:pt x="274459" y="262686"/>
                </a:lnTo>
                <a:lnTo>
                  <a:pt x="274299" y="263150"/>
                </a:lnTo>
                <a:lnTo>
                  <a:pt x="273788" y="263579"/>
                </a:lnTo>
                <a:lnTo>
                  <a:pt x="273459" y="263660"/>
                </a:lnTo>
                <a:lnTo>
                  <a:pt x="272289" y="263459"/>
                </a:lnTo>
                <a:lnTo>
                  <a:pt x="272088" y="263473"/>
                </a:lnTo>
                <a:lnTo>
                  <a:pt x="271465" y="263726"/>
                </a:lnTo>
                <a:lnTo>
                  <a:pt x="271269" y="264156"/>
                </a:lnTo>
                <a:lnTo>
                  <a:pt x="271410" y="264446"/>
                </a:lnTo>
                <a:lnTo>
                  <a:pt x="271289" y="265605"/>
                </a:lnTo>
                <a:lnTo>
                  <a:pt x="271134" y="266429"/>
                </a:lnTo>
                <a:lnTo>
                  <a:pt x="270638" y="267018"/>
                </a:lnTo>
                <a:lnTo>
                  <a:pt x="270017" y="267230"/>
                </a:lnTo>
                <a:lnTo>
                  <a:pt x="269183" y="268322"/>
                </a:lnTo>
                <a:lnTo>
                  <a:pt x="269131" y="268875"/>
                </a:lnTo>
                <a:lnTo>
                  <a:pt x="269040" y="269146"/>
                </a:lnTo>
                <a:lnTo>
                  <a:pt x="268689" y="269619"/>
                </a:lnTo>
                <a:lnTo>
                  <a:pt x="268355" y="270249"/>
                </a:lnTo>
                <a:lnTo>
                  <a:pt x="268281" y="270605"/>
                </a:lnTo>
                <a:lnTo>
                  <a:pt x="268324" y="270807"/>
                </a:lnTo>
                <a:lnTo>
                  <a:pt x="268647" y="271165"/>
                </a:lnTo>
                <a:lnTo>
                  <a:pt x="269054" y="271472"/>
                </a:lnTo>
                <a:lnTo>
                  <a:pt x="269164" y="271695"/>
                </a:lnTo>
                <a:lnTo>
                  <a:pt x="269326" y="272243"/>
                </a:lnTo>
                <a:lnTo>
                  <a:pt x="269797" y="272155"/>
                </a:lnTo>
                <a:lnTo>
                  <a:pt x="270068" y="272332"/>
                </a:lnTo>
                <a:lnTo>
                  <a:pt x="270819" y="273325"/>
                </a:lnTo>
                <a:lnTo>
                  <a:pt x="271218" y="274238"/>
                </a:lnTo>
                <a:lnTo>
                  <a:pt x="271192" y="274820"/>
                </a:lnTo>
                <a:lnTo>
                  <a:pt x="271104" y="274969"/>
                </a:lnTo>
                <a:lnTo>
                  <a:pt x="270564" y="275230"/>
                </a:lnTo>
                <a:lnTo>
                  <a:pt x="270366" y="275326"/>
                </a:lnTo>
                <a:lnTo>
                  <a:pt x="270187" y="275924"/>
                </a:lnTo>
                <a:lnTo>
                  <a:pt x="269758" y="276293"/>
                </a:lnTo>
                <a:lnTo>
                  <a:pt x="269191" y="276251"/>
                </a:lnTo>
                <a:lnTo>
                  <a:pt x="269032" y="276562"/>
                </a:lnTo>
                <a:lnTo>
                  <a:pt x="268961" y="276966"/>
                </a:lnTo>
                <a:lnTo>
                  <a:pt x="268994" y="277139"/>
                </a:lnTo>
                <a:lnTo>
                  <a:pt x="269124" y="277375"/>
                </a:lnTo>
                <a:lnTo>
                  <a:pt x="268954" y="277666"/>
                </a:lnTo>
                <a:lnTo>
                  <a:pt x="268748" y="277866"/>
                </a:lnTo>
                <a:lnTo>
                  <a:pt x="268615" y="277887"/>
                </a:lnTo>
                <a:lnTo>
                  <a:pt x="268156" y="277697"/>
                </a:lnTo>
                <a:lnTo>
                  <a:pt x="267641" y="277897"/>
                </a:lnTo>
                <a:lnTo>
                  <a:pt x="267492" y="278195"/>
                </a:lnTo>
                <a:lnTo>
                  <a:pt x="267451" y="278529"/>
                </a:lnTo>
                <a:lnTo>
                  <a:pt x="267486" y="278781"/>
                </a:lnTo>
                <a:lnTo>
                  <a:pt x="267419" y="278920"/>
                </a:lnTo>
                <a:lnTo>
                  <a:pt x="267207" y="279039"/>
                </a:lnTo>
                <a:lnTo>
                  <a:pt x="266677" y="279101"/>
                </a:lnTo>
                <a:lnTo>
                  <a:pt x="266477" y="279204"/>
                </a:lnTo>
                <a:lnTo>
                  <a:pt x="266384" y="279357"/>
                </a:lnTo>
                <a:lnTo>
                  <a:pt x="266170" y="280238"/>
                </a:lnTo>
                <a:lnTo>
                  <a:pt x="265590" y="280633"/>
                </a:lnTo>
                <a:lnTo>
                  <a:pt x="265121" y="281619"/>
                </a:lnTo>
                <a:lnTo>
                  <a:pt x="263948" y="283470"/>
                </a:lnTo>
                <a:lnTo>
                  <a:pt x="263530" y="283946"/>
                </a:lnTo>
                <a:lnTo>
                  <a:pt x="263321" y="283976"/>
                </a:lnTo>
                <a:lnTo>
                  <a:pt x="263179" y="284078"/>
                </a:lnTo>
                <a:lnTo>
                  <a:pt x="262904" y="284471"/>
                </a:lnTo>
                <a:lnTo>
                  <a:pt x="262884" y="284758"/>
                </a:lnTo>
                <a:lnTo>
                  <a:pt x="262889" y="285075"/>
                </a:lnTo>
                <a:lnTo>
                  <a:pt x="262522" y="286003"/>
                </a:lnTo>
                <a:lnTo>
                  <a:pt x="261885" y="286634"/>
                </a:lnTo>
                <a:lnTo>
                  <a:pt x="261445" y="286854"/>
                </a:lnTo>
                <a:lnTo>
                  <a:pt x="261105" y="286857"/>
                </a:lnTo>
                <a:lnTo>
                  <a:pt x="260970" y="287152"/>
                </a:lnTo>
                <a:lnTo>
                  <a:pt x="260960" y="287473"/>
                </a:lnTo>
                <a:lnTo>
                  <a:pt x="260670" y="288004"/>
                </a:lnTo>
                <a:lnTo>
                  <a:pt x="261136" y="288161"/>
                </a:lnTo>
                <a:lnTo>
                  <a:pt x="261180" y="288466"/>
                </a:lnTo>
                <a:lnTo>
                  <a:pt x="261068" y="288843"/>
                </a:lnTo>
                <a:lnTo>
                  <a:pt x="261093" y="289119"/>
                </a:lnTo>
                <a:lnTo>
                  <a:pt x="261235" y="289348"/>
                </a:lnTo>
                <a:lnTo>
                  <a:pt x="261546" y="289399"/>
                </a:lnTo>
                <a:lnTo>
                  <a:pt x="261481" y="291011"/>
                </a:lnTo>
                <a:lnTo>
                  <a:pt x="261146" y="291568"/>
                </a:lnTo>
                <a:lnTo>
                  <a:pt x="260933" y="291689"/>
                </a:lnTo>
                <a:lnTo>
                  <a:pt x="260759" y="292451"/>
                </a:lnTo>
                <a:lnTo>
                  <a:pt x="260841" y="293022"/>
                </a:lnTo>
                <a:lnTo>
                  <a:pt x="260489" y="293625"/>
                </a:lnTo>
                <a:lnTo>
                  <a:pt x="259657" y="293932"/>
                </a:lnTo>
                <a:lnTo>
                  <a:pt x="259521" y="294304"/>
                </a:lnTo>
                <a:lnTo>
                  <a:pt x="260653" y="296704"/>
                </a:lnTo>
                <a:lnTo>
                  <a:pt x="261030" y="296762"/>
                </a:lnTo>
                <a:lnTo>
                  <a:pt x="261489" y="296740"/>
                </a:lnTo>
                <a:lnTo>
                  <a:pt x="261857" y="296926"/>
                </a:lnTo>
                <a:lnTo>
                  <a:pt x="261786" y="297232"/>
                </a:lnTo>
                <a:lnTo>
                  <a:pt x="261541" y="297709"/>
                </a:lnTo>
                <a:lnTo>
                  <a:pt x="261318" y="298033"/>
                </a:lnTo>
                <a:lnTo>
                  <a:pt x="261321" y="298221"/>
                </a:lnTo>
                <a:lnTo>
                  <a:pt x="261266" y="298373"/>
                </a:lnTo>
                <a:lnTo>
                  <a:pt x="261004" y="298649"/>
                </a:lnTo>
                <a:lnTo>
                  <a:pt x="260687" y="299106"/>
                </a:lnTo>
                <a:lnTo>
                  <a:pt x="260212" y="300121"/>
                </a:lnTo>
                <a:lnTo>
                  <a:pt x="259856" y="300535"/>
                </a:lnTo>
                <a:lnTo>
                  <a:pt x="259799" y="300683"/>
                </a:lnTo>
                <a:lnTo>
                  <a:pt x="259524" y="302208"/>
                </a:lnTo>
                <a:lnTo>
                  <a:pt x="259664" y="302807"/>
                </a:lnTo>
                <a:lnTo>
                  <a:pt x="259237" y="304898"/>
                </a:lnTo>
                <a:lnTo>
                  <a:pt x="259024" y="305363"/>
                </a:lnTo>
                <a:lnTo>
                  <a:pt x="258869" y="305936"/>
                </a:lnTo>
                <a:lnTo>
                  <a:pt x="258910" y="306087"/>
                </a:lnTo>
                <a:lnTo>
                  <a:pt x="259125" y="306377"/>
                </a:lnTo>
                <a:lnTo>
                  <a:pt x="259061" y="306835"/>
                </a:lnTo>
                <a:lnTo>
                  <a:pt x="258847" y="307288"/>
                </a:lnTo>
                <a:lnTo>
                  <a:pt x="258689" y="307343"/>
                </a:lnTo>
                <a:lnTo>
                  <a:pt x="258545" y="307557"/>
                </a:lnTo>
                <a:lnTo>
                  <a:pt x="258231" y="308677"/>
                </a:lnTo>
                <a:lnTo>
                  <a:pt x="258239" y="308810"/>
                </a:lnTo>
                <a:lnTo>
                  <a:pt x="258365" y="308972"/>
                </a:lnTo>
                <a:lnTo>
                  <a:pt x="258296" y="309290"/>
                </a:lnTo>
                <a:lnTo>
                  <a:pt x="257938" y="309476"/>
                </a:lnTo>
                <a:lnTo>
                  <a:pt x="257597" y="310219"/>
                </a:lnTo>
                <a:lnTo>
                  <a:pt x="257557" y="310485"/>
                </a:lnTo>
                <a:lnTo>
                  <a:pt x="257662" y="310777"/>
                </a:lnTo>
                <a:lnTo>
                  <a:pt x="257646" y="311071"/>
                </a:lnTo>
                <a:lnTo>
                  <a:pt x="257454" y="311755"/>
                </a:lnTo>
                <a:lnTo>
                  <a:pt x="257226" y="312185"/>
                </a:lnTo>
                <a:lnTo>
                  <a:pt x="256660" y="312536"/>
                </a:lnTo>
                <a:lnTo>
                  <a:pt x="256395" y="312863"/>
                </a:lnTo>
                <a:lnTo>
                  <a:pt x="256355" y="313020"/>
                </a:lnTo>
                <a:lnTo>
                  <a:pt x="256421" y="313189"/>
                </a:lnTo>
                <a:lnTo>
                  <a:pt x="256405" y="313411"/>
                </a:lnTo>
                <a:lnTo>
                  <a:pt x="255519" y="314503"/>
                </a:lnTo>
                <a:lnTo>
                  <a:pt x="254571" y="315813"/>
                </a:lnTo>
                <a:lnTo>
                  <a:pt x="253647" y="317300"/>
                </a:lnTo>
                <a:lnTo>
                  <a:pt x="253409" y="317424"/>
                </a:lnTo>
                <a:lnTo>
                  <a:pt x="252969" y="318138"/>
                </a:lnTo>
                <a:lnTo>
                  <a:pt x="252403" y="318732"/>
                </a:lnTo>
                <a:lnTo>
                  <a:pt x="252145" y="318881"/>
                </a:lnTo>
                <a:lnTo>
                  <a:pt x="251498" y="319626"/>
                </a:lnTo>
                <a:lnTo>
                  <a:pt x="251469" y="319957"/>
                </a:lnTo>
                <a:lnTo>
                  <a:pt x="251048" y="320552"/>
                </a:lnTo>
                <a:lnTo>
                  <a:pt x="250598" y="321388"/>
                </a:lnTo>
                <a:lnTo>
                  <a:pt x="249940" y="322950"/>
                </a:lnTo>
                <a:lnTo>
                  <a:pt x="249311" y="322969"/>
                </a:lnTo>
                <a:lnTo>
                  <a:pt x="249036" y="323550"/>
                </a:lnTo>
                <a:lnTo>
                  <a:pt x="248264" y="324752"/>
                </a:lnTo>
                <a:lnTo>
                  <a:pt x="248126" y="325114"/>
                </a:lnTo>
                <a:lnTo>
                  <a:pt x="248149" y="325310"/>
                </a:lnTo>
                <a:lnTo>
                  <a:pt x="248338" y="325455"/>
                </a:lnTo>
                <a:lnTo>
                  <a:pt x="248378" y="325807"/>
                </a:lnTo>
                <a:lnTo>
                  <a:pt x="248126" y="325978"/>
                </a:lnTo>
                <a:lnTo>
                  <a:pt x="247810" y="325887"/>
                </a:lnTo>
                <a:lnTo>
                  <a:pt x="247329" y="326456"/>
                </a:lnTo>
                <a:lnTo>
                  <a:pt x="247263" y="326587"/>
                </a:lnTo>
                <a:lnTo>
                  <a:pt x="247265" y="326900"/>
                </a:lnTo>
                <a:lnTo>
                  <a:pt x="247207" y="327061"/>
                </a:lnTo>
                <a:lnTo>
                  <a:pt x="246405" y="328077"/>
                </a:lnTo>
                <a:lnTo>
                  <a:pt x="245961" y="327931"/>
                </a:lnTo>
                <a:lnTo>
                  <a:pt x="245814" y="327772"/>
                </a:lnTo>
                <a:lnTo>
                  <a:pt x="245635" y="327686"/>
                </a:lnTo>
                <a:lnTo>
                  <a:pt x="245283" y="328389"/>
                </a:lnTo>
                <a:lnTo>
                  <a:pt x="244634" y="329353"/>
                </a:lnTo>
                <a:lnTo>
                  <a:pt x="244169" y="330447"/>
                </a:lnTo>
                <a:lnTo>
                  <a:pt x="243988" y="331105"/>
                </a:lnTo>
                <a:lnTo>
                  <a:pt x="244031" y="331358"/>
                </a:lnTo>
                <a:lnTo>
                  <a:pt x="243725" y="332174"/>
                </a:lnTo>
                <a:lnTo>
                  <a:pt x="243265" y="332424"/>
                </a:lnTo>
                <a:lnTo>
                  <a:pt x="243193" y="332699"/>
                </a:lnTo>
                <a:lnTo>
                  <a:pt x="243234" y="333173"/>
                </a:lnTo>
                <a:lnTo>
                  <a:pt x="243795" y="333953"/>
                </a:lnTo>
                <a:lnTo>
                  <a:pt x="243599" y="334167"/>
                </a:lnTo>
                <a:lnTo>
                  <a:pt x="243170" y="334324"/>
                </a:lnTo>
                <a:lnTo>
                  <a:pt x="242513" y="335199"/>
                </a:lnTo>
                <a:lnTo>
                  <a:pt x="242132" y="335804"/>
                </a:lnTo>
                <a:lnTo>
                  <a:pt x="241897" y="336259"/>
                </a:lnTo>
                <a:lnTo>
                  <a:pt x="241732" y="336958"/>
                </a:lnTo>
                <a:lnTo>
                  <a:pt x="241738" y="337327"/>
                </a:lnTo>
                <a:lnTo>
                  <a:pt x="241385" y="337817"/>
                </a:lnTo>
                <a:lnTo>
                  <a:pt x="240882" y="338300"/>
                </a:lnTo>
                <a:lnTo>
                  <a:pt x="240715" y="338297"/>
                </a:lnTo>
                <a:lnTo>
                  <a:pt x="240149" y="339771"/>
                </a:lnTo>
                <a:lnTo>
                  <a:pt x="240040" y="340322"/>
                </a:lnTo>
                <a:lnTo>
                  <a:pt x="240069" y="340609"/>
                </a:lnTo>
                <a:lnTo>
                  <a:pt x="240229" y="340657"/>
                </a:lnTo>
                <a:lnTo>
                  <a:pt x="241180" y="341551"/>
                </a:lnTo>
                <a:lnTo>
                  <a:pt x="241319" y="341509"/>
                </a:lnTo>
                <a:lnTo>
                  <a:pt x="241611" y="341617"/>
                </a:lnTo>
                <a:lnTo>
                  <a:pt x="241736" y="342160"/>
                </a:lnTo>
                <a:lnTo>
                  <a:pt x="241562" y="342281"/>
                </a:lnTo>
                <a:lnTo>
                  <a:pt x="241125" y="342173"/>
                </a:lnTo>
                <a:lnTo>
                  <a:pt x="240567" y="342203"/>
                </a:lnTo>
                <a:lnTo>
                  <a:pt x="240295" y="342327"/>
                </a:lnTo>
                <a:lnTo>
                  <a:pt x="240208" y="342681"/>
                </a:lnTo>
                <a:lnTo>
                  <a:pt x="239447" y="343599"/>
                </a:lnTo>
                <a:lnTo>
                  <a:pt x="238944" y="343836"/>
                </a:lnTo>
                <a:lnTo>
                  <a:pt x="238641" y="344565"/>
                </a:lnTo>
                <a:lnTo>
                  <a:pt x="238765" y="344750"/>
                </a:lnTo>
                <a:lnTo>
                  <a:pt x="238921" y="345246"/>
                </a:lnTo>
                <a:lnTo>
                  <a:pt x="238774" y="345430"/>
                </a:lnTo>
                <a:lnTo>
                  <a:pt x="238212" y="345508"/>
                </a:lnTo>
                <a:lnTo>
                  <a:pt x="238102" y="347757"/>
                </a:lnTo>
                <a:lnTo>
                  <a:pt x="238447" y="348297"/>
                </a:lnTo>
                <a:lnTo>
                  <a:pt x="239328" y="348595"/>
                </a:lnTo>
                <a:lnTo>
                  <a:pt x="239367" y="348909"/>
                </a:lnTo>
                <a:lnTo>
                  <a:pt x="239316" y="349090"/>
                </a:lnTo>
                <a:lnTo>
                  <a:pt x="238950" y="349822"/>
                </a:lnTo>
                <a:lnTo>
                  <a:pt x="238389" y="350157"/>
                </a:lnTo>
                <a:lnTo>
                  <a:pt x="237825" y="351173"/>
                </a:lnTo>
                <a:lnTo>
                  <a:pt x="237619" y="351675"/>
                </a:lnTo>
                <a:lnTo>
                  <a:pt x="236715" y="353280"/>
                </a:lnTo>
                <a:lnTo>
                  <a:pt x="236099" y="353716"/>
                </a:lnTo>
                <a:lnTo>
                  <a:pt x="235951" y="354003"/>
                </a:lnTo>
                <a:lnTo>
                  <a:pt x="236507" y="354910"/>
                </a:lnTo>
                <a:lnTo>
                  <a:pt x="238354" y="357909"/>
                </a:lnTo>
                <a:lnTo>
                  <a:pt x="239407" y="358734"/>
                </a:lnTo>
                <a:lnTo>
                  <a:pt x="239774" y="359031"/>
                </a:lnTo>
                <a:lnTo>
                  <a:pt x="240016" y="359046"/>
                </a:lnTo>
                <a:lnTo>
                  <a:pt x="240175" y="359072"/>
                </a:lnTo>
                <a:lnTo>
                  <a:pt x="241090" y="359243"/>
                </a:lnTo>
                <a:lnTo>
                  <a:pt x="242654" y="359536"/>
                </a:lnTo>
                <a:lnTo>
                  <a:pt x="244642" y="360405"/>
                </a:lnTo>
                <a:lnTo>
                  <a:pt x="244516" y="361004"/>
                </a:lnTo>
                <a:lnTo>
                  <a:pt x="244334" y="361431"/>
                </a:lnTo>
                <a:lnTo>
                  <a:pt x="243259" y="363277"/>
                </a:lnTo>
                <a:lnTo>
                  <a:pt x="242454" y="364036"/>
                </a:lnTo>
                <a:lnTo>
                  <a:pt x="241724" y="365004"/>
                </a:lnTo>
                <a:lnTo>
                  <a:pt x="241326" y="365346"/>
                </a:lnTo>
                <a:lnTo>
                  <a:pt x="240723" y="365738"/>
                </a:lnTo>
                <a:lnTo>
                  <a:pt x="239686" y="366644"/>
                </a:lnTo>
                <a:lnTo>
                  <a:pt x="238640" y="367682"/>
                </a:lnTo>
                <a:lnTo>
                  <a:pt x="235728" y="370041"/>
                </a:lnTo>
                <a:lnTo>
                  <a:pt x="237691" y="371942"/>
                </a:lnTo>
                <a:lnTo>
                  <a:pt x="237539" y="372236"/>
                </a:lnTo>
                <a:lnTo>
                  <a:pt x="236946" y="372686"/>
                </a:lnTo>
                <a:lnTo>
                  <a:pt x="236652" y="372787"/>
                </a:lnTo>
                <a:lnTo>
                  <a:pt x="236376" y="372968"/>
                </a:lnTo>
                <a:lnTo>
                  <a:pt x="236190" y="373477"/>
                </a:lnTo>
                <a:lnTo>
                  <a:pt x="238413" y="374173"/>
                </a:lnTo>
                <a:lnTo>
                  <a:pt x="239912" y="372747"/>
                </a:lnTo>
                <a:lnTo>
                  <a:pt x="240873" y="372942"/>
                </a:lnTo>
                <a:lnTo>
                  <a:pt x="239768" y="376317"/>
                </a:lnTo>
                <a:lnTo>
                  <a:pt x="238970" y="377143"/>
                </a:lnTo>
                <a:lnTo>
                  <a:pt x="238486" y="377477"/>
                </a:lnTo>
                <a:lnTo>
                  <a:pt x="237971" y="377832"/>
                </a:lnTo>
                <a:lnTo>
                  <a:pt x="237426" y="378374"/>
                </a:lnTo>
                <a:lnTo>
                  <a:pt x="236987" y="378661"/>
                </a:lnTo>
                <a:lnTo>
                  <a:pt x="235889" y="379066"/>
                </a:lnTo>
                <a:lnTo>
                  <a:pt x="233829" y="380362"/>
                </a:lnTo>
                <a:lnTo>
                  <a:pt x="234293" y="380888"/>
                </a:lnTo>
                <a:lnTo>
                  <a:pt x="233764" y="381413"/>
                </a:lnTo>
                <a:lnTo>
                  <a:pt x="233580" y="381765"/>
                </a:lnTo>
                <a:lnTo>
                  <a:pt x="233027" y="382205"/>
                </a:lnTo>
                <a:lnTo>
                  <a:pt x="232642" y="382404"/>
                </a:lnTo>
                <a:lnTo>
                  <a:pt x="231149" y="383693"/>
                </a:lnTo>
                <a:lnTo>
                  <a:pt x="230910" y="383987"/>
                </a:lnTo>
                <a:lnTo>
                  <a:pt x="228940" y="385664"/>
                </a:lnTo>
                <a:lnTo>
                  <a:pt x="227527" y="387400"/>
                </a:lnTo>
                <a:lnTo>
                  <a:pt x="226814" y="388045"/>
                </a:lnTo>
                <a:lnTo>
                  <a:pt x="226279" y="388366"/>
                </a:lnTo>
                <a:lnTo>
                  <a:pt x="225691" y="389243"/>
                </a:lnTo>
                <a:lnTo>
                  <a:pt x="224722" y="389824"/>
                </a:lnTo>
                <a:lnTo>
                  <a:pt x="222588" y="388698"/>
                </a:lnTo>
                <a:lnTo>
                  <a:pt x="222137" y="387564"/>
                </a:lnTo>
                <a:lnTo>
                  <a:pt x="222261" y="385915"/>
                </a:lnTo>
                <a:lnTo>
                  <a:pt x="219947" y="383342"/>
                </a:lnTo>
                <a:lnTo>
                  <a:pt x="219802" y="383648"/>
                </a:lnTo>
                <a:lnTo>
                  <a:pt x="219655" y="383786"/>
                </a:lnTo>
                <a:lnTo>
                  <a:pt x="218887" y="384136"/>
                </a:lnTo>
                <a:lnTo>
                  <a:pt x="218406" y="384167"/>
                </a:lnTo>
                <a:lnTo>
                  <a:pt x="217935" y="384374"/>
                </a:lnTo>
                <a:lnTo>
                  <a:pt x="217365" y="384715"/>
                </a:lnTo>
                <a:lnTo>
                  <a:pt x="216874" y="384785"/>
                </a:lnTo>
                <a:lnTo>
                  <a:pt x="216204" y="385050"/>
                </a:lnTo>
                <a:lnTo>
                  <a:pt x="215380" y="385677"/>
                </a:lnTo>
                <a:lnTo>
                  <a:pt x="214983" y="386151"/>
                </a:lnTo>
                <a:lnTo>
                  <a:pt x="213315" y="387702"/>
                </a:lnTo>
                <a:lnTo>
                  <a:pt x="212967" y="388187"/>
                </a:lnTo>
                <a:lnTo>
                  <a:pt x="212898" y="388433"/>
                </a:lnTo>
                <a:lnTo>
                  <a:pt x="212163" y="389228"/>
                </a:lnTo>
                <a:lnTo>
                  <a:pt x="210709" y="390339"/>
                </a:lnTo>
                <a:lnTo>
                  <a:pt x="210273" y="390855"/>
                </a:lnTo>
                <a:lnTo>
                  <a:pt x="210279" y="391187"/>
                </a:lnTo>
                <a:lnTo>
                  <a:pt x="209921" y="391250"/>
                </a:lnTo>
                <a:lnTo>
                  <a:pt x="209368" y="391503"/>
                </a:lnTo>
                <a:lnTo>
                  <a:pt x="209192" y="391647"/>
                </a:lnTo>
                <a:lnTo>
                  <a:pt x="209028" y="392148"/>
                </a:lnTo>
                <a:lnTo>
                  <a:pt x="208282" y="392953"/>
                </a:lnTo>
                <a:lnTo>
                  <a:pt x="207597" y="393408"/>
                </a:lnTo>
                <a:lnTo>
                  <a:pt x="207340" y="393697"/>
                </a:lnTo>
                <a:lnTo>
                  <a:pt x="206614" y="394252"/>
                </a:lnTo>
                <a:lnTo>
                  <a:pt x="204931" y="395762"/>
                </a:lnTo>
                <a:lnTo>
                  <a:pt x="204305" y="396237"/>
                </a:lnTo>
                <a:lnTo>
                  <a:pt x="203158" y="397340"/>
                </a:lnTo>
                <a:lnTo>
                  <a:pt x="202251" y="397996"/>
                </a:lnTo>
                <a:lnTo>
                  <a:pt x="201520" y="398436"/>
                </a:lnTo>
                <a:lnTo>
                  <a:pt x="200825" y="399008"/>
                </a:lnTo>
                <a:lnTo>
                  <a:pt x="200249" y="399384"/>
                </a:lnTo>
                <a:lnTo>
                  <a:pt x="199578" y="399811"/>
                </a:lnTo>
                <a:lnTo>
                  <a:pt x="199271" y="399875"/>
                </a:lnTo>
                <a:lnTo>
                  <a:pt x="198305" y="400698"/>
                </a:lnTo>
                <a:lnTo>
                  <a:pt x="197374" y="401183"/>
                </a:lnTo>
                <a:lnTo>
                  <a:pt x="196468" y="399873"/>
                </a:lnTo>
                <a:lnTo>
                  <a:pt x="195825" y="399377"/>
                </a:lnTo>
                <a:lnTo>
                  <a:pt x="195684" y="399198"/>
                </a:lnTo>
                <a:lnTo>
                  <a:pt x="195642" y="398937"/>
                </a:lnTo>
                <a:lnTo>
                  <a:pt x="195519" y="398734"/>
                </a:lnTo>
                <a:lnTo>
                  <a:pt x="194903" y="398711"/>
                </a:lnTo>
                <a:lnTo>
                  <a:pt x="194072" y="398844"/>
                </a:lnTo>
                <a:lnTo>
                  <a:pt x="193921" y="398880"/>
                </a:lnTo>
                <a:lnTo>
                  <a:pt x="193320" y="398696"/>
                </a:lnTo>
                <a:lnTo>
                  <a:pt x="193151" y="398317"/>
                </a:lnTo>
                <a:lnTo>
                  <a:pt x="193165" y="397967"/>
                </a:lnTo>
                <a:lnTo>
                  <a:pt x="192885" y="397748"/>
                </a:lnTo>
                <a:lnTo>
                  <a:pt x="192580" y="397648"/>
                </a:lnTo>
                <a:lnTo>
                  <a:pt x="189811" y="396038"/>
                </a:lnTo>
                <a:lnTo>
                  <a:pt x="189663" y="395902"/>
                </a:lnTo>
                <a:lnTo>
                  <a:pt x="189270" y="395933"/>
                </a:lnTo>
                <a:lnTo>
                  <a:pt x="189077" y="396271"/>
                </a:lnTo>
                <a:lnTo>
                  <a:pt x="188877" y="396328"/>
                </a:lnTo>
                <a:lnTo>
                  <a:pt x="188399" y="396079"/>
                </a:lnTo>
                <a:lnTo>
                  <a:pt x="188138" y="396021"/>
                </a:lnTo>
                <a:lnTo>
                  <a:pt x="187764" y="396070"/>
                </a:lnTo>
                <a:lnTo>
                  <a:pt x="187594" y="395944"/>
                </a:lnTo>
                <a:lnTo>
                  <a:pt x="187461" y="395811"/>
                </a:lnTo>
                <a:lnTo>
                  <a:pt x="187223" y="396470"/>
                </a:lnTo>
                <a:lnTo>
                  <a:pt x="187132" y="397077"/>
                </a:lnTo>
                <a:lnTo>
                  <a:pt x="187194" y="397433"/>
                </a:lnTo>
                <a:lnTo>
                  <a:pt x="187325" y="397762"/>
                </a:lnTo>
                <a:lnTo>
                  <a:pt x="187541" y="398018"/>
                </a:lnTo>
                <a:lnTo>
                  <a:pt x="186170" y="401761"/>
                </a:lnTo>
                <a:lnTo>
                  <a:pt x="190252" y="405663"/>
                </a:lnTo>
                <a:lnTo>
                  <a:pt x="188855" y="406716"/>
                </a:lnTo>
                <a:lnTo>
                  <a:pt x="188543" y="407016"/>
                </a:lnTo>
                <a:lnTo>
                  <a:pt x="187678" y="408384"/>
                </a:lnTo>
                <a:lnTo>
                  <a:pt x="186003" y="410428"/>
                </a:lnTo>
                <a:lnTo>
                  <a:pt x="184383" y="411827"/>
                </a:lnTo>
                <a:lnTo>
                  <a:pt x="183683" y="412263"/>
                </a:lnTo>
                <a:lnTo>
                  <a:pt x="183306" y="412432"/>
                </a:lnTo>
                <a:lnTo>
                  <a:pt x="182682" y="412869"/>
                </a:lnTo>
                <a:lnTo>
                  <a:pt x="181832" y="413574"/>
                </a:lnTo>
                <a:lnTo>
                  <a:pt x="180105" y="414349"/>
                </a:lnTo>
                <a:lnTo>
                  <a:pt x="179410" y="414563"/>
                </a:lnTo>
                <a:lnTo>
                  <a:pt x="178775" y="414514"/>
                </a:lnTo>
                <a:lnTo>
                  <a:pt x="178646" y="414447"/>
                </a:lnTo>
                <a:lnTo>
                  <a:pt x="178508" y="414151"/>
                </a:lnTo>
                <a:lnTo>
                  <a:pt x="178706" y="413545"/>
                </a:lnTo>
                <a:lnTo>
                  <a:pt x="178622" y="413347"/>
                </a:lnTo>
                <a:lnTo>
                  <a:pt x="177090" y="413964"/>
                </a:lnTo>
                <a:lnTo>
                  <a:pt x="176684" y="414247"/>
                </a:lnTo>
                <a:lnTo>
                  <a:pt x="175959" y="414601"/>
                </a:lnTo>
                <a:lnTo>
                  <a:pt x="174695" y="415069"/>
                </a:lnTo>
                <a:lnTo>
                  <a:pt x="173301" y="415805"/>
                </a:lnTo>
                <a:lnTo>
                  <a:pt x="168888" y="417324"/>
                </a:lnTo>
                <a:lnTo>
                  <a:pt x="167879" y="417724"/>
                </a:lnTo>
                <a:lnTo>
                  <a:pt x="166245" y="418533"/>
                </a:lnTo>
                <a:lnTo>
                  <a:pt x="163555" y="420179"/>
                </a:lnTo>
                <a:lnTo>
                  <a:pt x="162030" y="420923"/>
                </a:lnTo>
                <a:lnTo>
                  <a:pt x="161302" y="421365"/>
                </a:lnTo>
                <a:lnTo>
                  <a:pt x="160328" y="422151"/>
                </a:lnTo>
                <a:lnTo>
                  <a:pt x="158066" y="424424"/>
                </a:lnTo>
                <a:lnTo>
                  <a:pt x="156268" y="425760"/>
                </a:lnTo>
                <a:lnTo>
                  <a:pt x="145678" y="419552"/>
                </a:lnTo>
                <a:lnTo>
                  <a:pt x="140786" y="415605"/>
                </a:lnTo>
                <a:lnTo>
                  <a:pt x="140420" y="415890"/>
                </a:lnTo>
                <a:lnTo>
                  <a:pt x="140379" y="416075"/>
                </a:lnTo>
                <a:lnTo>
                  <a:pt x="140210" y="416439"/>
                </a:lnTo>
                <a:lnTo>
                  <a:pt x="140248" y="416590"/>
                </a:lnTo>
                <a:lnTo>
                  <a:pt x="140392" y="416706"/>
                </a:lnTo>
                <a:lnTo>
                  <a:pt x="140473" y="416927"/>
                </a:lnTo>
                <a:lnTo>
                  <a:pt x="140186" y="417409"/>
                </a:lnTo>
                <a:lnTo>
                  <a:pt x="140144" y="417907"/>
                </a:lnTo>
                <a:lnTo>
                  <a:pt x="139998" y="418130"/>
                </a:lnTo>
                <a:lnTo>
                  <a:pt x="139721" y="418199"/>
                </a:lnTo>
                <a:lnTo>
                  <a:pt x="139462" y="418321"/>
                </a:lnTo>
                <a:lnTo>
                  <a:pt x="138980" y="418281"/>
                </a:lnTo>
                <a:lnTo>
                  <a:pt x="138645" y="418205"/>
                </a:lnTo>
                <a:lnTo>
                  <a:pt x="138122" y="418733"/>
                </a:lnTo>
                <a:lnTo>
                  <a:pt x="137831" y="419507"/>
                </a:lnTo>
                <a:lnTo>
                  <a:pt x="137876" y="419853"/>
                </a:lnTo>
                <a:lnTo>
                  <a:pt x="138037" y="420006"/>
                </a:lnTo>
                <a:lnTo>
                  <a:pt x="138129" y="420223"/>
                </a:lnTo>
                <a:lnTo>
                  <a:pt x="138028" y="420432"/>
                </a:lnTo>
                <a:lnTo>
                  <a:pt x="137667" y="420658"/>
                </a:lnTo>
                <a:lnTo>
                  <a:pt x="137450" y="421055"/>
                </a:lnTo>
                <a:lnTo>
                  <a:pt x="137622" y="421300"/>
                </a:lnTo>
                <a:lnTo>
                  <a:pt x="137318" y="422670"/>
                </a:lnTo>
                <a:lnTo>
                  <a:pt x="137324" y="422925"/>
                </a:lnTo>
                <a:lnTo>
                  <a:pt x="137206" y="423408"/>
                </a:lnTo>
                <a:lnTo>
                  <a:pt x="136865" y="424358"/>
                </a:lnTo>
                <a:lnTo>
                  <a:pt x="135817" y="424815"/>
                </a:lnTo>
                <a:lnTo>
                  <a:pt x="135305" y="424694"/>
                </a:lnTo>
                <a:lnTo>
                  <a:pt x="133852" y="425211"/>
                </a:lnTo>
                <a:lnTo>
                  <a:pt x="133797" y="425345"/>
                </a:lnTo>
                <a:lnTo>
                  <a:pt x="133354" y="425745"/>
                </a:lnTo>
                <a:lnTo>
                  <a:pt x="132909" y="425889"/>
                </a:lnTo>
                <a:lnTo>
                  <a:pt x="132765" y="426032"/>
                </a:lnTo>
                <a:lnTo>
                  <a:pt x="132868" y="426217"/>
                </a:lnTo>
                <a:lnTo>
                  <a:pt x="132885" y="426384"/>
                </a:lnTo>
                <a:lnTo>
                  <a:pt x="132736" y="426741"/>
                </a:lnTo>
                <a:lnTo>
                  <a:pt x="131446" y="427562"/>
                </a:lnTo>
                <a:lnTo>
                  <a:pt x="131170" y="428111"/>
                </a:lnTo>
                <a:lnTo>
                  <a:pt x="130849" y="428231"/>
                </a:lnTo>
                <a:lnTo>
                  <a:pt x="129994" y="428334"/>
                </a:lnTo>
                <a:lnTo>
                  <a:pt x="129629" y="428218"/>
                </a:lnTo>
                <a:lnTo>
                  <a:pt x="129358" y="427982"/>
                </a:lnTo>
                <a:lnTo>
                  <a:pt x="129207" y="427587"/>
                </a:lnTo>
                <a:lnTo>
                  <a:pt x="128902" y="428321"/>
                </a:lnTo>
                <a:lnTo>
                  <a:pt x="128859" y="428636"/>
                </a:lnTo>
                <a:lnTo>
                  <a:pt x="128841" y="428942"/>
                </a:lnTo>
                <a:lnTo>
                  <a:pt x="128758" y="429360"/>
                </a:lnTo>
                <a:lnTo>
                  <a:pt x="128883" y="429989"/>
                </a:lnTo>
                <a:lnTo>
                  <a:pt x="128895" y="430671"/>
                </a:lnTo>
                <a:lnTo>
                  <a:pt x="128779" y="430846"/>
                </a:lnTo>
                <a:lnTo>
                  <a:pt x="127738" y="431733"/>
                </a:lnTo>
                <a:lnTo>
                  <a:pt x="127107" y="431979"/>
                </a:lnTo>
                <a:lnTo>
                  <a:pt x="126613" y="432365"/>
                </a:lnTo>
                <a:lnTo>
                  <a:pt x="125502" y="432963"/>
                </a:lnTo>
                <a:lnTo>
                  <a:pt x="125244" y="433812"/>
                </a:lnTo>
                <a:lnTo>
                  <a:pt x="124932" y="434527"/>
                </a:lnTo>
                <a:lnTo>
                  <a:pt x="124477" y="434643"/>
                </a:lnTo>
                <a:lnTo>
                  <a:pt x="124287" y="434861"/>
                </a:lnTo>
                <a:lnTo>
                  <a:pt x="112911" y="437337"/>
                </a:lnTo>
                <a:lnTo>
                  <a:pt x="112617" y="437241"/>
                </a:lnTo>
                <a:lnTo>
                  <a:pt x="112392" y="437027"/>
                </a:lnTo>
                <a:lnTo>
                  <a:pt x="112245" y="436327"/>
                </a:lnTo>
                <a:lnTo>
                  <a:pt x="111902" y="436178"/>
                </a:lnTo>
                <a:lnTo>
                  <a:pt x="111076" y="436261"/>
                </a:lnTo>
                <a:lnTo>
                  <a:pt x="110607" y="435762"/>
                </a:lnTo>
                <a:lnTo>
                  <a:pt x="108759" y="434755"/>
                </a:lnTo>
                <a:lnTo>
                  <a:pt x="108593" y="434089"/>
                </a:lnTo>
                <a:lnTo>
                  <a:pt x="108200" y="433723"/>
                </a:lnTo>
                <a:lnTo>
                  <a:pt x="107804" y="433452"/>
                </a:lnTo>
                <a:lnTo>
                  <a:pt x="107501" y="433500"/>
                </a:lnTo>
                <a:lnTo>
                  <a:pt x="107319" y="433618"/>
                </a:lnTo>
                <a:lnTo>
                  <a:pt x="106856" y="433909"/>
                </a:lnTo>
                <a:lnTo>
                  <a:pt x="106263" y="433921"/>
                </a:lnTo>
                <a:lnTo>
                  <a:pt x="105728" y="433550"/>
                </a:lnTo>
                <a:lnTo>
                  <a:pt x="105665" y="433355"/>
                </a:lnTo>
                <a:lnTo>
                  <a:pt x="105715" y="433136"/>
                </a:lnTo>
                <a:lnTo>
                  <a:pt x="105671" y="432926"/>
                </a:lnTo>
                <a:lnTo>
                  <a:pt x="105702" y="432022"/>
                </a:lnTo>
                <a:lnTo>
                  <a:pt x="105564" y="432003"/>
                </a:lnTo>
                <a:lnTo>
                  <a:pt x="105265" y="431679"/>
                </a:lnTo>
                <a:lnTo>
                  <a:pt x="105193" y="431290"/>
                </a:lnTo>
                <a:lnTo>
                  <a:pt x="105088" y="431024"/>
                </a:lnTo>
                <a:lnTo>
                  <a:pt x="104922" y="430961"/>
                </a:lnTo>
                <a:lnTo>
                  <a:pt x="104365" y="430770"/>
                </a:lnTo>
                <a:lnTo>
                  <a:pt x="104138" y="430670"/>
                </a:lnTo>
                <a:lnTo>
                  <a:pt x="103846" y="430433"/>
                </a:lnTo>
                <a:lnTo>
                  <a:pt x="103787" y="430203"/>
                </a:lnTo>
                <a:lnTo>
                  <a:pt x="103754" y="429950"/>
                </a:lnTo>
                <a:lnTo>
                  <a:pt x="103477" y="429840"/>
                </a:lnTo>
                <a:lnTo>
                  <a:pt x="103127" y="429904"/>
                </a:lnTo>
                <a:lnTo>
                  <a:pt x="102997" y="429941"/>
                </a:lnTo>
                <a:lnTo>
                  <a:pt x="102759" y="430092"/>
                </a:lnTo>
                <a:lnTo>
                  <a:pt x="102075" y="430129"/>
                </a:lnTo>
                <a:lnTo>
                  <a:pt x="101804" y="430047"/>
                </a:lnTo>
                <a:lnTo>
                  <a:pt x="101575" y="429895"/>
                </a:lnTo>
                <a:lnTo>
                  <a:pt x="101521" y="429581"/>
                </a:lnTo>
                <a:lnTo>
                  <a:pt x="101102" y="429327"/>
                </a:lnTo>
                <a:lnTo>
                  <a:pt x="100465" y="429205"/>
                </a:lnTo>
                <a:lnTo>
                  <a:pt x="100089" y="429548"/>
                </a:lnTo>
                <a:lnTo>
                  <a:pt x="100112" y="429375"/>
                </a:lnTo>
                <a:lnTo>
                  <a:pt x="100039" y="429225"/>
                </a:lnTo>
                <a:lnTo>
                  <a:pt x="99077" y="429253"/>
                </a:lnTo>
                <a:lnTo>
                  <a:pt x="98879" y="429323"/>
                </a:lnTo>
                <a:lnTo>
                  <a:pt x="98749" y="429651"/>
                </a:lnTo>
                <a:lnTo>
                  <a:pt x="98563" y="429704"/>
                </a:lnTo>
                <a:lnTo>
                  <a:pt x="98430" y="429729"/>
                </a:lnTo>
                <a:lnTo>
                  <a:pt x="98211" y="430003"/>
                </a:lnTo>
                <a:lnTo>
                  <a:pt x="97898" y="430209"/>
                </a:lnTo>
                <a:lnTo>
                  <a:pt x="97623" y="430312"/>
                </a:lnTo>
                <a:lnTo>
                  <a:pt x="97093" y="430386"/>
                </a:lnTo>
                <a:lnTo>
                  <a:pt x="96134" y="430270"/>
                </a:lnTo>
                <a:lnTo>
                  <a:pt x="96115" y="430108"/>
                </a:lnTo>
                <a:lnTo>
                  <a:pt x="96062" y="429825"/>
                </a:lnTo>
                <a:lnTo>
                  <a:pt x="95623" y="429783"/>
                </a:lnTo>
                <a:lnTo>
                  <a:pt x="95211" y="429948"/>
                </a:lnTo>
                <a:lnTo>
                  <a:pt x="94877" y="430121"/>
                </a:lnTo>
                <a:lnTo>
                  <a:pt x="94560" y="430102"/>
                </a:lnTo>
                <a:lnTo>
                  <a:pt x="94159" y="429861"/>
                </a:lnTo>
                <a:lnTo>
                  <a:pt x="94035" y="429425"/>
                </a:lnTo>
                <a:lnTo>
                  <a:pt x="94021" y="429001"/>
                </a:lnTo>
                <a:lnTo>
                  <a:pt x="93882" y="428272"/>
                </a:lnTo>
                <a:lnTo>
                  <a:pt x="93684" y="427581"/>
                </a:lnTo>
                <a:lnTo>
                  <a:pt x="93528" y="427586"/>
                </a:lnTo>
                <a:lnTo>
                  <a:pt x="93220" y="427885"/>
                </a:lnTo>
                <a:lnTo>
                  <a:pt x="92968" y="427817"/>
                </a:lnTo>
                <a:lnTo>
                  <a:pt x="92547" y="427329"/>
                </a:lnTo>
                <a:lnTo>
                  <a:pt x="92670" y="427045"/>
                </a:lnTo>
                <a:lnTo>
                  <a:pt x="93002" y="426772"/>
                </a:lnTo>
                <a:lnTo>
                  <a:pt x="92933" y="426565"/>
                </a:lnTo>
                <a:lnTo>
                  <a:pt x="92133" y="426059"/>
                </a:lnTo>
                <a:lnTo>
                  <a:pt x="91869" y="426125"/>
                </a:lnTo>
                <a:lnTo>
                  <a:pt x="91574" y="425843"/>
                </a:lnTo>
                <a:lnTo>
                  <a:pt x="91485" y="425639"/>
                </a:lnTo>
                <a:lnTo>
                  <a:pt x="90910" y="425265"/>
                </a:lnTo>
                <a:lnTo>
                  <a:pt x="90722" y="424892"/>
                </a:lnTo>
                <a:lnTo>
                  <a:pt x="90616" y="425025"/>
                </a:lnTo>
                <a:lnTo>
                  <a:pt x="90219" y="425152"/>
                </a:lnTo>
                <a:lnTo>
                  <a:pt x="89952" y="425136"/>
                </a:lnTo>
                <a:lnTo>
                  <a:pt x="89387" y="425362"/>
                </a:lnTo>
                <a:lnTo>
                  <a:pt x="89132" y="425172"/>
                </a:lnTo>
                <a:lnTo>
                  <a:pt x="88607" y="424119"/>
                </a:lnTo>
                <a:lnTo>
                  <a:pt x="88150" y="423952"/>
                </a:lnTo>
                <a:lnTo>
                  <a:pt x="87737" y="423930"/>
                </a:lnTo>
                <a:lnTo>
                  <a:pt x="87230" y="423320"/>
                </a:lnTo>
                <a:lnTo>
                  <a:pt x="86771" y="423396"/>
                </a:lnTo>
                <a:lnTo>
                  <a:pt x="86339" y="422962"/>
                </a:lnTo>
                <a:lnTo>
                  <a:pt x="86152" y="422615"/>
                </a:lnTo>
                <a:lnTo>
                  <a:pt x="85739" y="422573"/>
                </a:lnTo>
                <a:lnTo>
                  <a:pt x="85614" y="422391"/>
                </a:lnTo>
                <a:lnTo>
                  <a:pt x="85394" y="422215"/>
                </a:lnTo>
                <a:lnTo>
                  <a:pt x="85488" y="421702"/>
                </a:lnTo>
                <a:lnTo>
                  <a:pt x="85105" y="421502"/>
                </a:lnTo>
                <a:lnTo>
                  <a:pt x="84624" y="420831"/>
                </a:lnTo>
                <a:lnTo>
                  <a:pt x="84703" y="420632"/>
                </a:lnTo>
                <a:lnTo>
                  <a:pt x="84522" y="420216"/>
                </a:lnTo>
                <a:lnTo>
                  <a:pt x="84313" y="420157"/>
                </a:lnTo>
                <a:lnTo>
                  <a:pt x="84185" y="419906"/>
                </a:lnTo>
                <a:lnTo>
                  <a:pt x="84316" y="418823"/>
                </a:lnTo>
                <a:lnTo>
                  <a:pt x="84689" y="418182"/>
                </a:lnTo>
                <a:lnTo>
                  <a:pt x="84652" y="417661"/>
                </a:lnTo>
                <a:lnTo>
                  <a:pt x="84335" y="417264"/>
                </a:lnTo>
                <a:lnTo>
                  <a:pt x="84333" y="416810"/>
                </a:lnTo>
                <a:lnTo>
                  <a:pt x="84564" y="416577"/>
                </a:lnTo>
                <a:lnTo>
                  <a:pt x="84823" y="416438"/>
                </a:lnTo>
                <a:lnTo>
                  <a:pt x="84845" y="415963"/>
                </a:lnTo>
                <a:lnTo>
                  <a:pt x="83896" y="415643"/>
                </a:lnTo>
                <a:lnTo>
                  <a:pt x="83365" y="415143"/>
                </a:lnTo>
                <a:lnTo>
                  <a:pt x="82830" y="414091"/>
                </a:lnTo>
                <a:lnTo>
                  <a:pt x="83031" y="413675"/>
                </a:lnTo>
                <a:lnTo>
                  <a:pt x="83188" y="413114"/>
                </a:lnTo>
                <a:lnTo>
                  <a:pt x="83117" y="412875"/>
                </a:lnTo>
                <a:lnTo>
                  <a:pt x="82763" y="412676"/>
                </a:lnTo>
                <a:lnTo>
                  <a:pt x="82537" y="412711"/>
                </a:lnTo>
                <a:lnTo>
                  <a:pt x="82385" y="412806"/>
                </a:lnTo>
                <a:lnTo>
                  <a:pt x="82098" y="412818"/>
                </a:lnTo>
                <a:lnTo>
                  <a:pt x="81637" y="412211"/>
                </a:lnTo>
                <a:lnTo>
                  <a:pt x="80687" y="412075"/>
                </a:lnTo>
                <a:lnTo>
                  <a:pt x="80041" y="412325"/>
                </a:lnTo>
                <a:lnTo>
                  <a:pt x="79607" y="411971"/>
                </a:lnTo>
                <a:lnTo>
                  <a:pt x="79636" y="411820"/>
                </a:lnTo>
                <a:lnTo>
                  <a:pt x="78806" y="411247"/>
                </a:lnTo>
                <a:lnTo>
                  <a:pt x="78433" y="411307"/>
                </a:lnTo>
                <a:lnTo>
                  <a:pt x="78020" y="411738"/>
                </a:lnTo>
                <a:lnTo>
                  <a:pt x="77803" y="411703"/>
                </a:lnTo>
                <a:lnTo>
                  <a:pt x="77171" y="411054"/>
                </a:lnTo>
                <a:lnTo>
                  <a:pt x="76662" y="410024"/>
                </a:lnTo>
                <a:lnTo>
                  <a:pt x="76433" y="409203"/>
                </a:lnTo>
                <a:lnTo>
                  <a:pt x="76660" y="408382"/>
                </a:lnTo>
                <a:lnTo>
                  <a:pt x="76918" y="408100"/>
                </a:lnTo>
                <a:lnTo>
                  <a:pt x="77304" y="407936"/>
                </a:lnTo>
                <a:lnTo>
                  <a:pt x="77829" y="407877"/>
                </a:lnTo>
                <a:lnTo>
                  <a:pt x="77958" y="407961"/>
                </a:lnTo>
                <a:lnTo>
                  <a:pt x="78111" y="407935"/>
                </a:lnTo>
                <a:lnTo>
                  <a:pt x="78668" y="407179"/>
                </a:lnTo>
                <a:lnTo>
                  <a:pt x="79151" y="406650"/>
                </a:lnTo>
                <a:lnTo>
                  <a:pt x="79944" y="406766"/>
                </a:lnTo>
                <a:lnTo>
                  <a:pt x="80367" y="406599"/>
                </a:lnTo>
                <a:lnTo>
                  <a:pt x="80323" y="406370"/>
                </a:lnTo>
                <a:lnTo>
                  <a:pt x="80126" y="406163"/>
                </a:lnTo>
                <a:lnTo>
                  <a:pt x="80078" y="405703"/>
                </a:lnTo>
                <a:lnTo>
                  <a:pt x="80250" y="405396"/>
                </a:lnTo>
                <a:lnTo>
                  <a:pt x="80499" y="405313"/>
                </a:lnTo>
                <a:lnTo>
                  <a:pt x="80822" y="405319"/>
                </a:lnTo>
                <a:lnTo>
                  <a:pt x="80999" y="405161"/>
                </a:lnTo>
                <a:lnTo>
                  <a:pt x="80890" y="404673"/>
                </a:lnTo>
                <a:lnTo>
                  <a:pt x="80967" y="404456"/>
                </a:lnTo>
                <a:lnTo>
                  <a:pt x="81132" y="404319"/>
                </a:lnTo>
                <a:lnTo>
                  <a:pt x="81941" y="403873"/>
                </a:lnTo>
                <a:lnTo>
                  <a:pt x="82455" y="403652"/>
                </a:lnTo>
                <a:lnTo>
                  <a:pt x="82465" y="403504"/>
                </a:lnTo>
                <a:lnTo>
                  <a:pt x="81719" y="403034"/>
                </a:lnTo>
                <a:lnTo>
                  <a:pt x="80647" y="402933"/>
                </a:lnTo>
                <a:lnTo>
                  <a:pt x="80264" y="402660"/>
                </a:lnTo>
                <a:lnTo>
                  <a:pt x="80185" y="402527"/>
                </a:lnTo>
                <a:lnTo>
                  <a:pt x="80146" y="402227"/>
                </a:lnTo>
                <a:lnTo>
                  <a:pt x="80418" y="401752"/>
                </a:lnTo>
                <a:lnTo>
                  <a:pt x="80207" y="401690"/>
                </a:lnTo>
                <a:lnTo>
                  <a:pt x="79556" y="402260"/>
                </a:lnTo>
                <a:lnTo>
                  <a:pt x="79247" y="402258"/>
                </a:lnTo>
                <a:lnTo>
                  <a:pt x="79117" y="402110"/>
                </a:lnTo>
                <a:lnTo>
                  <a:pt x="79073" y="401697"/>
                </a:lnTo>
                <a:lnTo>
                  <a:pt x="79038" y="401454"/>
                </a:lnTo>
                <a:lnTo>
                  <a:pt x="78846" y="401483"/>
                </a:lnTo>
                <a:lnTo>
                  <a:pt x="78099" y="401909"/>
                </a:lnTo>
                <a:lnTo>
                  <a:pt x="77904" y="401753"/>
                </a:lnTo>
                <a:lnTo>
                  <a:pt x="77929" y="401314"/>
                </a:lnTo>
                <a:lnTo>
                  <a:pt x="78140" y="400857"/>
                </a:lnTo>
                <a:lnTo>
                  <a:pt x="78144" y="400624"/>
                </a:lnTo>
                <a:lnTo>
                  <a:pt x="77572" y="400285"/>
                </a:lnTo>
                <a:lnTo>
                  <a:pt x="76991" y="400517"/>
                </a:lnTo>
                <a:lnTo>
                  <a:pt x="76622" y="400963"/>
                </a:lnTo>
                <a:lnTo>
                  <a:pt x="76475" y="401056"/>
                </a:lnTo>
                <a:lnTo>
                  <a:pt x="75967" y="401012"/>
                </a:lnTo>
                <a:lnTo>
                  <a:pt x="75821" y="401077"/>
                </a:lnTo>
                <a:lnTo>
                  <a:pt x="75442" y="401753"/>
                </a:lnTo>
                <a:lnTo>
                  <a:pt x="74227" y="402448"/>
                </a:lnTo>
                <a:lnTo>
                  <a:pt x="74064" y="402529"/>
                </a:lnTo>
                <a:lnTo>
                  <a:pt x="73595" y="402567"/>
                </a:lnTo>
                <a:lnTo>
                  <a:pt x="73391" y="402507"/>
                </a:lnTo>
                <a:lnTo>
                  <a:pt x="73208" y="402008"/>
                </a:lnTo>
                <a:lnTo>
                  <a:pt x="72978" y="401794"/>
                </a:lnTo>
                <a:lnTo>
                  <a:pt x="72773" y="401834"/>
                </a:lnTo>
                <a:lnTo>
                  <a:pt x="72407" y="402178"/>
                </a:lnTo>
                <a:lnTo>
                  <a:pt x="72074" y="402308"/>
                </a:lnTo>
                <a:lnTo>
                  <a:pt x="71187" y="401823"/>
                </a:lnTo>
                <a:lnTo>
                  <a:pt x="70885" y="401223"/>
                </a:lnTo>
                <a:lnTo>
                  <a:pt x="70503" y="401232"/>
                </a:lnTo>
                <a:lnTo>
                  <a:pt x="70347" y="401464"/>
                </a:lnTo>
                <a:lnTo>
                  <a:pt x="70355" y="401738"/>
                </a:lnTo>
                <a:lnTo>
                  <a:pt x="70444" y="402061"/>
                </a:lnTo>
                <a:lnTo>
                  <a:pt x="69580" y="402837"/>
                </a:lnTo>
                <a:lnTo>
                  <a:pt x="69319" y="402863"/>
                </a:lnTo>
                <a:lnTo>
                  <a:pt x="68970" y="403033"/>
                </a:lnTo>
                <a:lnTo>
                  <a:pt x="68646" y="402978"/>
                </a:lnTo>
                <a:lnTo>
                  <a:pt x="68566" y="402722"/>
                </a:lnTo>
                <a:lnTo>
                  <a:pt x="68616" y="402350"/>
                </a:lnTo>
                <a:lnTo>
                  <a:pt x="68491" y="402048"/>
                </a:lnTo>
                <a:lnTo>
                  <a:pt x="67425" y="400911"/>
                </a:lnTo>
                <a:lnTo>
                  <a:pt x="67236" y="400842"/>
                </a:lnTo>
                <a:lnTo>
                  <a:pt x="66318" y="401046"/>
                </a:lnTo>
                <a:lnTo>
                  <a:pt x="65864" y="401047"/>
                </a:lnTo>
                <a:lnTo>
                  <a:pt x="64586" y="400996"/>
                </a:lnTo>
                <a:lnTo>
                  <a:pt x="64431" y="400773"/>
                </a:lnTo>
                <a:lnTo>
                  <a:pt x="63140" y="401051"/>
                </a:lnTo>
                <a:lnTo>
                  <a:pt x="62048" y="399128"/>
                </a:lnTo>
                <a:lnTo>
                  <a:pt x="62026" y="398957"/>
                </a:lnTo>
                <a:lnTo>
                  <a:pt x="61876" y="398830"/>
                </a:lnTo>
                <a:lnTo>
                  <a:pt x="61556" y="397927"/>
                </a:lnTo>
                <a:lnTo>
                  <a:pt x="61183" y="397379"/>
                </a:lnTo>
                <a:lnTo>
                  <a:pt x="60967" y="397166"/>
                </a:lnTo>
                <a:lnTo>
                  <a:pt x="60008" y="397121"/>
                </a:lnTo>
                <a:lnTo>
                  <a:pt x="59588" y="397505"/>
                </a:lnTo>
                <a:lnTo>
                  <a:pt x="59429" y="397749"/>
                </a:lnTo>
                <a:lnTo>
                  <a:pt x="58590" y="397652"/>
                </a:lnTo>
                <a:lnTo>
                  <a:pt x="58423" y="397181"/>
                </a:lnTo>
                <a:lnTo>
                  <a:pt x="57536" y="395923"/>
                </a:lnTo>
                <a:lnTo>
                  <a:pt x="57170" y="395923"/>
                </a:lnTo>
                <a:lnTo>
                  <a:pt x="57053" y="395770"/>
                </a:lnTo>
                <a:lnTo>
                  <a:pt x="56976" y="395388"/>
                </a:lnTo>
                <a:lnTo>
                  <a:pt x="56149" y="394878"/>
                </a:lnTo>
                <a:lnTo>
                  <a:pt x="55617" y="394510"/>
                </a:lnTo>
                <a:lnTo>
                  <a:pt x="55477" y="394267"/>
                </a:lnTo>
                <a:lnTo>
                  <a:pt x="55521" y="393907"/>
                </a:lnTo>
                <a:lnTo>
                  <a:pt x="54948" y="393984"/>
                </a:lnTo>
                <a:lnTo>
                  <a:pt x="54482" y="394227"/>
                </a:lnTo>
                <a:lnTo>
                  <a:pt x="53470" y="394159"/>
                </a:lnTo>
                <a:lnTo>
                  <a:pt x="53323" y="394392"/>
                </a:lnTo>
                <a:lnTo>
                  <a:pt x="52819" y="394563"/>
                </a:lnTo>
                <a:lnTo>
                  <a:pt x="52446" y="394586"/>
                </a:lnTo>
                <a:lnTo>
                  <a:pt x="52221" y="394519"/>
                </a:lnTo>
                <a:lnTo>
                  <a:pt x="52275" y="394344"/>
                </a:lnTo>
                <a:lnTo>
                  <a:pt x="51604" y="393553"/>
                </a:lnTo>
                <a:lnTo>
                  <a:pt x="51696" y="393398"/>
                </a:lnTo>
                <a:lnTo>
                  <a:pt x="51846" y="392866"/>
                </a:lnTo>
                <a:lnTo>
                  <a:pt x="51818" y="392699"/>
                </a:lnTo>
                <a:lnTo>
                  <a:pt x="51530" y="392546"/>
                </a:lnTo>
                <a:lnTo>
                  <a:pt x="51086" y="392416"/>
                </a:lnTo>
                <a:lnTo>
                  <a:pt x="50906" y="392140"/>
                </a:lnTo>
                <a:lnTo>
                  <a:pt x="50751" y="391547"/>
                </a:lnTo>
                <a:lnTo>
                  <a:pt x="50673" y="391417"/>
                </a:lnTo>
                <a:lnTo>
                  <a:pt x="49222" y="390608"/>
                </a:lnTo>
                <a:lnTo>
                  <a:pt x="49082" y="390591"/>
                </a:lnTo>
                <a:lnTo>
                  <a:pt x="48795" y="390742"/>
                </a:lnTo>
                <a:lnTo>
                  <a:pt x="48068" y="391367"/>
                </a:lnTo>
                <a:lnTo>
                  <a:pt x="47604" y="391463"/>
                </a:lnTo>
                <a:lnTo>
                  <a:pt x="46442" y="390946"/>
                </a:lnTo>
                <a:lnTo>
                  <a:pt x="46023" y="390843"/>
                </a:lnTo>
                <a:lnTo>
                  <a:pt x="45333" y="390179"/>
                </a:lnTo>
                <a:lnTo>
                  <a:pt x="44502" y="390299"/>
                </a:lnTo>
                <a:lnTo>
                  <a:pt x="44373" y="390557"/>
                </a:lnTo>
                <a:lnTo>
                  <a:pt x="44007" y="390503"/>
                </a:lnTo>
                <a:lnTo>
                  <a:pt x="43728" y="390385"/>
                </a:lnTo>
                <a:lnTo>
                  <a:pt x="43661" y="390170"/>
                </a:lnTo>
                <a:lnTo>
                  <a:pt x="43695" y="390024"/>
                </a:lnTo>
                <a:lnTo>
                  <a:pt x="43539" y="389437"/>
                </a:lnTo>
                <a:lnTo>
                  <a:pt x="43217" y="388391"/>
                </a:lnTo>
                <a:lnTo>
                  <a:pt x="43056" y="388332"/>
                </a:lnTo>
                <a:lnTo>
                  <a:pt x="42637" y="388023"/>
                </a:lnTo>
                <a:lnTo>
                  <a:pt x="42445" y="387690"/>
                </a:lnTo>
                <a:lnTo>
                  <a:pt x="42484" y="387367"/>
                </a:lnTo>
                <a:lnTo>
                  <a:pt x="42861" y="386856"/>
                </a:lnTo>
                <a:lnTo>
                  <a:pt x="42876" y="386530"/>
                </a:lnTo>
                <a:lnTo>
                  <a:pt x="42702" y="386341"/>
                </a:lnTo>
                <a:lnTo>
                  <a:pt x="42384" y="386144"/>
                </a:lnTo>
                <a:lnTo>
                  <a:pt x="41917" y="386149"/>
                </a:lnTo>
                <a:lnTo>
                  <a:pt x="41747" y="386056"/>
                </a:lnTo>
                <a:lnTo>
                  <a:pt x="41304" y="385425"/>
                </a:lnTo>
                <a:lnTo>
                  <a:pt x="41182" y="384941"/>
                </a:lnTo>
                <a:lnTo>
                  <a:pt x="41095" y="384775"/>
                </a:lnTo>
                <a:lnTo>
                  <a:pt x="40606" y="384509"/>
                </a:lnTo>
                <a:lnTo>
                  <a:pt x="40322" y="383783"/>
                </a:lnTo>
                <a:lnTo>
                  <a:pt x="40014" y="382997"/>
                </a:lnTo>
                <a:lnTo>
                  <a:pt x="39287" y="382884"/>
                </a:lnTo>
                <a:lnTo>
                  <a:pt x="38560" y="382385"/>
                </a:lnTo>
                <a:lnTo>
                  <a:pt x="38496" y="382135"/>
                </a:lnTo>
                <a:lnTo>
                  <a:pt x="38911" y="381418"/>
                </a:lnTo>
                <a:lnTo>
                  <a:pt x="39512" y="380971"/>
                </a:lnTo>
                <a:lnTo>
                  <a:pt x="39468" y="380458"/>
                </a:lnTo>
                <a:lnTo>
                  <a:pt x="38721" y="379730"/>
                </a:lnTo>
                <a:lnTo>
                  <a:pt x="38515" y="379743"/>
                </a:lnTo>
                <a:lnTo>
                  <a:pt x="38336" y="379681"/>
                </a:lnTo>
                <a:lnTo>
                  <a:pt x="38009" y="379337"/>
                </a:lnTo>
                <a:lnTo>
                  <a:pt x="37646" y="378372"/>
                </a:lnTo>
                <a:lnTo>
                  <a:pt x="37472" y="378291"/>
                </a:lnTo>
                <a:lnTo>
                  <a:pt x="37318" y="378130"/>
                </a:lnTo>
                <a:lnTo>
                  <a:pt x="37270" y="377961"/>
                </a:lnTo>
                <a:lnTo>
                  <a:pt x="37297" y="377687"/>
                </a:lnTo>
                <a:lnTo>
                  <a:pt x="36985" y="377034"/>
                </a:lnTo>
                <a:lnTo>
                  <a:pt x="36153" y="377030"/>
                </a:lnTo>
                <a:lnTo>
                  <a:pt x="35512" y="376393"/>
                </a:lnTo>
                <a:lnTo>
                  <a:pt x="35319" y="376331"/>
                </a:lnTo>
                <a:lnTo>
                  <a:pt x="34818" y="376341"/>
                </a:lnTo>
                <a:lnTo>
                  <a:pt x="34547" y="376259"/>
                </a:lnTo>
                <a:lnTo>
                  <a:pt x="34406" y="376113"/>
                </a:lnTo>
                <a:lnTo>
                  <a:pt x="34320" y="375935"/>
                </a:lnTo>
                <a:lnTo>
                  <a:pt x="34060" y="375689"/>
                </a:lnTo>
                <a:lnTo>
                  <a:pt x="33826" y="375587"/>
                </a:lnTo>
                <a:lnTo>
                  <a:pt x="33346" y="375614"/>
                </a:lnTo>
                <a:lnTo>
                  <a:pt x="33086" y="375550"/>
                </a:lnTo>
                <a:lnTo>
                  <a:pt x="32873" y="374921"/>
                </a:lnTo>
                <a:lnTo>
                  <a:pt x="32719" y="374622"/>
                </a:lnTo>
                <a:lnTo>
                  <a:pt x="32042" y="373919"/>
                </a:lnTo>
                <a:lnTo>
                  <a:pt x="31784" y="373861"/>
                </a:lnTo>
                <a:lnTo>
                  <a:pt x="30404" y="372619"/>
                </a:lnTo>
                <a:lnTo>
                  <a:pt x="29379" y="371947"/>
                </a:lnTo>
                <a:lnTo>
                  <a:pt x="28801" y="370953"/>
                </a:lnTo>
                <a:lnTo>
                  <a:pt x="28389" y="370980"/>
                </a:lnTo>
                <a:lnTo>
                  <a:pt x="28052" y="370805"/>
                </a:lnTo>
                <a:lnTo>
                  <a:pt x="27823" y="369945"/>
                </a:lnTo>
                <a:lnTo>
                  <a:pt x="27673" y="369379"/>
                </a:lnTo>
                <a:lnTo>
                  <a:pt x="27507" y="369292"/>
                </a:lnTo>
                <a:lnTo>
                  <a:pt x="27408" y="369133"/>
                </a:lnTo>
                <a:lnTo>
                  <a:pt x="27398" y="368969"/>
                </a:lnTo>
                <a:lnTo>
                  <a:pt x="27569" y="368827"/>
                </a:lnTo>
                <a:lnTo>
                  <a:pt x="27866" y="367941"/>
                </a:lnTo>
                <a:lnTo>
                  <a:pt x="27734" y="367747"/>
                </a:lnTo>
                <a:lnTo>
                  <a:pt x="27618" y="367426"/>
                </a:lnTo>
                <a:lnTo>
                  <a:pt x="27494" y="366573"/>
                </a:lnTo>
                <a:lnTo>
                  <a:pt x="27404" y="366370"/>
                </a:lnTo>
                <a:lnTo>
                  <a:pt x="27203" y="366174"/>
                </a:lnTo>
                <a:lnTo>
                  <a:pt x="26425" y="365971"/>
                </a:lnTo>
                <a:lnTo>
                  <a:pt x="26095" y="365821"/>
                </a:lnTo>
                <a:lnTo>
                  <a:pt x="25605" y="365010"/>
                </a:lnTo>
                <a:lnTo>
                  <a:pt x="25268" y="364661"/>
                </a:lnTo>
                <a:lnTo>
                  <a:pt x="24320" y="364303"/>
                </a:lnTo>
                <a:lnTo>
                  <a:pt x="22019" y="365313"/>
                </a:lnTo>
                <a:lnTo>
                  <a:pt x="21800" y="365216"/>
                </a:lnTo>
                <a:lnTo>
                  <a:pt x="20222" y="363386"/>
                </a:lnTo>
                <a:lnTo>
                  <a:pt x="20130" y="363258"/>
                </a:lnTo>
                <a:lnTo>
                  <a:pt x="19237" y="362286"/>
                </a:lnTo>
                <a:lnTo>
                  <a:pt x="18981" y="362170"/>
                </a:lnTo>
                <a:lnTo>
                  <a:pt x="18527" y="361631"/>
                </a:lnTo>
                <a:lnTo>
                  <a:pt x="18488" y="361443"/>
                </a:lnTo>
                <a:lnTo>
                  <a:pt x="18604" y="361204"/>
                </a:lnTo>
                <a:lnTo>
                  <a:pt x="18777" y="360378"/>
                </a:lnTo>
                <a:lnTo>
                  <a:pt x="18767" y="359942"/>
                </a:lnTo>
                <a:lnTo>
                  <a:pt x="18896" y="359895"/>
                </a:lnTo>
                <a:lnTo>
                  <a:pt x="19640" y="359941"/>
                </a:lnTo>
                <a:lnTo>
                  <a:pt x="19887" y="359807"/>
                </a:lnTo>
                <a:lnTo>
                  <a:pt x="20226" y="359366"/>
                </a:lnTo>
                <a:lnTo>
                  <a:pt x="20678" y="358572"/>
                </a:lnTo>
                <a:lnTo>
                  <a:pt x="20797" y="357826"/>
                </a:lnTo>
                <a:lnTo>
                  <a:pt x="20871" y="356272"/>
                </a:lnTo>
                <a:lnTo>
                  <a:pt x="21219" y="355741"/>
                </a:lnTo>
                <a:lnTo>
                  <a:pt x="21240" y="355308"/>
                </a:lnTo>
                <a:lnTo>
                  <a:pt x="21161" y="354931"/>
                </a:lnTo>
                <a:lnTo>
                  <a:pt x="21017" y="354783"/>
                </a:lnTo>
                <a:lnTo>
                  <a:pt x="20853" y="354710"/>
                </a:lnTo>
                <a:lnTo>
                  <a:pt x="20384" y="354629"/>
                </a:lnTo>
                <a:lnTo>
                  <a:pt x="18830" y="353770"/>
                </a:lnTo>
                <a:lnTo>
                  <a:pt x="18609" y="353478"/>
                </a:lnTo>
                <a:lnTo>
                  <a:pt x="18402" y="353444"/>
                </a:lnTo>
                <a:lnTo>
                  <a:pt x="17425" y="353565"/>
                </a:lnTo>
                <a:lnTo>
                  <a:pt x="16674" y="353391"/>
                </a:lnTo>
                <a:lnTo>
                  <a:pt x="16428" y="353464"/>
                </a:lnTo>
                <a:lnTo>
                  <a:pt x="16126" y="353709"/>
                </a:lnTo>
                <a:lnTo>
                  <a:pt x="15861" y="353720"/>
                </a:lnTo>
                <a:lnTo>
                  <a:pt x="15703" y="353586"/>
                </a:lnTo>
                <a:lnTo>
                  <a:pt x="15634" y="353438"/>
                </a:lnTo>
                <a:lnTo>
                  <a:pt x="15627" y="353107"/>
                </a:lnTo>
                <a:lnTo>
                  <a:pt x="15561" y="352857"/>
                </a:lnTo>
                <a:lnTo>
                  <a:pt x="15337" y="352728"/>
                </a:lnTo>
                <a:lnTo>
                  <a:pt x="14969" y="352233"/>
                </a:lnTo>
                <a:lnTo>
                  <a:pt x="14528" y="351480"/>
                </a:lnTo>
                <a:lnTo>
                  <a:pt x="14396" y="350646"/>
                </a:lnTo>
                <a:lnTo>
                  <a:pt x="14252" y="350522"/>
                </a:lnTo>
                <a:lnTo>
                  <a:pt x="13911" y="350426"/>
                </a:lnTo>
                <a:lnTo>
                  <a:pt x="13401" y="350075"/>
                </a:lnTo>
                <a:lnTo>
                  <a:pt x="12948" y="349507"/>
                </a:lnTo>
                <a:lnTo>
                  <a:pt x="12860" y="349220"/>
                </a:lnTo>
                <a:lnTo>
                  <a:pt x="12957" y="348840"/>
                </a:lnTo>
                <a:lnTo>
                  <a:pt x="12925" y="348533"/>
                </a:lnTo>
                <a:lnTo>
                  <a:pt x="12481" y="348199"/>
                </a:lnTo>
                <a:lnTo>
                  <a:pt x="12152" y="347791"/>
                </a:lnTo>
                <a:lnTo>
                  <a:pt x="12028" y="347544"/>
                </a:lnTo>
                <a:lnTo>
                  <a:pt x="11938" y="347027"/>
                </a:lnTo>
                <a:lnTo>
                  <a:pt x="11654" y="346751"/>
                </a:lnTo>
                <a:lnTo>
                  <a:pt x="11411" y="346543"/>
                </a:lnTo>
                <a:lnTo>
                  <a:pt x="11287" y="345874"/>
                </a:lnTo>
                <a:lnTo>
                  <a:pt x="11082" y="345629"/>
                </a:lnTo>
                <a:lnTo>
                  <a:pt x="10241" y="345509"/>
                </a:lnTo>
                <a:lnTo>
                  <a:pt x="9498" y="344653"/>
                </a:lnTo>
                <a:lnTo>
                  <a:pt x="8669" y="344603"/>
                </a:lnTo>
                <a:lnTo>
                  <a:pt x="7544" y="343713"/>
                </a:lnTo>
                <a:lnTo>
                  <a:pt x="7335" y="343297"/>
                </a:lnTo>
                <a:lnTo>
                  <a:pt x="7294" y="342829"/>
                </a:lnTo>
                <a:lnTo>
                  <a:pt x="7067" y="341747"/>
                </a:lnTo>
                <a:lnTo>
                  <a:pt x="6830" y="341550"/>
                </a:lnTo>
                <a:lnTo>
                  <a:pt x="6426" y="341486"/>
                </a:lnTo>
                <a:lnTo>
                  <a:pt x="6232" y="341397"/>
                </a:lnTo>
                <a:lnTo>
                  <a:pt x="5710" y="340849"/>
                </a:lnTo>
                <a:lnTo>
                  <a:pt x="5478" y="340703"/>
                </a:lnTo>
                <a:lnTo>
                  <a:pt x="5220" y="340624"/>
                </a:lnTo>
                <a:lnTo>
                  <a:pt x="4790" y="340381"/>
                </a:lnTo>
                <a:lnTo>
                  <a:pt x="3884" y="340603"/>
                </a:lnTo>
                <a:lnTo>
                  <a:pt x="3456" y="340515"/>
                </a:lnTo>
                <a:lnTo>
                  <a:pt x="3344" y="340312"/>
                </a:lnTo>
                <a:lnTo>
                  <a:pt x="3173" y="339245"/>
                </a:lnTo>
                <a:lnTo>
                  <a:pt x="3054" y="339087"/>
                </a:lnTo>
                <a:lnTo>
                  <a:pt x="2637" y="338976"/>
                </a:lnTo>
                <a:lnTo>
                  <a:pt x="1825" y="338876"/>
                </a:lnTo>
                <a:lnTo>
                  <a:pt x="1590" y="338764"/>
                </a:lnTo>
                <a:lnTo>
                  <a:pt x="1486" y="338632"/>
                </a:lnTo>
                <a:lnTo>
                  <a:pt x="1306" y="338106"/>
                </a:lnTo>
                <a:lnTo>
                  <a:pt x="1127" y="337051"/>
                </a:lnTo>
                <a:lnTo>
                  <a:pt x="985" y="336501"/>
                </a:lnTo>
                <a:lnTo>
                  <a:pt x="260" y="33552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2" name="pg302"/>
          <p:cNvSpPr/>
          <p:nvPr/>
        </p:nvSpPr>
        <p:spPr>
          <a:xfrm>
            <a:off x="4856518" y="2716839"/>
            <a:ext cx="514938" cy="547843"/>
          </a:xfrm>
          <a:custGeom>
            <a:avLst/>
            <a:gdLst/>
            <a:ahLst/>
            <a:cxnLst/>
            <a:rect l="0" t="0" r="0" b="0"/>
            <a:pathLst>
              <a:path w="514938" h="547843">
                <a:moveTo>
                  <a:pt x="34" y="173013"/>
                </a:moveTo>
                <a:lnTo>
                  <a:pt x="121" y="172389"/>
                </a:lnTo>
                <a:lnTo>
                  <a:pt x="93" y="171973"/>
                </a:lnTo>
                <a:lnTo>
                  <a:pt x="0" y="171701"/>
                </a:lnTo>
                <a:lnTo>
                  <a:pt x="50" y="171064"/>
                </a:lnTo>
                <a:lnTo>
                  <a:pt x="158" y="170829"/>
                </a:lnTo>
                <a:lnTo>
                  <a:pt x="265" y="169731"/>
                </a:lnTo>
                <a:lnTo>
                  <a:pt x="371" y="169159"/>
                </a:lnTo>
                <a:lnTo>
                  <a:pt x="650" y="168390"/>
                </a:lnTo>
                <a:lnTo>
                  <a:pt x="780" y="167189"/>
                </a:lnTo>
                <a:lnTo>
                  <a:pt x="836" y="165492"/>
                </a:lnTo>
                <a:lnTo>
                  <a:pt x="1268" y="164455"/>
                </a:lnTo>
                <a:lnTo>
                  <a:pt x="1105" y="164152"/>
                </a:lnTo>
                <a:lnTo>
                  <a:pt x="1298" y="162635"/>
                </a:lnTo>
                <a:lnTo>
                  <a:pt x="1212" y="162250"/>
                </a:lnTo>
                <a:lnTo>
                  <a:pt x="1243" y="161949"/>
                </a:lnTo>
                <a:lnTo>
                  <a:pt x="1531" y="161560"/>
                </a:lnTo>
                <a:lnTo>
                  <a:pt x="1790" y="161350"/>
                </a:lnTo>
                <a:lnTo>
                  <a:pt x="2578" y="161207"/>
                </a:lnTo>
                <a:lnTo>
                  <a:pt x="2820" y="161047"/>
                </a:lnTo>
                <a:lnTo>
                  <a:pt x="2817" y="160652"/>
                </a:lnTo>
                <a:lnTo>
                  <a:pt x="2944" y="160502"/>
                </a:lnTo>
                <a:lnTo>
                  <a:pt x="3440" y="160431"/>
                </a:lnTo>
                <a:lnTo>
                  <a:pt x="3610" y="160318"/>
                </a:lnTo>
                <a:lnTo>
                  <a:pt x="4040" y="159958"/>
                </a:lnTo>
                <a:lnTo>
                  <a:pt x="4489" y="159902"/>
                </a:lnTo>
                <a:lnTo>
                  <a:pt x="4633" y="159823"/>
                </a:lnTo>
                <a:lnTo>
                  <a:pt x="4875" y="159450"/>
                </a:lnTo>
                <a:lnTo>
                  <a:pt x="5664" y="158754"/>
                </a:lnTo>
                <a:lnTo>
                  <a:pt x="5973" y="158659"/>
                </a:lnTo>
                <a:lnTo>
                  <a:pt x="6233" y="158468"/>
                </a:lnTo>
                <a:lnTo>
                  <a:pt x="6604" y="158043"/>
                </a:lnTo>
                <a:lnTo>
                  <a:pt x="6712" y="157753"/>
                </a:lnTo>
                <a:lnTo>
                  <a:pt x="6817" y="157492"/>
                </a:lnTo>
                <a:lnTo>
                  <a:pt x="7152" y="157261"/>
                </a:lnTo>
                <a:lnTo>
                  <a:pt x="8309" y="155913"/>
                </a:lnTo>
                <a:lnTo>
                  <a:pt x="8546" y="154808"/>
                </a:lnTo>
                <a:lnTo>
                  <a:pt x="8651" y="153631"/>
                </a:lnTo>
                <a:lnTo>
                  <a:pt x="8883" y="152701"/>
                </a:lnTo>
                <a:lnTo>
                  <a:pt x="9239" y="152043"/>
                </a:lnTo>
                <a:lnTo>
                  <a:pt x="9539" y="151687"/>
                </a:lnTo>
                <a:lnTo>
                  <a:pt x="10091" y="151264"/>
                </a:lnTo>
                <a:lnTo>
                  <a:pt x="10321" y="150921"/>
                </a:lnTo>
                <a:lnTo>
                  <a:pt x="10411" y="150595"/>
                </a:lnTo>
                <a:lnTo>
                  <a:pt x="10376" y="150023"/>
                </a:lnTo>
                <a:lnTo>
                  <a:pt x="10177" y="149505"/>
                </a:lnTo>
                <a:lnTo>
                  <a:pt x="10004" y="149209"/>
                </a:lnTo>
                <a:lnTo>
                  <a:pt x="9710" y="148364"/>
                </a:lnTo>
                <a:lnTo>
                  <a:pt x="9632" y="148072"/>
                </a:lnTo>
                <a:lnTo>
                  <a:pt x="9663" y="147709"/>
                </a:lnTo>
                <a:lnTo>
                  <a:pt x="9941" y="147243"/>
                </a:lnTo>
                <a:lnTo>
                  <a:pt x="10128" y="147053"/>
                </a:lnTo>
                <a:lnTo>
                  <a:pt x="10986" y="146355"/>
                </a:lnTo>
                <a:lnTo>
                  <a:pt x="11294" y="146251"/>
                </a:lnTo>
                <a:lnTo>
                  <a:pt x="11749" y="145637"/>
                </a:lnTo>
                <a:lnTo>
                  <a:pt x="11804" y="145474"/>
                </a:lnTo>
                <a:lnTo>
                  <a:pt x="12019" y="144039"/>
                </a:lnTo>
                <a:lnTo>
                  <a:pt x="11966" y="143519"/>
                </a:lnTo>
                <a:lnTo>
                  <a:pt x="12153" y="142925"/>
                </a:lnTo>
                <a:lnTo>
                  <a:pt x="13186" y="140944"/>
                </a:lnTo>
                <a:lnTo>
                  <a:pt x="13888" y="139940"/>
                </a:lnTo>
                <a:lnTo>
                  <a:pt x="14285" y="139530"/>
                </a:lnTo>
                <a:lnTo>
                  <a:pt x="14660" y="139360"/>
                </a:lnTo>
                <a:lnTo>
                  <a:pt x="15027" y="139308"/>
                </a:lnTo>
                <a:lnTo>
                  <a:pt x="16284" y="138332"/>
                </a:lnTo>
                <a:lnTo>
                  <a:pt x="16901" y="138007"/>
                </a:lnTo>
                <a:lnTo>
                  <a:pt x="16970" y="137867"/>
                </a:lnTo>
                <a:lnTo>
                  <a:pt x="16860" y="137445"/>
                </a:lnTo>
                <a:lnTo>
                  <a:pt x="16910" y="137302"/>
                </a:lnTo>
                <a:lnTo>
                  <a:pt x="17389" y="136767"/>
                </a:lnTo>
                <a:lnTo>
                  <a:pt x="18283" y="135904"/>
                </a:lnTo>
                <a:lnTo>
                  <a:pt x="18570" y="135706"/>
                </a:lnTo>
                <a:lnTo>
                  <a:pt x="20031" y="135632"/>
                </a:lnTo>
                <a:lnTo>
                  <a:pt x="20079" y="135455"/>
                </a:lnTo>
                <a:lnTo>
                  <a:pt x="19905" y="134659"/>
                </a:lnTo>
                <a:lnTo>
                  <a:pt x="20007" y="134446"/>
                </a:lnTo>
                <a:lnTo>
                  <a:pt x="20220" y="134379"/>
                </a:lnTo>
                <a:lnTo>
                  <a:pt x="20838" y="134629"/>
                </a:lnTo>
                <a:lnTo>
                  <a:pt x="20969" y="134590"/>
                </a:lnTo>
                <a:lnTo>
                  <a:pt x="21386" y="134263"/>
                </a:lnTo>
                <a:lnTo>
                  <a:pt x="22111" y="134314"/>
                </a:lnTo>
                <a:lnTo>
                  <a:pt x="22607" y="133851"/>
                </a:lnTo>
                <a:lnTo>
                  <a:pt x="23098" y="133497"/>
                </a:lnTo>
                <a:lnTo>
                  <a:pt x="24151" y="133334"/>
                </a:lnTo>
                <a:lnTo>
                  <a:pt x="24951" y="132748"/>
                </a:lnTo>
                <a:lnTo>
                  <a:pt x="25428" y="132499"/>
                </a:lnTo>
                <a:lnTo>
                  <a:pt x="25869" y="132475"/>
                </a:lnTo>
                <a:lnTo>
                  <a:pt x="26585" y="132091"/>
                </a:lnTo>
                <a:lnTo>
                  <a:pt x="27443" y="131903"/>
                </a:lnTo>
                <a:lnTo>
                  <a:pt x="27532" y="131306"/>
                </a:lnTo>
                <a:lnTo>
                  <a:pt x="27443" y="130851"/>
                </a:lnTo>
                <a:lnTo>
                  <a:pt x="27479" y="129957"/>
                </a:lnTo>
                <a:lnTo>
                  <a:pt x="27590" y="129820"/>
                </a:lnTo>
                <a:lnTo>
                  <a:pt x="27822" y="129679"/>
                </a:lnTo>
                <a:lnTo>
                  <a:pt x="28467" y="128700"/>
                </a:lnTo>
                <a:lnTo>
                  <a:pt x="29063" y="128169"/>
                </a:lnTo>
                <a:lnTo>
                  <a:pt x="29353" y="127992"/>
                </a:lnTo>
                <a:lnTo>
                  <a:pt x="29779" y="127856"/>
                </a:lnTo>
                <a:lnTo>
                  <a:pt x="29999" y="127882"/>
                </a:lnTo>
                <a:lnTo>
                  <a:pt x="31475" y="128303"/>
                </a:lnTo>
                <a:lnTo>
                  <a:pt x="32490" y="128807"/>
                </a:lnTo>
                <a:lnTo>
                  <a:pt x="33034" y="128745"/>
                </a:lnTo>
                <a:lnTo>
                  <a:pt x="33487" y="128958"/>
                </a:lnTo>
                <a:lnTo>
                  <a:pt x="34069" y="129061"/>
                </a:lnTo>
                <a:lnTo>
                  <a:pt x="34357" y="128942"/>
                </a:lnTo>
                <a:lnTo>
                  <a:pt x="34762" y="128622"/>
                </a:lnTo>
                <a:lnTo>
                  <a:pt x="35028" y="128122"/>
                </a:lnTo>
                <a:lnTo>
                  <a:pt x="34756" y="127862"/>
                </a:lnTo>
                <a:lnTo>
                  <a:pt x="34713" y="127540"/>
                </a:lnTo>
                <a:lnTo>
                  <a:pt x="34872" y="127186"/>
                </a:lnTo>
                <a:lnTo>
                  <a:pt x="35373" y="126869"/>
                </a:lnTo>
                <a:lnTo>
                  <a:pt x="35627" y="126528"/>
                </a:lnTo>
                <a:lnTo>
                  <a:pt x="35587" y="126128"/>
                </a:lnTo>
                <a:lnTo>
                  <a:pt x="35637" y="125926"/>
                </a:lnTo>
                <a:lnTo>
                  <a:pt x="35736" y="125594"/>
                </a:lnTo>
                <a:lnTo>
                  <a:pt x="35898" y="125363"/>
                </a:lnTo>
                <a:lnTo>
                  <a:pt x="36319" y="124491"/>
                </a:lnTo>
                <a:lnTo>
                  <a:pt x="36299" y="124169"/>
                </a:lnTo>
                <a:lnTo>
                  <a:pt x="36456" y="123619"/>
                </a:lnTo>
                <a:lnTo>
                  <a:pt x="36997" y="122971"/>
                </a:lnTo>
                <a:lnTo>
                  <a:pt x="37588" y="122574"/>
                </a:lnTo>
                <a:lnTo>
                  <a:pt x="38249" y="122232"/>
                </a:lnTo>
                <a:lnTo>
                  <a:pt x="39108" y="122134"/>
                </a:lnTo>
                <a:lnTo>
                  <a:pt x="39316" y="122203"/>
                </a:lnTo>
                <a:lnTo>
                  <a:pt x="40691" y="123018"/>
                </a:lnTo>
                <a:lnTo>
                  <a:pt x="41646" y="123285"/>
                </a:lnTo>
                <a:lnTo>
                  <a:pt x="42433" y="123600"/>
                </a:lnTo>
                <a:lnTo>
                  <a:pt x="43347" y="123695"/>
                </a:lnTo>
                <a:lnTo>
                  <a:pt x="43703" y="123641"/>
                </a:lnTo>
                <a:lnTo>
                  <a:pt x="44223" y="123337"/>
                </a:lnTo>
                <a:lnTo>
                  <a:pt x="44369" y="123170"/>
                </a:lnTo>
                <a:lnTo>
                  <a:pt x="44329" y="122925"/>
                </a:lnTo>
                <a:lnTo>
                  <a:pt x="44340" y="122565"/>
                </a:lnTo>
                <a:lnTo>
                  <a:pt x="44392" y="122349"/>
                </a:lnTo>
                <a:lnTo>
                  <a:pt x="44634" y="122115"/>
                </a:lnTo>
                <a:lnTo>
                  <a:pt x="44803" y="121860"/>
                </a:lnTo>
                <a:lnTo>
                  <a:pt x="44840" y="121723"/>
                </a:lnTo>
                <a:lnTo>
                  <a:pt x="44920" y="120977"/>
                </a:lnTo>
                <a:lnTo>
                  <a:pt x="44784" y="120195"/>
                </a:lnTo>
                <a:lnTo>
                  <a:pt x="44785" y="119939"/>
                </a:lnTo>
                <a:lnTo>
                  <a:pt x="44958" y="119631"/>
                </a:lnTo>
                <a:lnTo>
                  <a:pt x="45163" y="119043"/>
                </a:lnTo>
                <a:lnTo>
                  <a:pt x="45182" y="118790"/>
                </a:lnTo>
                <a:lnTo>
                  <a:pt x="45390" y="117883"/>
                </a:lnTo>
                <a:lnTo>
                  <a:pt x="45580" y="117470"/>
                </a:lnTo>
                <a:lnTo>
                  <a:pt x="45832" y="117147"/>
                </a:lnTo>
                <a:lnTo>
                  <a:pt x="45993" y="117021"/>
                </a:lnTo>
                <a:lnTo>
                  <a:pt x="46708" y="116605"/>
                </a:lnTo>
                <a:lnTo>
                  <a:pt x="47768" y="116172"/>
                </a:lnTo>
                <a:lnTo>
                  <a:pt x="48461" y="116069"/>
                </a:lnTo>
                <a:lnTo>
                  <a:pt x="48848" y="115880"/>
                </a:lnTo>
                <a:lnTo>
                  <a:pt x="48823" y="115391"/>
                </a:lnTo>
                <a:lnTo>
                  <a:pt x="48670" y="111016"/>
                </a:lnTo>
                <a:lnTo>
                  <a:pt x="48412" y="105657"/>
                </a:lnTo>
                <a:lnTo>
                  <a:pt x="48356" y="104484"/>
                </a:lnTo>
                <a:lnTo>
                  <a:pt x="48272" y="102853"/>
                </a:lnTo>
                <a:lnTo>
                  <a:pt x="48049" y="97368"/>
                </a:lnTo>
                <a:lnTo>
                  <a:pt x="47935" y="94970"/>
                </a:lnTo>
                <a:lnTo>
                  <a:pt x="47696" y="88673"/>
                </a:lnTo>
                <a:lnTo>
                  <a:pt x="47686" y="88321"/>
                </a:lnTo>
                <a:lnTo>
                  <a:pt x="47664" y="87540"/>
                </a:lnTo>
                <a:lnTo>
                  <a:pt x="47649" y="87197"/>
                </a:lnTo>
                <a:lnTo>
                  <a:pt x="47610" y="86270"/>
                </a:lnTo>
                <a:lnTo>
                  <a:pt x="47586" y="85693"/>
                </a:lnTo>
                <a:lnTo>
                  <a:pt x="47553" y="85375"/>
                </a:lnTo>
                <a:lnTo>
                  <a:pt x="47032" y="73631"/>
                </a:lnTo>
                <a:lnTo>
                  <a:pt x="47012" y="73181"/>
                </a:lnTo>
                <a:lnTo>
                  <a:pt x="46960" y="71811"/>
                </a:lnTo>
                <a:lnTo>
                  <a:pt x="46717" y="66049"/>
                </a:lnTo>
                <a:lnTo>
                  <a:pt x="46635" y="63976"/>
                </a:lnTo>
                <a:lnTo>
                  <a:pt x="46622" y="62939"/>
                </a:lnTo>
                <a:lnTo>
                  <a:pt x="46087" y="50541"/>
                </a:lnTo>
                <a:lnTo>
                  <a:pt x="45978" y="48042"/>
                </a:lnTo>
                <a:lnTo>
                  <a:pt x="45713" y="43318"/>
                </a:lnTo>
                <a:lnTo>
                  <a:pt x="45698" y="42983"/>
                </a:lnTo>
                <a:lnTo>
                  <a:pt x="45762" y="42721"/>
                </a:lnTo>
                <a:lnTo>
                  <a:pt x="46098" y="42804"/>
                </a:lnTo>
                <a:lnTo>
                  <a:pt x="46148" y="43357"/>
                </a:lnTo>
                <a:lnTo>
                  <a:pt x="46239" y="43662"/>
                </a:lnTo>
                <a:lnTo>
                  <a:pt x="46459" y="43837"/>
                </a:lnTo>
                <a:lnTo>
                  <a:pt x="46902" y="43841"/>
                </a:lnTo>
                <a:lnTo>
                  <a:pt x="47257" y="43973"/>
                </a:lnTo>
                <a:lnTo>
                  <a:pt x="47418" y="44533"/>
                </a:lnTo>
                <a:lnTo>
                  <a:pt x="47617" y="44784"/>
                </a:lnTo>
                <a:lnTo>
                  <a:pt x="48005" y="44729"/>
                </a:lnTo>
                <a:lnTo>
                  <a:pt x="48506" y="43953"/>
                </a:lnTo>
                <a:lnTo>
                  <a:pt x="48760" y="43744"/>
                </a:lnTo>
                <a:lnTo>
                  <a:pt x="50010" y="44859"/>
                </a:lnTo>
                <a:lnTo>
                  <a:pt x="50592" y="44734"/>
                </a:lnTo>
                <a:lnTo>
                  <a:pt x="51178" y="44349"/>
                </a:lnTo>
                <a:lnTo>
                  <a:pt x="51604" y="44366"/>
                </a:lnTo>
                <a:lnTo>
                  <a:pt x="52222" y="44683"/>
                </a:lnTo>
                <a:lnTo>
                  <a:pt x="52561" y="44655"/>
                </a:lnTo>
                <a:lnTo>
                  <a:pt x="53000" y="44388"/>
                </a:lnTo>
                <a:lnTo>
                  <a:pt x="53389" y="43987"/>
                </a:lnTo>
                <a:lnTo>
                  <a:pt x="53440" y="43787"/>
                </a:lnTo>
                <a:lnTo>
                  <a:pt x="53376" y="43507"/>
                </a:lnTo>
                <a:lnTo>
                  <a:pt x="53062" y="42805"/>
                </a:lnTo>
                <a:lnTo>
                  <a:pt x="53169" y="42529"/>
                </a:lnTo>
                <a:lnTo>
                  <a:pt x="53540" y="42105"/>
                </a:lnTo>
                <a:lnTo>
                  <a:pt x="54097" y="41277"/>
                </a:lnTo>
                <a:lnTo>
                  <a:pt x="54500" y="40986"/>
                </a:lnTo>
                <a:lnTo>
                  <a:pt x="55019" y="40802"/>
                </a:lnTo>
                <a:lnTo>
                  <a:pt x="55323" y="40393"/>
                </a:lnTo>
                <a:lnTo>
                  <a:pt x="55433" y="40030"/>
                </a:lnTo>
                <a:lnTo>
                  <a:pt x="55377" y="39551"/>
                </a:lnTo>
                <a:lnTo>
                  <a:pt x="55249" y="39360"/>
                </a:lnTo>
                <a:lnTo>
                  <a:pt x="54788" y="38961"/>
                </a:lnTo>
                <a:lnTo>
                  <a:pt x="53477" y="38912"/>
                </a:lnTo>
                <a:lnTo>
                  <a:pt x="52896" y="38667"/>
                </a:lnTo>
                <a:lnTo>
                  <a:pt x="52830" y="38152"/>
                </a:lnTo>
                <a:lnTo>
                  <a:pt x="52906" y="37963"/>
                </a:lnTo>
                <a:lnTo>
                  <a:pt x="53158" y="37717"/>
                </a:lnTo>
                <a:lnTo>
                  <a:pt x="53504" y="37491"/>
                </a:lnTo>
                <a:lnTo>
                  <a:pt x="53831" y="37032"/>
                </a:lnTo>
                <a:lnTo>
                  <a:pt x="53955" y="36409"/>
                </a:lnTo>
                <a:lnTo>
                  <a:pt x="54151" y="36240"/>
                </a:lnTo>
                <a:lnTo>
                  <a:pt x="55021" y="36298"/>
                </a:lnTo>
                <a:lnTo>
                  <a:pt x="55408" y="36218"/>
                </a:lnTo>
                <a:lnTo>
                  <a:pt x="55986" y="35858"/>
                </a:lnTo>
                <a:lnTo>
                  <a:pt x="57035" y="36302"/>
                </a:lnTo>
                <a:lnTo>
                  <a:pt x="57590" y="36375"/>
                </a:lnTo>
                <a:lnTo>
                  <a:pt x="57789" y="36267"/>
                </a:lnTo>
                <a:lnTo>
                  <a:pt x="58159" y="35102"/>
                </a:lnTo>
                <a:lnTo>
                  <a:pt x="57964" y="34753"/>
                </a:lnTo>
                <a:lnTo>
                  <a:pt x="57935" y="33952"/>
                </a:lnTo>
                <a:lnTo>
                  <a:pt x="58364" y="33328"/>
                </a:lnTo>
                <a:lnTo>
                  <a:pt x="60116" y="32122"/>
                </a:lnTo>
                <a:lnTo>
                  <a:pt x="60825" y="32026"/>
                </a:lnTo>
                <a:lnTo>
                  <a:pt x="62409" y="31939"/>
                </a:lnTo>
                <a:lnTo>
                  <a:pt x="67352" y="36674"/>
                </a:lnTo>
                <a:lnTo>
                  <a:pt x="68543" y="37221"/>
                </a:lnTo>
                <a:lnTo>
                  <a:pt x="68952" y="36901"/>
                </a:lnTo>
                <a:lnTo>
                  <a:pt x="69580" y="37047"/>
                </a:lnTo>
                <a:lnTo>
                  <a:pt x="71358" y="38478"/>
                </a:lnTo>
                <a:lnTo>
                  <a:pt x="72626" y="39194"/>
                </a:lnTo>
                <a:lnTo>
                  <a:pt x="73625" y="39626"/>
                </a:lnTo>
                <a:lnTo>
                  <a:pt x="75244" y="39867"/>
                </a:lnTo>
                <a:lnTo>
                  <a:pt x="79933" y="38366"/>
                </a:lnTo>
                <a:lnTo>
                  <a:pt x="82421" y="37975"/>
                </a:lnTo>
                <a:lnTo>
                  <a:pt x="83895" y="38230"/>
                </a:lnTo>
                <a:lnTo>
                  <a:pt x="85610" y="38083"/>
                </a:lnTo>
                <a:lnTo>
                  <a:pt x="88117" y="37400"/>
                </a:lnTo>
                <a:lnTo>
                  <a:pt x="91457" y="35444"/>
                </a:lnTo>
                <a:lnTo>
                  <a:pt x="100119" y="31830"/>
                </a:lnTo>
                <a:lnTo>
                  <a:pt x="104634" y="29171"/>
                </a:lnTo>
                <a:lnTo>
                  <a:pt x="106002" y="28708"/>
                </a:lnTo>
                <a:lnTo>
                  <a:pt x="107952" y="28828"/>
                </a:lnTo>
                <a:lnTo>
                  <a:pt x="109169" y="28870"/>
                </a:lnTo>
                <a:lnTo>
                  <a:pt x="111356" y="28422"/>
                </a:lnTo>
                <a:lnTo>
                  <a:pt x="112294" y="27903"/>
                </a:lnTo>
                <a:lnTo>
                  <a:pt x="112873" y="27203"/>
                </a:lnTo>
                <a:lnTo>
                  <a:pt x="114742" y="26823"/>
                </a:lnTo>
                <a:lnTo>
                  <a:pt x="116478" y="26185"/>
                </a:lnTo>
                <a:lnTo>
                  <a:pt x="118586" y="24974"/>
                </a:lnTo>
                <a:lnTo>
                  <a:pt x="119543" y="23998"/>
                </a:lnTo>
                <a:lnTo>
                  <a:pt x="120679" y="23741"/>
                </a:lnTo>
                <a:lnTo>
                  <a:pt x="121260" y="23833"/>
                </a:lnTo>
                <a:lnTo>
                  <a:pt x="123152" y="23279"/>
                </a:lnTo>
                <a:lnTo>
                  <a:pt x="123801" y="22711"/>
                </a:lnTo>
                <a:lnTo>
                  <a:pt x="124465" y="21528"/>
                </a:lnTo>
                <a:lnTo>
                  <a:pt x="125573" y="20196"/>
                </a:lnTo>
                <a:lnTo>
                  <a:pt x="127492" y="18961"/>
                </a:lnTo>
                <a:lnTo>
                  <a:pt x="128526" y="18468"/>
                </a:lnTo>
                <a:lnTo>
                  <a:pt x="131582" y="17849"/>
                </a:lnTo>
                <a:lnTo>
                  <a:pt x="132336" y="17443"/>
                </a:lnTo>
                <a:lnTo>
                  <a:pt x="132804" y="16891"/>
                </a:lnTo>
                <a:lnTo>
                  <a:pt x="134198" y="14478"/>
                </a:lnTo>
                <a:lnTo>
                  <a:pt x="134675" y="14009"/>
                </a:lnTo>
                <a:lnTo>
                  <a:pt x="135932" y="13540"/>
                </a:lnTo>
                <a:lnTo>
                  <a:pt x="136288" y="13641"/>
                </a:lnTo>
                <a:lnTo>
                  <a:pt x="136598" y="14489"/>
                </a:lnTo>
                <a:lnTo>
                  <a:pt x="136999" y="15058"/>
                </a:lnTo>
                <a:lnTo>
                  <a:pt x="138913" y="16151"/>
                </a:lnTo>
                <a:lnTo>
                  <a:pt x="139814" y="16037"/>
                </a:lnTo>
                <a:lnTo>
                  <a:pt x="141352" y="13685"/>
                </a:lnTo>
                <a:lnTo>
                  <a:pt x="141602" y="12779"/>
                </a:lnTo>
                <a:lnTo>
                  <a:pt x="141927" y="12402"/>
                </a:lnTo>
                <a:lnTo>
                  <a:pt x="142397" y="12462"/>
                </a:lnTo>
                <a:lnTo>
                  <a:pt x="142525" y="12720"/>
                </a:lnTo>
                <a:lnTo>
                  <a:pt x="142324" y="13888"/>
                </a:lnTo>
                <a:lnTo>
                  <a:pt x="142471" y="14125"/>
                </a:lnTo>
                <a:lnTo>
                  <a:pt x="143492" y="14412"/>
                </a:lnTo>
                <a:lnTo>
                  <a:pt x="144971" y="14146"/>
                </a:lnTo>
                <a:lnTo>
                  <a:pt x="145697" y="13620"/>
                </a:lnTo>
                <a:lnTo>
                  <a:pt x="145804" y="11348"/>
                </a:lnTo>
                <a:lnTo>
                  <a:pt x="146020" y="10991"/>
                </a:lnTo>
                <a:lnTo>
                  <a:pt x="146855" y="10826"/>
                </a:lnTo>
                <a:lnTo>
                  <a:pt x="147969" y="11413"/>
                </a:lnTo>
                <a:lnTo>
                  <a:pt x="149234" y="10966"/>
                </a:lnTo>
                <a:lnTo>
                  <a:pt x="150282" y="9927"/>
                </a:lnTo>
                <a:lnTo>
                  <a:pt x="150526" y="9374"/>
                </a:lnTo>
                <a:lnTo>
                  <a:pt x="150634" y="8199"/>
                </a:lnTo>
                <a:lnTo>
                  <a:pt x="151870" y="7082"/>
                </a:lnTo>
                <a:lnTo>
                  <a:pt x="153012" y="6433"/>
                </a:lnTo>
                <a:lnTo>
                  <a:pt x="153550" y="6428"/>
                </a:lnTo>
                <a:lnTo>
                  <a:pt x="153851" y="6212"/>
                </a:lnTo>
                <a:lnTo>
                  <a:pt x="154680" y="5172"/>
                </a:lnTo>
                <a:lnTo>
                  <a:pt x="155480" y="3185"/>
                </a:lnTo>
                <a:lnTo>
                  <a:pt x="155910" y="2837"/>
                </a:lnTo>
                <a:lnTo>
                  <a:pt x="156211" y="2835"/>
                </a:lnTo>
                <a:lnTo>
                  <a:pt x="157123" y="3440"/>
                </a:lnTo>
                <a:lnTo>
                  <a:pt x="159939" y="4145"/>
                </a:lnTo>
                <a:lnTo>
                  <a:pt x="160596" y="3848"/>
                </a:lnTo>
                <a:lnTo>
                  <a:pt x="160978" y="2848"/>
                </a:lnTo>
                <a:lnTo>
                  <a:pt x="163296" y="633"/>
                </a:lnTo>
                <a:lnTo>
                  <a:pt x="163990" y="215"/>
                </a:lnTo>
                <a:lnTo>
                  <a:pt x="165268" y="0"/>
                </a:lnTo>
                <a:lnTo>
                  <a:pt x="166836" y="494"/>
                </a:lnTo>
                <a:lnTo>
                  <a:pt x="171473" y="4031"/>
                </a:lnTo>
                <a:lnTo>
                  <a:pt x="174313" y="7328"/>
                </a:lnTo>
                <a:lnTo>
                  <a:pt x="174666" y="7952"/>
                </a:lnTo>
                <a:lnTo>
                  <a:pt x="174691" y="8577"/>
                </a:lnTo>
                <a:lnTo>
                  <a:pt x="174402" y="8976"/>
                </a:lnTo>
                <a:lnTo>
                  <a:pt x="173839" y="9223"/>
                </a:lnTo>
                <a:lnTo>
                  <a:pt x="173165" y="10114"/>
                </a:lnTo>
                <a:lnTo>
                  <a:pt x="172387" y="12300"/>
                </a:lnTo>
                <a:lnTo>
                  <a:pt x="171146" y="16804"/>
                </a:lnTo>
                <a:lnTo>
                  <a:pt x="169032" y="19318"/>
                </a:lnTo>
                <a:lnTo>
                  <a:pt x="168881" y="20123"/>
                </a:lnTo>
                <a:lnTo>
                  <a:pt x="168302" y="21105"/>
                </a:lnTo>
                <a:lnTo>
                  <a:pt x="166538" y="21322"/>
                </a:lnTo>
                <a:lnTo>
                  <a:pt x="166008" y="22383"/>
                </a:lnTo>
                <a:lnTo>
                  <a:pt x="166405" y="23171"/>
                </a:lnTo>
                <a:lnTo>
                  <a:pt x="166206" y="23905"/>
                </a:lnTo>
                <a:lnTo>
                  <a:pt x="165874" y="24386"/>
                </a:lnTo>
                <a:lnTo>
                  <a:pt x="164375" y="25475"/>
                </a:lnTo>
                <a:lnTo>
                  <a:pt x="164584" y="26617"/>
                </a:lnTo>
                <a:lnTo>
                  <a:pt x="165865" y="29464"/>
                </a:lnTo>
                <a:lnTo>
                  <a:pt x="167545" y="32288"/>
                </a:lnTo>
                <a:lnTo>
                  <a:pt x="167497" y="33047"/>
                </a:lnTo>
                <a:lnTo>
                  <a:pt x="166356" y="34734"/>
                </a:lnTo>
                <a:lnTo>
                  <a:pt x="164957" y="36055"/>
                </a:lnTo>
                <a:lnTo>
                  <a:pt x="162858" y="37085"/>
                </a:lnTo>
                <a:lnTo>
                  <a:pt x="162565" y="37681"/>
                </a:lnTo>
                <a:lnTo>
                  <a:pt x="162242" y="40301"/>
                </a:lnTo>
                <a:lnTo>
                  <a:pt x="162277" y="41011"/>
                </a:lnTo>
                <a:lnTo>
                  <a:pt x="162023" y="41789"/>
                </a:lnTo>
                <a:lnTo>
                  <a:pt x="160947" y="43966"/>
                </a:lnTo>
                <a:lnTo>
                  <a:pt x="160059" y="44681"/>
                </a:lnTo>
                <a:lnTo>
                  <a:pt x="159913" y="44980"/>
                </a:lnTo>
                <a:lnTo>
                  <a:pt x="159946" y="45421"/>
                </a:lnTo>
                <a:lnTo>
                  <a:pt x="160821" y="46432"/>
                </a:lnTo>
                <a:lnTo>
                  <a:pt x="162081" y="46761"/>
                </a:lnTo>
                <a:lnTo>
                  <a:pt x="162871" y="46967"/>
                </a:lnTo>
                <a:lnTo>
                  <a:pt x="163591" y="46968"/>
                </a:lnTo>
                <a:lnTo>
                  <a:pt x="163945" y="46845"/>
                </a:lnTo>
                <a:lnTo>
                  <a:pt x="166562" y="44497"/>
                </a:lnTo>
                <a:lnTo>
                  <a:pt x="167069" y="44380"/>
                </a:lnTo>
                <a:lnTo>
                  <a:pt x="170193" y="42437"/>
                </a:lnTo>
                <a:lnTo>
                  <a:pt x="173031" y="41163"/>
                </a:lnTo>
                <a:lnTo>
                  <a:pt x="175030" y="39656"/>
                </a:lnTo>
                <a:lnTo>
                  <a:pt x="176215" y="38325"/>
                </a:lnTo>
                <a:lnTo>
                  <a:pt x="175970" y="36080"/>
                </a:lnTo>
                <a:lnTo>
                  <a:pt x="176642" y="35392"/>
                </a:lnTo>
                <a:lnTo>
                  <a:pt x="177208" y="32866"/>
                </a:lnTo>
                <a:lnTo>
                  <a:pt x="177384" y="32572"/>
                </a:lnTo>
                <a:lnTo>
                  <a:pt x="181209" y="35770"/>
                </a:lnTo>
                <a:lnTo>
                  <a:pt x="187198" y="40395"/>
                </a:lnTo>
                <a:lnTo>
                  <a:pt x="190923" y="43114"/>
                </a:lnTo>
                <a:lnTo>
                  <a:pt x="193417" y="44616"/>
                </a:lnTo>
                <a:lnTo>
                  <a:pt x="194161" y="44844"/>
                </a:lnTo>
                <a:lnTo>
                  <a:pt x="195173" y="45156"/>
                </a:lnTo>
                <a:lnTo>
                  <a:pt x="196183" y="44367"/>
                </a:lnTo>
                <a:lnTo>
                  <a:pt x="197824" y="43926"/>
                </a:lnTo>
                <a:lnTo>
                  <a:pt x="200679" y="45644"/>
                </a:lnTo>
                <a:lnTo>
                  <a:pt x="203854" y="46999"/>
                </a:lnTo>
                <a:lnTo>
                  <a:pt x="205468" y="46322"/>
                </a:lnTo>
                <a:lnTo>
                  <a:pt x="205706" y="46667"/>
                </a:lnTo>
                <a:lnTo>
                  <a:pt x="205853" y="47380"/>
                </a:lnTo>
                <a:lnTo>
                  <a:pt x="206463" y="47966"/>
                </a:lnTo>
                <a:lnTo>
                  <a:pt x="206687" y="48527"/>
                </a:lnTo>
                <a:lnTo>
                  <a:pt x="207017" y="48900"/>
                </a:lnTo>
                <a:lnTo>
                  <a:pt x="207185" y="48889"/>
                </a:lnTo>
                <a:lnTo>
                  <a:pt x="207309" y="49084"/>
                </a:lnTo>
                <a:lnTo>
                  <a:pt x="207632" y="49855"/>
                </a:lnTo>
                <a:lnTo>
                  <a:pt x="207676" y="50146"/>
                </a:lnTo>
                <a:lnTo>
                  <a:pt x="207853" y="50298"/>
                </a:lnTo>
                <a:lnTo>
                  <a:pt x="208362" y="50134"/>
                </a:lnTo>
                <a:lnTo>
                  <a:pt x="209400" y="49378"/>
                </a:lnTo>
                <a:lnTo>
                  <a:pt x="209771" y="49187"/>
                </a:lnTo>
                <a:lnTo>
                  <a:pt x="210474" y="49030"/>
                </a:lnTo>
                <a:lnTo>
                  <a:pt x="210985" y="49134"/>
                </a:lnTo>
                <a:lnTo>
                  <a:pt x="211192" y="49461"/>
                </a:lnTo>
                <a:lnTo>
                  <a:pt x="211533" y="49373"/>
                </a:lnTo>
                <a:lnTo>
                  <a:pt x="211623" y="48254"/>
                </a:lnTo>
                <a:lnTo>
                  <a:pt x="211851" y="47620"/>
                </a:lnTo>
                <a:lnTo>
                  <a:pt x="212464" y="47332"/>
                </a:lnTo>
                <a:lnTo>
                  <a:pt x="212898" y="47401"/>
                </a:lnTo>
                <a:lnTo>
                  <a:pt x="213292" y="47747"/>
                </a:lnTo>
                <a:lnTo>
                  <a:pt x="213268" y="48023"/>
                </a:lnTo>
                <a:lnTo>
                  <a:pt x="213400" y="48248"/>
                </a:lnTo>
                <a:lnTo>
                  <a:pt x="213573" y="48304"/>
                </a:lnTo>
                <a:lnTo>
                  <a:pt x="213930" y="48195"/>
                </a:lnTo>
                <a:lnTo>
                  <a:pt x="214801" y="48991"/>
                </a:lnTo>
                <a:lnTo>
                  <a:pt x="214867" y="49297"/>
                </a:lnTo>
                <a:lnTo>
                  <a:pt x="214804" y="50309"/>
                </a:lnTo>
                <a:lnTo>
                  <a:pt x="214629" y="50928"/>
                </a:lnTo>
                <a:lnTo>
                  <a:pt x="214363" y="51211"/>
                </a:lnTo>
                <a:lnTo>
                  <a:pt x="214467" y="51738"/>
                </a:lnTo>
                <a:lnTo>
                  <a:pt x="214842" y="51738"/>
                </a:lnTo>
                <a:lnTo>
                  <a:pt x="215342" y="51534"/>
                </a:lnTo>
                <a:lnTo>
                  <a:pt x="215607" y="51646"/>
                </a:lnTo>
                <a:lnTo>
                  <a:pt x="216051" y="51567"/>
                </a:lnTo>
                <a:lnTo>
                  <a:pt x="216371" y="51418"/>
                </a:lnTo>
                <a:lnTo>
                  <a:pt x="216371" y="51291"/>
                </a:lnTo>
                <a:lnTo>
                  <a:pt x="216486" y="51148"/>
                </a:lnTo>
                <a:lnTo>
                  <a:pt x="217111" y="51368"/>
                </a:lnTo>
                <a:lnTo>
                  <a:pt x="217305" y="51352"/>
                </a:lnTo>
                <a:lnTo>
                  <a:pt x="217658" y="50907"/>
                </a:lnTo>
                <a:lnTo>
                  <a:pt x="217792" y="50624"/>
                </a:lnTo>
                <a:lnTo>
                  <a:pt x="218205" y="51010"/>
                </a:lnTo>
                <a:lnTo>
                  <a:pt x="218270" y="51175"/>
                </a:lnTo>
                <a:lnTo>
                  <a:pt x="218073" y="51725"/>
                </a:lnTo>
                <a:lnTo>
                  <a:pt x="218477" y="52273"/>
                </a:lnTo>
                <a:lnTo>
                  <a:pt x="218477" y="52421"/>
                </a:lnTo>
                <a:lnTo>
                  <a:pt x="218528" y="52690"/>
                </a:lnTo>
                <a:lnTo>
                  <a:pt x="218674" y="52703"/>
                </a:lnTo>
                <a:lnTo>
                  <a:pt x="218838" y="52669"/>
                </a:lnTo>
                <a:lnTo>
                  <a:pt x="218965" y="52800"/>
                </a:lnTo>
                <a:lnTo>
                  <a:pt x="218975" y="52939"/>
                </a:lnTo>
                <a:lnTo>
                  <a:pt x="218975" y="53095"/>
                </a:lnTo>
                <a:lnTo>
                  <a:pt x="219175" y="53211"/>
                </a:lnTo>
                <a:lnTo>
                  <a:pt x="219388" y="53191"/>
                </a:lnTo>
                <a:lnTo>
                  <a:pt x="219540" y="53099"/>
                </a:lnTo>
                <a:lnTo>
                  <a:pt x="219656" y="52938"/>
                </a:lnTo>
                <a:lnTo>
                  <a:pt x="220413" y="52807"/>
                </a:lnTo>
                <a:lnTo>
                  <a:pt x="220600" y="52859"/>
                </a:lnTo>
                <a:lnTo>
                  <a:pt x="220822" y="52792"/>
                </a:lnTo>
                <a:lnTo>
                  <a:pt x="221410" y="52519"/>
                </a:lnTo>
                <a:lnTo>
                  <a:pt x="221891" y="52167"/>
                </a:lnTo>
                <a:lnTo>
                  <a:pt x="221987" y="52372"/>
                </a:lnTo>
                <a:lnTo>
                  <a:pt x="221887" y="52791"/>
                </a:lnTo>
                <a:lnTo>
                  <a:pt x="221889" y="52952"/>
                </a:lnTo>
                <a:lnTo>
                  <a:pt x="221962" y="53147"/>
                </a:lnTo>
                <a:lnTo>
                  <a:pt x="222099" y="53157"/>
                </a:lnTo>
                <a:lnTo>
                  <a:pt x="222626" y="52897"/>
                </a:lnTo>
                <a:lnTo>
                  <a:pt x="222780" y="52884"/>
                </a:lnTo>
                <a:lnTo>
                  <a:pt x="223129" y="53063"/>
                </a:lnTo>
                <a:lnTo>
                  <a:pt x="223291" y="53275"/>
                </a:lnTo>
                <a:lnTo>
                  <a:pt x="223308" y="53492"/>
                </a:lnTo>
                <a:lnTo>
                  <a:pt x="223638" y="54437"/>
                </a:lnTo>
                <a:lnTo>
                  <a:pt x="224401" y="55889"/>
                </a:lnTo>
                <a:lnTo>
                  <a:pt x="224613" y="56134"/>
                </a:lnTo>
                <a:lnTo>
                  <a:pt x="225352" y="56525"/>
                </a:lnTo>
                <a:lnTo>
                  <a:pt x="225795" y="57037"/>
                </a:lnTo>
                <a:lnTo>
                  <a:pt x="225737" y="57176"/>
                </a:lnTo>
                <a:lnTo>
                  <a:pt x="225529" y="57363"/>
                </a:lnTo>
                <a:lnTo>
                  <a:pt x="225441" y="57674"/>
                </a:lnTo>
                <a:lnTo>
                  <a:pt x="225683" y="58024"/>
                </a:lnTo>
                <a:lnTo>
                  <a:pt x="225828" y="58153"/>
                </a:lnTo>
                <a:lnTo>
                  <a:pt x="226598" y="58384"/>
                </a:lnTo>
                <a:lnTo>
                  <a:pt x="226725" y="58827"/>
                </a:lnTo>
                <a:lnTo>
                  <a:pt x="226948" y="60362"/>
                </a:lnTo>
                <a:lnTo>
                  <a:pt x="227237" y="60452"/>
                </a:lnTo>
                <a:lnTo>
                  <a:pt x="227891" y="60448"/>
                </a:lnTo>
                <a:lnTo>
                  <a:pt x="227938" y="60659"/>
                </a:lnTo>
                <a:lnTo>
                  <a:pt x="228228" y="61006"/>
                </a:lnTo>
                <a:lnTo>
                  <a:pt x="228741" y="62447"/>
                </a:lnTo>
                <a:lnTo>
                  <a:pt x="228791" y="62712"/>
                </a:lnTo>
                <a:lnTo>
                  <a:pt x="228787" y="63543"/>
                </a:lnTo>
                <a:lnTo>
                  <a:pt x="228921" y="64087"/>
                </a:lnTo>
                <a:lnTo>
                  <a:pt x="229409" y="65041"/>
                </a:lnTo>
                <a:lnTo>
                  <a:pt x="229817" y="65264"/>
                </a:lnTo>
                <a:lnTo>
                  <a:pt x="229965" y="65507"/>
                </a:lnTo>
                <a:lnTo>
                  <a:pt x="230234" y="66348"/>
                </a:lnTo>
                <a:lnTo>
                  <a:pt x="230701" y="66964"/>
                </a:lnTo>
                <a:lnTo>
                  <a:pt x="231190" y="67286"/>
                </a:lnTo>
                <a:lnTo>
                  <a:pt x="231343" y="67383"/>
                </a:lnTo>
                <a:lnTo>
                  <a:pt x="231193" y="68172"/>
                </a:lnTo>
                <a:lnTo>
                  <a:pt x="231287" y="68551"/>
                </a:lnTo>
                <a:lnTo>
                  <a:pt x="231552" y="68858"/>
                </a:lnTo>
                <a:lnTo>
                  <a:pt x="231957" y="69115"/>
                </a:lnTo>
                <a:lnTo>
                  <a:pt x="232314" y="69617"/>
                </a:lnTo>
                <a:lnTo>
                  <a:pt x="232323" y="69785"/>
                </a:lnTo>
                <a:lnTo>
                  <a:pt x="232678" y="70009"/>
                </a:lnTo>
                <a:lnTo>
                  <a:pt x="232883" y="70500"/>
                </a:lnTo>
                <a:lnTo>
                  <a:pt x="232931" y="71053"/>
                </a:lnTo>
                <a:lnTo>
                  <a:pt x="232879" y="71201"/>
                </a:lnTo>
                <a:lnTo>
                  <a:pt x="232695" y="71335"/>
                </a:lnTo>
                <a:lnTo>
                  <a:pt x="232638" y="71597"/>
                </a:lnTo>
                <a:lnTo>
                  <a:pt x="232746" y="71866"/>
                </a:lnTo>
                <a:lnTo>
                  <a:pt x="232829" y="72099"/>
                </a:lnTo>
                <a:lnTo>
                  <a:pt x="232794" y="72417"/>
                </a:lnTo>
                <a:lnTo>
                  <a:pt x="232732" y="72773"/>
                </a:lnTo>
                <a:lnTo>
                  <a:pt x="249367" y="76165"/>
                </a:lnTo>
                <a:lnTo>
                  <a:pt x="250268" y="76347"/>
                </a:lnTo>
                <a:lnTo>
                  <a:pt x="251038" y="76457"/>
                </a:lnTo>
                <a:lnTo>
                  <a:pt x="251187" y="76491"/>
                </a:lnTo>
                <a:lnTo>
                  <a:pt x="263694" y="79021"/>
                </a:lnTo>
                <a:lnTo>
                  <a:pt x="272127" y="80646"/>
                </a:lnTo>
                <a:lnTo>
                  <a:pt x="274675" y="81193"/>
                </a:lnTo>
                <a:lnTo>
                  <a:pt x="283787" y="82926"/>
                </a:lnTo>
                <a:lnTo>
                  <a:pt x="287111" y="83634"/>
                </a:lnTo>
                <a:lnTo>
                  <a:pt x="306236" y="87344"/>
                </a:lnTo>
                <a:lnTo>
                  <a:pt x="311170" y="88272"/>
                </a:lnTo>
                <a:lnTo>
                  <a:pt x="311327" y="88300"/>
                </a:lnTo>
                <a:lnTo>
                  <a:pt x="312421" y="88530"/>
                </a:lnTo>
                <a:lnTo>
                  <a:pt x="312627" y="88562"/>
                </a:lnTo>
                <a:lnTo>
                  <a:pt x="312804" y="88621"/>
                </a:lnTo>
                <a:lnTo>
                  <a:pt x="313397" y="88756"/>
                </a:lnTo>
                <a:lnTo>
                  <a:pt x="315807" y="89187"/>
                </a:lnTo>
                <a:lnTo>
                  <a:pt x="316256" y="89280"/>
                </a:lnTo>
                <a:lnTo>
                  <a:pt x="319457" y="89918"/>
                </a:lnTo>
                <a:lnTo>
                  <a:pt x="322380" y="90423"/>
                </a:lnTo>
                <a:lnTo>
                  <a:pt x="331417" y="94770"/>
                </a:lnTo>
                <a:lnTo>
                  <a:pt x="335194" y="96568"/>
                </a:lnTo>
                <a:lnTo>
                  <a:pt x="335680" y="96807"/>
                </a:lnTo>
                <a:lnTo>
                  <a:pt x="336625" y="97254"/>
                </a:lnTo>
                <a:lnTo>
                  <a:pt x="344028" y="100760"/>
                </a:lnTo>
                <a:lnTo>
                  <a:pt x="344198" y="100921"/>
                </a:lnTo>
                <a:lnTo>
                  <a:pt x="344289" y="101123"/>
                </a:lnTo>
                <a:lnTo>
                  <a:pt x="344649" y="101601"/>
                </a:lnTo>
                <a:lnTo>
                  <a:pt x="344953" y="101815"/>
                </a:lnTo>
                <a:lnTo>
                  <a:pt x="345185" y="101911"/>
                </a:lnTo>
                <a:lnTo>
                  <a:pt x="345418" y="101872"/>
                </a:lnTo>
                <a:lnTo>
                  <a:pt x="345742" y="101932"/>
                </a:lnTo>
                <a:lnTo>
                  <a:pt x="346715" y="102264"/>
                </a:lnTo>
                <a:lnTo>
                  <a:pt x="347181" y="102712"/>
                </a:lnTo>
                <a:lnTo>
                  <a:pt x="347504" y="102773"/>
                </a:lnTo>
                <a:lnTo>
                  <a:pt x="348353" y="102436"/>
                </a:lnTo>
                <a:lnTo>
                  <a:pt x="348808" y="102413"/>
                </a:lnTo>
                <a:lnTo>
                  <a:pt x="348851" y="102253"/>
                </a:lnTo>
                <a:lnTo>
                  <a:pt x="348792" y="102012"/>
                </a:lnTo>
                <a:lnTo>
                  <a:pt x="348379" y="101654"/>
                </a:lnTo>
                <a:lnTo>
                  <a:pt x="348724" y="101169"/>
                </a:lnTo>
                <a:lnTo>
                  <a:pt x="349117" y="101340"/>
                </a:lnTo>
                <a:lnTo>
                  <a:pt x="349742" y="101205"/>
                </a:lnTo>
                <a:lnTo>
                  <a:pt x="350252" y="101339"/>
                </a:lnTo>
                <a:lnTo>
                  <a:pt x="350268" y="101634"/>
                </a:lnTo>
                <a:lnTo>
                  <a:pt x="349897" y="102226"/>
                </a:lnTo>
                <a:lnTo>
                  <a:pt x="349880" y="102397"/>
                </a:lnTo>
                <a:lnTo>
                  <a:pt x="349911" y="102648"/>
                </a:lnTo>
                <a:lnTo>
                  <a:pt x="350111" y="103173"/>
                </a:lnTo>
                <a:lnTo>
                  <a:pt x="350310" y="103295"/>
                </a:lnTo>
                <a:lnTo>
                  <a:pt x="350624" y="103206"/>
                </a:lnTo>
                <a:lnTo>
                  <a:pt x="351145" y="102785"/>
                </a:lnTo>
                <a:lnTo>
                  <a:pt x="351622" y="102375"/>
                </a:lnTo>
                <a:lnTo>
                  <a:pt x="352088" y="102632"/>
                </a:lnTo>
                <a:lnTo>
                  <a:pt x="352280" y="102537"/>
                </a:lnTo>
                <a:lnTo>
                  <a:pt x="352449" y="102240"/>
                </a:lnTo>
                <a:lnTo>
                  <a:pt x="352596" y="102088"/>
                </a:lnTo>
                <a:lnTo>
                  <a:pt x="353065" y="101773"/>
                </a:lnTo>
                <a:lnTo>
                  <a:pt x="353599" y="101539"/>
                </a:lnTo>
                <a:lnTo>
                  <a:pt x="354404" y="101565"/>
                </a:lnTo>
                <a:lnTo>
                  <a:pt x="354928" y="101771"/>
                </a:lnTo>
                <a:lnTo>
                  <a:pt x="355270" y="102049"/>
                </a:lnTo>
                <a:lnTo>
                  <a:pt x="355289" y="102469"/>
                </a:lnTo>
                <a:lnTo>
                  <a:pt x="355597" y="103102"/>
                </a:lnTo>
                <a:lnTo>
                  <a:pt x="356061" y="103138"/>
                </a:lnTo>
                <a:lnTo>
                  <a:pt x="356255" y="102671"/>
                </a:lnTo>
                <a:lnTo>
                  <a:pt x="356717" y="102401"/>
                </a:lnTo>
                <a:lnTo>
                  <a:pt x="357231" y="102387"/>
                </a:lnTo>
                <a:lnTo>
                  <a:pt x="357861" y="102638"/>
                </a:lnTo>
                <a:lnTo>
                  <a:pt x="358590" y="102731"/>
                </a:lnTo>
                <a:lnTo>
                  <a:pt x="358953" y="102777"/>
                </a:lnTo>
                <a:lnTo>
                  <a:pt x="359373" y="103108"/>
                </a:lnTo>
                <a:lnTo>
                  <a:pt x="359701" y="103756"/>
                </a:lnTo>
                <a:lnTo>
                  <a:pt x="359783" y="104502"/>
                </a:lnTo>
                <a:lnTo>
                  <a:pt x="360151" y="104962"/>
                </a:lnTo>
                <a:lnTo>
                  <a:pt x="360510" y="105259"/>
                </a:lnTo>
                <a:lnTo>
                  <a:pt x="360457" y="105395"/>
                </a:lnTo>
                <a:lnTo>
                  <a:pt x="360610" y="105704"/>
                </a:lnTo>
                <a:lnTo>
                  <a:pt x="360745" y="105681"/>
                </a:lnTo>
                <a:lnTo>
                  <a:pt x="361044" y="105597"/>
                </a:lnTo>
                <a:lnTo>
                  <a:pt x="362825" y="105976"/>
                </a:lnTo>
                <a:lnTo>
                  <a:pt x="362986" y="105942"/>
                </a:lnTo>
                <a:lnTo>
                  <a:pt x="363087" y="105577"/>
                </a:lnTo>
                <a:lnTo>
                  <a:pt x="363945" y="105422"/>
                </a:lnTo>
                <a:lnTo>
                  <a:pt x="364601" y="105480"/>
                </a:lnTo>
                <a:lnTo>
                  <a:pt x="364780" y="105331"/>
                </a:lnTo>
                <a:lnTo>
                  <a:pt x="364855" y="105095"/>
                </a:lnTo>
                <a:lnTo>
                  <a:pt x="364894" y="104078"/>
                </a:lnTo>
                <a:lnTo>
                  <a:pt x="364854" y="103521"/>
                </a:lnTo>
                <a:lnTo>
                  <a:pt x="365115" y="102549"/>
                </a:lnTo>
                <a:lnTo>
                  <a:pt x="365356" y="101885"/>
                </a:lnTo>
                <a:lnTo>
                  <a:pt x="365556" y="101692"/>
                </a:lnTo>
                <a:lnTo>
                  <a:pt x="365842" y="101663"/>
                </a:lnTo>
                <a:lnTo>
                  <a:pt x="366287" y="102017"/>
                </a:lnTo>
                <a:lnTo>
                  <a:pt x="366354" y="102365"/>
                </a:lnTo>
                <a:lnTo>
                  <a:pt x="366757" y="103136"/>
                </a:lnTo>
                <a:lnTo>
                  <a:pt x="367449" y="102840"/>
                </a:lnTo>
                <a:lnTo>
                  <a:pt x="368053" y="102189"/>
                </a:lnTo>
                <a:lnTo>
                  <a:pt x="368154" y="101930"/>
                </a:lnTo>
                <a:lnTo>
                  <a:pt x="368653" y="101651"/>
                </a:lnTo>
                <a:lnTo>
                  <a:pt x="369559" y="101661"/>
                </a:lnTo>
                <a:lnTo>
                  <a:pt x="369943" y="101884"/>
                </a:lnTo>
                <a:lnTo>
                  <a:pt x="370762" y="101704"/>
                </a:lnTo>
                <a:lnTo>
                  <a:pt x="370927" y="101562"/>
                </a:lnTo>
                <a:lnTo>
                  <a:pt x="371245" y="101123"/>
                </a:lnTo>
                <a:lnTo>
                  <a:pt x="371421" y="100722"/>
                </a:lnTo>
                <a:lnTo>
                  <a:pt x="371916" y="100726"/>
                </a:lnTo>
                <a:lnTo>
                  <a:pt x="372234" y="100859"/>
                </a:lnTo>
                <a:lnTo>
                  <a:pt x="372959" y="100744"/>
                </a:lnTo>
                <a:lnTo>
                  <a:pt x="373402" y="100798"/>
                </a:lnTo>
                <a:lnTo>
                  <a:pt x="373611" y="100887"/>
                </a:lnTo>
                <a:lnTo>
                  <a:pt x="373708" y="101022"/>
                </a:lnTo>
                <a:lnTo>
                  <a:pt x="373771" y="101481"/>
                </a:lnTo>
                <a:lnTo>
                  <a:pt x="374529" y="103022"/>
                </a:lnTo>
                <a:lnTo>
                  <a:pt x="374712" y="103268"/>
                </a:lnTo>
                <a:lnTo>
                  <a:pt x="374630" y="103513"/>
                </a:lnTo>
                <a:lnTo>
                  <a:pt x="374702" y="103657"/>
                </a:lnTo>
                <a:lnTo>
                  <a:pt x="375156" y="103986"/>
                </a:lnTo>
                <a:lnTo>
                  <a:pt x="375661" y="104091"/>
                </a:lnTo>
                <a:lnTo>
                  <a:pt x="376317" y="103927"/>
                </a:lnTo>
                <a:lnTo>
                  <a:pt x="376560" y="103777"/>
                </a:lnTo>
                <a:lnTo>
                  <a:pt x="376708" y="103537"/>
                </a:lnTo>
                <a:lnTo>
                  <a:pt x="376591" y="103307"/>
                </a:lnTo>
                <a:lnTo>
                  <a:pt x="376606" y="103037"/>
                </a:lnTo>
                <a:lnTo>
                  <a:pt x="376910" y="102733"/>
                </a:lnTo>
                <a:lnTo>
                  <a:pt x="377368" y="102731"/>
                </a:lnTo>
                <a:lnTo>
                  <a:pt x="377972" y="102837"/>
                </a:lnTo>
                <a:lnTo>
                  <a:pt x="378360" y="103034"/>
                </a:lnTo>
                <a:lnTo>
                  <a:pt x="378417" y="103195"/>
                </a:lnTo>
                <a:lnTo>
                  <a:pt x="378414" y="103536"/>
                </a:lnTo>
                <a:lnTo>
                  <a:pt x="378787" y="103904"/>
                </a:lnTo>
                <a:lnTo>
                  <a:pt x="378926" y="103942"/>
                </a:lnTo>
                <a:lnTo>
                  <a:pt x="379401" y="103786"/>
                </a:lnTo>
                <a:lnTo>
                  <a:pt x="379690" y="103788"/>
                </a:lnTo>
                <a:lnTo>
                  <a:pt x="380053" y="104044"/>
                </a:lnTo>
                <a:lnTo>
                  <a:pt x="380223" y="104267"/>
                </a:lnTo>
                <a:lnTo>
                  <a:pt x="380925" y="104463"/>
                </a:lnTo>
                <a:lnTo>
                  <a:pt x="381180" y="104709"/>
                </a:lnTo>
                <a:lnTo>
                  <a:pt x="381295" y="104917"/>
                </a:lnTo>
                <a:lnTo>
                  <a:pt x="381251" y="105122"/>
                </a:lnTo>
                <a:lnTo>
                  <a:pt x="381501" y="105320"/>
                </a:lnTo>
                <a:lnTo>
                  <a:pt x="381812" y="105471"/>
                </a:lnTo>
                <a:lnTo>
                  <a:pt x="381987" y="105435"/>
                </a:lnTo>
                <a:lnTo>
                  <a:pt x="382366" y="104879"/>
                </a:lnTo>
                <a:lnTo>
                  <a:pt x="382950" y="104640"/>
                </a:lnTo>
                <a:lnTo>
                  <a:pt x="383286" y="104723"/>
                </a:lnTo>
                <a:lnTo>
                  <a:pt x="383604" y="104680"/>
                </a:lnTo>
                <a:lnTo>
                  <a:pt x="384132" y="104349"/>
                </a:lnTo>
                <a:lnTo>
                  <a:pt x="384458" y="103645"/>
                </a:lnTo>
                <a:lnTo>
                  <a:pt x="384356" y="103391"/>
                </a:lnTo>
                <a:lnTo>
                  <a:pt x="384772" y="103178"/>
                </a:lnTo>
                <a:lnTo>
                  <a:pt x="388928" y="105628"/>
                </a:lnTo>
                <a:lnTo>
                  <a:pt x="389344" y="105944"/>
                </a:lnTo>
                <a:lnTo>
                  <a:pt x="389520" y="106163"/>
                </a:lnTo>
                <a:lnTo>
                  <a:pt x="390234" y="106604"/>
                </a:lnTo>
                <a:lnTo>
                  <a:pt x="390534" y="106452"/>
                </a:lnTo>
                <a:lnTo>
                  <a:pt x="391183" y="106591"/>
                </a:lnTo>
                <a:lnTo>
                  <a:pt x="391952" y="106917"/>
                </a:lnTo>
                <a:lnTo>
                  <a:pt x="392321" y="107180"/>
                </a:lnTo>
                <a:lnTo>
                  <a:pt x="392496" y="107475"/>
                </a:lnTo>
                <a:lnTo>
                  <a:pt x="392744" y="107470"/>
                </a:lnTo>
                <a:lnTo>
                  <a:pt x="393473" y="106910"/>
                </a:lnTo>
                <a:lnTo>
                  <a:pt x="394726" y="106497"/>
                </a:lnTo>
                <a:lnTo>
                  <a:pt x="395477" y="106179"/>
                </a:lnTo>
                <a:lnTo>
                  <a:pt x="395687" y="105757"/>
                </a:lnTo>
                <a:lnTo>
                  <a:pt x="395819" y="105646"/>
                </a:lnTo>
                <a:lnTo>
                  <a:pt x="396305" y="105585"/>
                </a:lnTo>
                <a:lnTo>
                  <a:pt x="396553" y="105646"/>
                </a:lnTo>
                <a:lnTo>
                  <a:pt x="396633" y="106167"/>
                </a:lnTo>
                <a:lnTo>
                  <a:pt x="396603" y="106433"/>
                </a:lnTo>
                <a:lnTo>
                  <a:pt x="396702" y="106728"/>
                </a:lnTo>
                <a:lnTo>
                  <a:pt x="396836" y="106964"/>
                </a:lnTo>
                <a:lnTo>
                  <a:pt x="397022" y="107167"/>
                </a:lnTo>
                <a:lnTo>
                  <a:pt x="397281" y="107314"/>
                </a:lnTo>
                <a:lnTo>
                  <a:pt x="397858" y="107456"/>
                </a:lnTo>
                <a:lnTo>
                  <a:pt x="398296" y="107380"/>
                </a:lnTo>
                <a:lnTo>
                  <a:pt x="398645" y="107221"/>
                </a:lnTo>
                <a:lnTo>
                  <a:pt x="398785" y="107232"/>
                </a:lnTo>
                <a:lnTo>
                  <a:pt x="399414" y="107364"/>
                </a:lnTo>
                <a:lnTo>
                  <a:pt x="399773" y="107634"/>
                </a:lnTo>
                <a:lnTo>
                  <a:pt x="399911" y="107652"/>
                </a:lnTo>
                <a:lnTo>
                  <a:pt x="400562" y="107481"/>
                </a:lnTo>
                <a:lnTo>
                  <a:pt x="400486" y="106910"/>
                </a:lnTo>
                <a:lnTo>
                  <a:pt x="400943" y="106436"/>
                </a:lnTo>
                <a:lnTo>
                  <a:pt x="401320" y="106472"/>
                </a:lnTo>
                <a:lnTo>
                  <a:pt x="401514" y="106520"/>
                </a:lnTo>
                <a:lnTo>
                  <a:pt x="402581" y="107052"/>
                </a:lnTo>
                <a:lnTo>
                  <a:pt x="402819" y="107304"/>
                </a:lnTo>
                <a:lnTo>
                  <a:pt x="403112" y="107757"/>
                </a:lnTo>
                <a:lnTo>
                  <a:pt x="403347" y="107927"/>
                </a:lnTo>
                <a:lnTo>
                  <a:pt x="403950" y="107923"/>
                </a:lnTo>
                <a:lnTo>
                  <a:pt x="404327" y="107885"/>
                </a:lnTo>
                <a:lnTo>
                  <a:pt x="405428" y="108247"/>
                </a:lnTo>
                <a:lnTo>
                  <a:pt x="405483" y="108448"/>
                </a:lnTo>
                <a:lnTo>
                  <a:pt x="405940" y="108782"/>
                </a:lnTo>
                <a:lnTo>
                  <a:pt x="407154" y="109220"/>
                </a:lnTo>
                <a:lnTo>
                  <a:pt x="407283" y="109395"/>
                </a:lnTo>
                <a:lnTo>
                  <a:pt x="407297" y="109783"/>
                </a:lnTo>
                <a:lnTo>
                  <a:pt x="407693" y="109839"/>
                </a:lnTo>
                <a:lnTo>
                  <a:pt x="407976" y="109764"/>
                </a:lnTo>
                <a:lnTo>
                  <a:pt x="408234" y="109607"/>
                </a:lnTo>
                <a:lnTo>
                  <a:pt x="409148" y="109531"/>
                </a:lnTo>
                <a:lnTo>
                  <a:pt x="409303" y="109548"/>
                </a:lnTo>
                <a:lnTo>
                  <a:pt x="409906" y="110061"/>
                </a:lnTo>
                <a:lnTo>
                  <a:pt x="410023" y="110310"/>
                </a:lnTo>
                <a:lnTo>
                  <a:pt x="410043" y="110466"/>
                </a:lnTo>
                <a:lnTo>
                  <a:pt x="409734" y="110686"/>
                </a:lnTo>
                <a:lnTo>
                  <a:pt x="409515" y="110931"/>
                </a:lnTo>
                <a:lnTo>
                  <a:pt x="409335" y="111407"/>
                </a:lnTo>
                <a:lnTo>
                  <a:pt x="409269" y="111718"/>
                </a:lnTo>
                <a:lnTo>
                  <a:pt x="409271" y="112161"/>
                </a:lnTo>
                <a:lnTo>
                  <a:pt x="409379" y="112674"/>
                </a:lnTo>
                <a:lnTo>
                  <a:pt x="409842" y="114252"/>
                </a:lnTo>
                <a:lnTo>
                  <a:pt x="410006" y="114522"/>
                </a:lnTo>
                <a:lnTo>
                  <a:pt x="410394" y="114629"/>
                </a:lnTo>
                <a:lnTo>
                  <a:pt x="411399" y="114392"/>
                </a:lnTo>
                <a:lnTo>
                  <a:pt x="411594" y="114457"/>
                </a:lnTo>
                <a:lnTo>
                  <a:pt x="412323" y="114998"/>
                </a:lnTo>
                <a:lnTo>
                  <a:pt x="412435" y="115439"/>
                </a:lnTo>
                <a:lnTo>
                  <a:pt x="412345" y="116330"/>
                </a:lnTo>
                <a:lnTo>
                  <a:pt x="412152" y="116473"/>
                </a:lnTo>
                <a:lnTo>
                  <a:pt x="411706" y="116377"/>
                </a:lnTo>
                <a:lnTo>
                  <a:pt x="411530" y="116703"/>
                </a:lnTo>
                <a:lnTo>
                  <a:pt x="411379" y="117336"/>
                </a:lnTo>
                <a:lnTo>
                  <a:pt x="411277" y="117543"/>
                </a:lnTo>
                <a:lnTo>
                  <a:pt x="410529" y="118323"/>
                </a:lnTo>
                <a:lnTo>
                  <a:pt x="409923" y="119505"/>
                </a:lnTo>
                <a:lnTo>
                  <a:pt x="409730" y="119719"/>
                </a:lnTo>
                <a:lnTo>
                  <a:pt x="409507" y="119776"/>
                </a:lnTo>
                <a:lnTo>
                  <a:pt x="409304" y="119957"/>
                </a:lnTo>
                <a:lnTo>
                  <a:pt x="408807" y="120611"/>
                </a:lnTo>
                <a:lnTo>
                  <a:pt x="408656" y="121050"/>
                </a:lnTo>
                <a:lnTo>
                  <a:pt x="408267" y="121384"/>
                </a:lnTo>
                <a:lnTo>
                  <a:pt x="407813" y="121928"/>
                </a:lnTo>
                <a:lnTo>
                  <a:pt x="407708" y="122115"/>
                </a:lnTo>
                <a:lnTo>
                  <a:pt x="407649" y="122451"/>
                </a:lnTo>
                <a:lnTo>
                  <a:pt x="408105" y="123365"/>
                </a:lnTo>
                <a:lnTo>
                  <a:pt x="408332" y="123595"/>
                </a:lnTo>
                <a:lnTo>
                  <a:pt x="409545" y="124126"/>
                </a:lnTo>
                <a:lnTo>
                  <a:pt x="410110" y="124134"/>
                </a:lnTo>
                <a:lnTo>
                  <a:pt x="410293" y="124230"/>
                </a:lnTo>
                <a:lnTo>
                  <a:pt x="410507" y="124528"/>
                </a:lnTo>
                <a:lnTo>
                  <a:pt x="410508" y="124685"/>
                </a:lnTo>
                <a:lnTo>
                  <a:pt x="410451" y="124847"/>
                </a:lnTo>
                <a:lnTo>
                  <a:pt x="410789" y="125585"/>
                </a:lnTo>
                <a:lnTo>
                  <a:pt x="411115" y="125700"/>
                </a:lnTo>
                <a:lnTo>
                  <a:pt x="411645" y="126211"/>
                </a:lnTo>
                <a:lnTo>
                  <a:pt x="412125" y="126285"/>
                </a:lnTo>
                <a:lnTo>
                  <a:pt x="412879" y="126182"/>
                </a:lnTo>
                <a:lnTo>
                  <a:pt x="413008" y="126257"/>
                </a:lnTo>
                <a:lnTo>
                  <a:pt x="413209" y="126565"/>
                </a:lnTo>
                <a:lnTo>
                  <a:pt x="413593" y="126696"/>
                </a:lnTo>
                <a:lnTo>
                  <a:pt x="414775" y="126527"/>
                </a:lnTo>
                <a:lnTo>
                  <a:pt x="415426" y="126433"/>
                </a:lnTo>
                <a:lnTo>
                  <a:pt x="415590" y="126222"/>
                </a:lnTo>
                <a:lnTo>
                  <a:pt x="415904" y="126048"/>
                </a:lnTo>
                <a:lnTo>
                  <a:pt x="416198" y="125681"/>
                </a:lnTo>
                <a:lnTo>
                  <a:pt x="416261" y="125281"/>
                </a:lnTo>
                <a:lnTo>
                  <a:pt x="416787" y="125207"/>
                </a:lnTo>
                <a:lnTo>
                  <a:pt x="417004" y="125259"/>
                </a:lnTo>
                <a:lnTo>
                  <a:pt x="417339" y="125232"/>
                </a:lnTo>
                <a:lnTo>
                  <a:pt x="417639" y="125092"/>
                </a:lnTo>
                <a:lnTo>
                  <a:pt x="418128" y="124752"/>
                </a:lnTo>
                <a:lnTo>
                  <a:pt x="419036" y="124698"/>
                </a:lnTo>
                <a:lnTo>
                  <a:pt x="419481" y="124420"/>
                </a:lnTo>
                <a:lnTo>
                  <a:pt x="419956" y="124208"/>
                </a:lnTo>
                <a:lnTo>
                  <a:pt x="420336" y="124177"/>
                </a:lnTo>
                <a:lnTo>
                  <a:pt x="420482" y="124233"/>
                </a:lnTo>
                <a:lnTo>
                  <a:pt x="420664" y="124433"/>
                </a:lnTo>
                <a:lnTo>
                  <a:pt x="421241" y="125634"/>
                </a:lnTo>
                <a:lnTo>
                  <a:pt x="421461" y="126352"/>
                </a:lnTo>
                <a:lnTo>
                  <a:pt x="421404" y="126593"/>
                </a:lnTo>
                <a:lnTo>
                  <a:pt x="421271" y="126653"/>
                </a:lnTo>
                <a:lnTo>
                  <a:pt x="421071" y="127305"/>
                </a:lnTo>
                <a:lnTo>
                  <a:pt x="421925" y="127543"/>
                </a:lnTo>
                <a:lnTo>
                  <a:pt x="422309" y="127592"/>
                </a:lnTo>
                <a:lnTo>
                  <a:pt x="422807" y="127830"/>
                </a:lnTo>
                <a:lnTo>
                  <a:pt x="423100" y="128201"/>
                </a:lnTo>
                <a:lnTo>
                  <a:pt x="423054" y="128371"/>
                </a:lnTo>
                <a:lnTo>
                  <a:pt x="423178" y="128513"/>
                </a:lnTo>
                <a:lnTo>
                  <a:pt x="423546" y="128584"/>
                </a:lnTo>
                <a:lnTo>
                  <a:pt x="423947" y="128415"/>
                </a:lnTo>
                <a:lnTo>
                  <a:pt x="424847" y="128451"/>
                </a:lnTo>
                <a:lnTo>
                  <a:pt x="425658" y="128290"/>
                </a:lnTo>
                <a:lnTo>
                  <a:pt x="426099" y="127966"/>
                </a:lnTo>
                <a:lnTo>
                  <a:pt x="426324" y="128040"/>
                </a:lnTo>
                <a:lnTo>
                  <a:pt x="426751" y="128321"/>
                </a:lnTo>
                <a:lnTo>
                  <a:pt x="427857" y="128052"/>
                </a:lnTo>
                <a:lnTo>
                  <a:pt x="427946" y="127922"/>
                </a:lnTo>
                <a:lnTo>
                  <a:pt x="428214" y="127910"/>
                </a:lnTo>
                <a:lnTo>
                  <a:pt x="428396" y="128045"/>
                </a:lnTo>
                <a:lnTo>
                  <a:pt x="428534" y="128203"/>
                </a:lnTo>
                <a:lnTo>
                  <a:pt x="428681" y="128568"/>
                </a:lnTo>
                <a:lnTo>
                  <a:pt x="428834" y="128676"/>
                </a:lnTo>
                <a:lnTo>
                  <a:pt x="429037" y="128684"/>
                </a:lnTo>
                <a:lnTo>
                  <a:pt x="429370" y="128432"/>
                </a:lnTo>
                <a:lnTo>
                  <a:pt x="430189" y="128263"/>
                </a:lnTo>
                <a:lnTo>
                  <a:pt x="430399" y="128234"/>
                </a:lnTo>
                <a:lnTo>
                  <a:pt x="430753" y="128318"/>
                </a:lnTo>
                <a:lnTo>
                  <a:pt x="431007" y="128721"/>
                </a:lnTo>
                <a:lnTo>
                  <a:pt x="431467" y="128796"/>
                </a:lnTo>
                <a:lnTo>
                  <a:pt x="431853" y="129227"/>
                </a:lnTo>
                <a:lnTo>
                  <a:pt x="431913" y="129598"/>
                </a:lnTo>
                <a:lnTo>
                  <a:pt x="431940" y="130280"/>
                </a:lnTo>
                <a:lnTo>
                  <a:pt x="432822" y="131458"/>
                </a:lnTo>
                <a:lnTo>
                  <a:pt x="433623" y="131974"/>
                </a:lnTo>
                <a:lnTo>
                  <a:pt x="434500" y="132538"/>
                </a:lnTo>
                <a:lnTo>
                  <a:pt x="435030" y="132732"/>
                </a:lnTo>
                <a:lnTo>
                  <a:pt x="436715" y="133018"/>
                </a:lnTo>
                <a:lnTo>
                  <a:pt x="436917" y="133131"/>
                </a:lnTo>
                <a:lnTo>
                  <a:pt x="437325" y="133512"/>
                </a:lnTo>
                <a:lnTo>
                  <a:pt x="437415" y="133734"/>
                </a:lnTo>
                <a:lnTo>
                  <a:pt x="437432" y="133908"/>
                </a:lnTo>
                <a:lnTo>
                  <a:pt x="437135" y="134414"/>
                </a:lnTo>
                <a:lnTo>
                  <a:pt x="437533" y="134861"/>
                </a:lnTo>
                <a:lnTo>
                  <a:pt x="437824" y="135072"/>
                </a:lnTo>
                <a:lnTo>
                  <a:pt x="439120" y="135774"/>
                </a:lnTo>
                <a:lnTo>
                  <a:pt x="439643" y="136234"/>
                </a:lnTo>
                <a:lnTo>
                  <a:pt x="439798" y="136555"/>
                </a:lnTo>
                <a:lnTo>
                  <a:pt x="439863" y="137155"/>
                </a:lnTo>
                <a:lnTo>
                  <a:pt x="439813" y="137430"/>
                </a:lnTo>
                <a:lnTo>
                  <a:pt x="438656" y="137785"/>
                </a:lnTo>
                <a:lnTo>
                  <a:pt x="438365" y="137961"/>
                </a:lnTo>
                <a:lnTo>
                  <a:pt x="438032" y="138446"/>
                </a:lnTo>
                <a:lnTo>
                  <a:pt x="436318" y="139181"/>
                </a:lnTo>
                <a:lnTo>
                  <a:pt x="436360" y="139438"/>
                </a:lnTo>
                <a:lnTo>
                  <a:pt x="436489" y="139649"/>
                </a:lnTo>
                <a:lnTo>
                  <a:pt x="436489" y="139889"/>
                </a:lnTo>
                <a:lnTo>
                  <a:pt x="436353" y="140258"/>
                </a:lnTo>
                <a:lnTo>
                  <a:pt x="436475" y="140999"/>
                </a:lnTo>
                <a:lnTo>
                  <a:pt x="436690" y="141170"/>
                </a:lnTo>
                <a:lnTo>
                  <a:pt x="437101" y="141337"/>
                </a:lnTo>
                <a:lnTo>
                  <a:pt x="437772" y="141915"/>
                </a:lnTo>
                <a:lnTo>
                  <a:pt x="438382" y="143071"/>
                </a:lnTo>
                <a:lnTo>
                  <a:pt x="439091" y="143661"/>
                </a:lnTo>
                <a:lnTo>
                  <a:pt x="439179" y="143843"/>
                </a:lnTo>
                <a:lnTo>
                  <a:pt x="439243" y="144237"/>
                </a:lnTo>
                <a:lnTo>
                  <a:pt x="439601" y="144462"/>
                </a:lnTo>
                <a:lnTo>
                  <a:pt x="440588" y="144632"/>
                </a:lnTo>
                <a:lnTo>
                  <a:pt x="440927" y="145268"/>
                </a:lnTo>
                <a:lnTo>
                  <a:pt x="441188" y="146657"/>
                </a:lnTo>
                <a:lnTo>
                  <a:pt x="441217" y="147808"/>
                </a:lnTo>
                <a:lnTo>
                  <a:pt x="440902" y="148188"/>
                </a:lnTo>
                <a:lnTo>
                  <a:pt x="440545" y="148437"/>
                </a:lnTo>
                <a:lnTo>
                  <a:pt x="440462" y="148585"/>
                </a:lnTo>
                <a:lnTo>
                  <a:pt x="440414" y="148770"/>
                </a:lnTo>
                <a:lnTo>
                  <a:pt x="440512" y="149563"/>
                </a:lnTo>
                <a:lnTo>
                  <a:pt x="440507" y="150428"/>
                </a:lnTo>
                <a:lnTo>
                  <a:pt x="440491" y="150677"/>
                </a:lnTo>
                <a:lnTo>
                  <a:pt x="440334" y="150922"/>
                </a:lnTo>
                <a:lnTo>
                  <a:pt x="440218" y="151062"/>
                </a:lnTo>
                <a:lnTo>
                  <a:pt x="439784" y="151220"/>
                </a:lnTo>
                <a:lnTo>
                  <a:pt x="439038" y="151202"/>
                </a:lnTo>
                <a:lnTo>
                  <a:pt x="438352" y="150982"/>
                </a:lnTo>
                <a:lnTo>
                  <a:pt x="436965" y="150671"/>
                </a:lnTo>
                <a:lnTo>
                  <a:pt x="436772" y="150782"/>
                </a:lnTo>
                <a:lnTo>
                  <a:pt x="436674" y="151474"/>
                </a:lnTo>
                <a:lnTo>
                  <a:pt x="436831" y="151926"/>
                </a:lnTo>
                <a:lnTo>
                  <a:pt x="437306" y="152270"/>
                </a:lnTo>
                <a:lnTo>
                  <a:pt x="438074" y="152631"/>
                </a:lnTo>
                <a:lnTo>
                  <a:pt x="438552" y="153017"/>
                </a:lnTo>
                <a:lnTo>
                  <a:pt x="439180" y="153587"/>
                </a:lnTo>
                <a:lnTo>
                  <a:pt x="439567" y="154200"/>
                </a:lnTo>
                <a:lnTo>
                  <a:pt x="439585" y="154354"/>
                </a:lnTo>
                <a:lnTo>
                  <a:pt x="439516" y="154689"/>
                </a:lnTo>
                <a:lnTo>
                  <a:pt x="439537" y="155075"/>
                </a:lnTo>
                <a:lnTo>
                  <a:pt x="439661" y="155878"/>
                </a:lnTo>
                <a:lnTo>
                  <a:pt x="439954" y="157144"/>
                </a:lnTo>
                <a:lnTo>
                  <a:pt x="440349" y="158091"/>
                </a:lnTo>
                <a:lnTo>
                  <a:pt x="440845" y="158199"/>
                </a:lnTo>
                <a:lnTo>
                  <a:pt x="440944" y="158817"/>
                </a:lnTo>
                <a:lnTo>
                  <a:pt x="440905" y="159019"/>
                </a:lnTo>
                <a:lnTo>
                  <a:pt x="440694" y="159498"/>
                </a:lnTo>
                <a:lnTo>
                  <a:pt x="440611" y="159904"/>
                </a:lnTo>
                <a:lnTo>
                  <a:pt x="440624" y="160511"/>
                </a:lnTo>
                <a:lnTo>
                  <a:pt x="440589" y="160690"/>
                </a:lnTo>
                <a:lnTo>
                  <a:pt x="439978" y="161501"/>
                </a:lnTo>
                <a:lnTo>
                  <a:pt x="439960" y="161759"/>
                </a:lnTo>
                <a:lnTo>
                  <a:pt x="440123" y="162072"/>
                </a:lnTo>
                <a:lnTo>
                  <a:pt x="440146" y="162223"/>
                </a:lnTo>
                <a:lnTo>
                  <a:pt x="439717" y="162904"/>
                </a:lnTo>
                <a:lnTo>
                  <a:pt x="439610" y="163149"/>
                </a:lnTo>
                <a:lnTo>
                  <a:pt x="439633" y="163388"/>
                </a:lnTo>
                <a:lnTo>
                  <a:pt x="438986" y="163972"/>
                </a:lnTo>
                <a:lnTo>
                  <a:pt x="438459" y="164257"/>
                </a:lnTo>
                <a:lnTo>
                  <a:pt x="438062" y="164675"/>
                </a:lnTo>
                <a:lnTo>
                  <a:pt x="438029" y="164855"/>
                </a:lnTo>
                <a:lnTo>
                  <a:pt x="437806" y="165214"/>
                </a:lnTo>
                <a:lnTo>
                  <a:pt x="437075" y="165591"/>
                </a:lnTo>
                <a:lnTo>
                  <a:pt x="436900" y="166134"/>
                </a:lnTo>
                <a:lnTo>
                  <a:pt x="436255" y="166544"/>
                </a:lnTo>
                <a:lnTo>
                  <a:pt x="435785" y="167446"/>
                </a:lnTo>
                <a:lnTo>
                  <a:pt x="435780" y="167620"/>
                </a:lnTo>
                <a:lnTo>
                  <a:pt x="435979" y="168034"/>
                </a:lnTo>
                <a:lnTo>
                  <a:pt x="436025" y="168783"/>
                </a:lnTo>
                <a:lnTo>
                  <a:pt x="436478" y="169658"/>
                </a:lnTo>
                <a:lnTo>
                  <a:pt x="436894" y="169989"/>
                </a:lnTo>
                <a:lnTo>
                  <a:pt x="437022" y="170153"/>
                </a:lnTo>
                <a:lnTo>
                  <a:pt x="437122" y="170412"/>
                </a:lnTo>
                <a:lnTo>
                  <a:pt x="437220" y="171103"/>
                </a:lnTo>
                <a:lnTo>
                  <a:pt x="437101" y="171356"/>
                </a:lnTo>
                <a:lnTo>
                  <a:pt x="436431" y="171788"/>
                </a:lnTo>
                <a:lnTo>
                  <a:pt x="436421" y="172106"/>
                </a:lnTo>
                <a:lnTo>
                  <a:pt x="436700" y="172489"/>
                </a:lnTo>
                <a:lnTo>
                  <a:pt x="436535" y="173110"/>
                </a:lnTo>
                <a:lnTo>
                  <a:pt x="436117" y="173522"/>
                </a:lnTo>
                <a:lnTo>
                  <a:pt x="435604" y="173835"/>
                </a:lnTo>
                <a:lnTo>
                  <a:pt x="435395" y="174073"/>
                </a:lnTo>
                <a:lnTo>
                  <a:pt x="435258" y="174333"/>
                </a:lnTo>
                <a:lnTo>
                  <a:pt x="435263" y="174620"/>
                </a:lnTo>
                <a:lnTo>
                  <a:pt x="435642" y="175017"/>
                </a:lnTo>
                <a:lnTo>
                  <a:pt x="435692" y="175262"/>
                </a:lnTo>
                <a:lnTo>
                  <a:pt x="436076" y="176590"/>
                </a:lnTo>
                <a:lnTo>
                  <a:pt x="436213" y="176626"/>
                </a:lnTo>
                <a:lnTo>
                  <a:pt x="436353" y="176851"/>
                </a:lnTo>
                <a:lnTo>
                  <a:pt x="436415" y="177124"/>
                </a:lnTo>
                <a:lnTo>
                  <a:pt x="436464" y="177268"/>
                </a:lnTo>
                <a:lnTo>
                  <a:pt x="436604" y="177471"/>
                </a:lnTo>
                <a:lnTo>
                  <a:pt x="436853" y="177674"/>
                </a:lnTo>
                <a:lnTo>
                  <a:pt x="437057" y="177755"/>
                </a:lnTo>
                <a:lnTo>
                  <a:pt x="437572" y="177814"/>
                </a:lnTo>
                <a:lnTo>
                  <a:pt x="437800" y="178041"/>
                </a:lnTo>
                <a:lnTo>
                  <a:pt x="437879" y="178385"/>
                </a:lnTo>
                <a:lnTo>
                  <a:pt x="437910" y="178906"/>
                </a:lnTo>
                <a:lnTo>
                  <a:pt x="438059" y="178861"/>
                </a:lnTo>
                <a:lnTo>
                  <a:pt x="438890" y="178231"/>
                </a:lnTo>
                <a:lnTo>
                  <a:pt x="438992" y="178054"/>
                </a:lnTo>
                <a:lnTo>
                  <a:pt x="439065" y="177485"/>
                </a:lnTo>
                <a:lnTo>
                  <a:pt x="439282" y="177306"/>
                </a:lnTo>
                <a:lnTo>
                  <a:pt x="439530" y="177312"/>
                </a:lnTo>
                <a:lnTo>
                  <a:pt x="439795" y="177468"/>
                </a:lnTo>
                <a:lnTo>
                  <a:pt x="440073" y="177305"/>
                </a:lnTo>
                <a:lnTo>
                  <a:pt x="440106" y="177176"/>
                </a:lnTo>
                <a:lnTo>
                  <a:pt x="441242" y="177236"/>
                </a:lnTo>
                <a:lnTo>
                  <a:pt x="442044" y="176867"/>
                </a:lnTo>
                <a:lnTo>
                  <a:pt x="442923" y="176801"/>
                </a:lnTo>
                <a:lnTo>
                  <a:pt x="443136" y="176883"/>
                </a:lnTo>
                <a:lnTo>
                  <a:pt x="443594" y="177197"/>
                </a:lnTo>
                <a:lnTo>
                  <a:pt x="444369" y="176934"/>
                </a:lnTo>
                <a:lnTo>
                  <a:pt x="444587" y="176915"/>
                </a:lnTo>
                <a:lnTo>
                  <a:pt x="444778" y="176898"/>
                </a:lnTo>
                <a:lnTo>
                  <a:pt x="445420" y="177181"/>
                </a:lnTo>
                <a:lnTo>
                  <a:pt x="446101" y="176985"/>
                </a:lnTo>
                <a:lnTo>
                  <a:pt x="446302" y="176678"/>
                </a:lnTo>
                <a:lnTo>
                  <a:pt x="446308" y="176270"/>
                </a:lnTo>
                <a:lnTo>
                  <a:pt x="447356" y="175769"/>
                </a:lnTo>
                <a:lnTo>
                  <a:pt x="447387" y="175593"/>
                </a:lnTo>
                <a:lnTo>
                  <a:pt x="447708" y="174966"/>
                </a:lnTo>
                <a:lnTo>
                  <a:pt x="448804" y="173241"/>
                </a:lnTo>
                <a:lnTo>
                  <a:pt x="449670" y="172689"/>
                </a:lnTo>
                <a:lnTo>
                  <a:pt x="449773" y="172355"/>
                </a:lnTo>
                <a:lnTo>
                  <a:pt x="449963" y="172134"/>
                </a:lnTo>
                <a:lnTo>
                  <a:pt x="450325" y="171792"/>
                </a:lnTo>
                <a:lnTo>
                  <a:pt x="450806" y="171500"/>
                </a:lnTo>
                <a:lnTo>
                  <a:pt x="451124" y="171477"/>
                </a:lnTo>
                <a:lnTo>
                  <a:pt x="451513" y="171577"/>
                </a:lnTo>
                <a:lnTo>
                  <a:pt x="451824" y="172012"/>
                </a:lnTo>
                <a:lnTo>
                  <a:pt x="452582" y="172347"/>
                </a:lnTo>
                <a:lnTo>
                  <a:pt x="452639" y="172786"/>
                </a:lnTo>
                <a:lnTo>
                  <a:pt x="452730" y="172916"/>
                </a:lnTo>
                <a:lnTo>
                  <a:pt x="454226" y="173783"/>
                </a:lnTo>
                <a:lnTo>
                  <a:pt x="454307" y="173956"/>
                </a:lnTo>
                <a:lnTo>
                  <a:pt x="454433" y="174513"/>
                </a:lnTo>
                <a:lnTo>
                  <a:pt x="454412" y="175022"/>
                </a:lnTo>
                <a:lnTo>
                  <a:pt x="454731" y="175538"/>
                </a:lnTo>
                <a:lnTo>
                  <a:pt x="454987" y="175563"/>
                </a:lnTo>
                <a:lnTo>
                  <a:pt x="455195" y="175735"/>
                </a:lnTo>
                <a:lnTo>
                  <a:pt x="455278" y="175916"/>
                </a:lnTo>
                <a:lnTo>
                  <a:pt x="455370" y="176588"/>
                </a:lnTo>
                <a:lnTo>
                  <a:pt x="455383" y="177311"/>
                </a:lnTo>
                <a:lnTo>
                  <a:pt x="454827" y="178427"/>
                </a:lnTo>
                <a:lnTo>
                  <a:pt x="454497" y="178671"/>
                </a:lnTo>
                <a:lnTo>
                  <a:pt x="454363" y="178875"/>
                </a:lnTo>
                <a:lnTo>
                  <a:pt x="454340" y="179023"/>
                </a:lnTo>
                <a:lnTo>
                  <a:pt x="454448" y="179639"/>
                </a:lnTo>
                <a:lnTo>
                  <a:pt x="454299" y="180042"/>
                </a:lnTo>
                <a:lnTo>
                  <a:pt x="454176" y="180196"/>
                </a:lnTo>
                <a:lnTo>
                  <a:pt x="453997" y="180308"/>
                </a:lnTo>
                <a:lnTo>
                  <a:pt x="453417" y="181414"/>
                </a:lnTo>
                <a:lnTo>
                  <a:pt x="453117" y="181701"/>
                </a:lnTo>
                <a:lnTo>
                  <a:pt x="452485" y="182730"/>
                </a:lnTo>
                <a:lnTo>
                  <a:pt x="452500" y="182948"/>
                </a:lnTo>
                <a:lnTo>
                  <a:pt x="452332" y="183711"/>
                </a:lnTo>
                <a:lnTo>
                  <a:pt x="452095" y="184057"/>
                </a:lnTo>
                <a:lnTo>
                  <a:pt x="451757" y="184855"/>
                </a:lnTo>
                <a:lnTo>
                  <a:pt x="451709" y="185462"/>
                </a:lnTo>
                <a:lnTo>
                  <a:pt x="451854" y="186017"/>
                </a:lnTo>
                <a:lnTo>
                  <a:pt x="451858" y="186345"/>
                </a:lnTo>
                <a:lnTo>
                  <a:pt x="451518" y="186675"/>
                </a:lnTo>
                <a:lnTo>
                  <a:pt x="451073" y="187550"/>
                </a:lnTo>
                <a:lnTo>
                  <a:pt x="451215" y="187784"/>
                </a:lnTo>
                <a:lnTo>
                  <a:pt x="451141" y="188250"/>
                </a:lnTo>
                <a:lnTo>
                  <a:pt x="451054" y="189428"/>
                </a:lnTo>
                <a:lnTo>
                  <a:pt x="450969" y="190263"/>
                </a:lnTo>
                <a:lnTo>
                  <a:pt x="450551" y="190333"/>
                </a:lnTo>
                <a:lnTo>
                  <a:pt x="450103" y="191010"/>
                </a:lnTo>
                <a:lnTo>
                  <a:pt x="450032" y="191227"/>
                </a:lnTo>
                <a:lnTo>
                  <a:pt x="450076" y="191417"/>
                </a:lnTo>
                <a:lnTo>
                  <a:pt x="450353" y="191580"/>
                </a:lnTo>
                <a:lnTo>
                  <a:pt x="450423" y="191771"/>
                </a:lnTo>
                <a:lnTo>
                  <a:pt x="450369" y="192215"/>
                </a:lnTo>
                <a:lnTo>
                  <a:pt x="450034" y="192790"/>
                </a:lnTo>
                <a:lnTo>
                  <a:pt x="450040" y="193139"/>
                </a:lnTo>
                <a:lnTo>
                  <a:pt x="450178" y="193558"/>
                </a:lnTo>
                <a:lnTo>
                  <a:pt x="450216" y="193958"/>
                </a:lnTo>
                <a:lnTo>
                  <a:pt x="450080" y="194149"/>
                </a:lnTo>
                <a:lnTo>
                  <a:pt x="449395" y="194627"/>
                </a:lnTo>
                <a:lnTo>
                  <a:pt x="449152" y="194965"/>
                </a:lnTo>
                <a:lnTo>
                  <a:pt x="449006" y="195466"/>
                </a:lnTo>
                <a:lnTo>
                  <a:pt x="449013" y="195608"/>
                </a:lnTo>
                <a:lnTo>
                  <a:pt x="449821" y="197937"/>
                </a:lnTo>
                <a:lnTo>
                  <a:pt x="449760" y="198471"/>
                </a:lnTo>
                <a:lnTo>
                  <a:pt x="449901" y="198687"/>
                </a:lnTo>
                <a:lnTo>
                  <a:pt x="450279" y="198727"/>
                </a:lnTo>
                <a:lnTo>
                  <a:pt x="450563" y="198862"/>
                </a:lnTo>
                <a:lnTo>
                  <a:pt x="450864" y="199099"/>
                </a:lnTo>
                <a:lnTo>
                  <a:pt x="451020" y="199370"/>
                </a:lnTo>
                <a:lnTo>
                  <a:pt x="451517" y="199815"/>
                </a:lnTo>
                <a:lnTo>
                  <a:pt x="452119" y="200030"/>
                </a:lnTo>
                <a:lnTo>
                  <a:pt x="452431" y="200364"/>
                </a:lnTo>
                <a:lnTo>
                  <a:pt x="452511" y="200521"/>
                </a:lnTo>
                <a:lnTo>
                  <a:pt x="452880" y="200791"/>
                </a:lnTo>
                <a:lnTo>
                  <a:pt x="453141" y="200892"/>
                </a:lnTo>
                <a:lnTo>
                  <a:pt x="453632" y="200926"/>
                </a:lnTo>
                <a:lnTo>
                  <a:pt x="453876" y="201027"/>
                </a:lnTo>
                <a:lnTo>
                  <a:pt x="454244" y="201248"/>
                </a:lnTo>
                <a:lnTo>
                  <a:pt x="454677" y="201614"/>
                </a:lnTo>
                <a:lnTo>
                  <a:pt x="455483" y="202781"/>
                </a:lnTo>
                <a:lnTo>
                  <a:pt x="455302" y="203157"/>
                </a:lnTo>
                <a:lnTo>
                  <a:pt x="455342" y="203292"/>
                </a:lnTo>
                <a:lnTo>
                  <a:pt x="455949" y="204323"/>
                </a:lnTo>
                <a:lnTo>
                  <a:pt x="456090" y="204461"/>
                </a:lnTo>
                <a:lnTo>
                  <a:pt x="456452" y="204668"/>
                </a:lnTo>
                <a:lnTo>
                  <a:pt x="457024" y="205299"/>
                </a:lnTo>
                <a:lnTo>
                  <a:pt x="457202" y="205909"/>
                </a:lnTo>
                <a:lnTo>
                  <a:pt x="457446" y="205877"/>
                </a:lnTo>
                <a:lnTo>
                  <a:pt x="457834" y="205707"/>
                </a:lnTo>
                <a:lnTo>
                  <a:pt x="458236" y="205948"/>
                </a:lnTo>
                <a:lnTo>
                  <a:pt x="459290" y="205898"/>
                </a:lnTo>
                <a:lnTo>
                  <a:pt x="459683" y="205821"/>
                </a:lnTo>
                <a:lnTo>
                  <a:pt x="459865" y="205914"/>
                </a:lnTo>
                <a:lnTo>
                  <a:pt x="460057" y="206143"/>
                </a:lnTo>
                <a:lnTo>
                  <a:pt x="460592" y="206205"/>
                </a:lnTo>
                <a:lnTo>
                  <a:pt x="461203" y="206433"/>
                </a:lnTo>
                <a:lnTo>
                  <a:pt x="463266" y="206893"/>
                </a:lnTo>
                <a:lnTo>
                  <a:pt x="463404" y="206808"/>
                </a:lnTo>
                <a:lnTo>
                  <a:pt x="463741" y="207490"/>
                </a:lnTo>
                <a:lnTo>
                  <a:pt x="463720" y="208017"/>
                </a:lnTo>
                <a:lnTo>
                  <a:pt x="463427" y="208230"/>
                </a:lnTo>
                <a:lnTo>
                  <a:pt x="463138" y="208092"/>
                </a:lnTo>
                <a:lnTo>
                  <a:pt x="462554" y="208503"/>
                </a:lnTo>
                <a:lnTo>
                  <a:pt x="461895" y="209399"/>
                </a:lnTo>
                <a:lnTo>
                  <a:pt x="460937" y="213276"/>
                </a:lnTo>
                <a:lnTo>
                  <a:pt x="461410" y="217075"/>
                </a:lnTo>
                <a:lnTo>
                  <a:pt x="461381" y="221709"/>
                </a:lnTo>
                <a:lnTo>
                  <a:pt x="458675" y="222455"/>
                </a:lnTo>
                <a:lnTo>
                  <a:pt x="455658" y="222606"/>
                </a:lnTo>
                <a:lnTo>
                  <a:pt x="450010" y="224212"/>
                </a:lnTo>
                <a:lnTo>
                  <a:pt x="449647" y="224315"/>
                </a:lnTo>
                <a:lnTo>
                  <a:pt x="445771" y="226091"/>
                </a:lnTo>
                <a:lnTo>
                  <a:pt x="445237" y="226504"/>
                </a:lnTo>
                <a:lnTo>
                  <a:pt x="443773" y="229054"/>
                </a:lnTo>
                <a:lnTo>
                  <a:pt x="443478" y="229996"/>
                </a:lnTo>
                <a:lnTo>
                  <a:pt x="443472" y="230721"/>
                </a:lnTo>
                <a:lnTo>
                  <a:pt x="443687" y="231500"/>
                </a:lnTo>
                <a:lnTo>
                  <a:pt x="444040" y="232269"/>
                </a:lnTo>
                <a:lnTo>
                  <a:pt x="445241" y="233936"/>
                </a:lnTo>
                <a:lnTo>
                  <a:pt x="444928" y="235244"/>
                </a:lnTo>
                <a:lnTo>
                  <a:pt x="444524" y="236146"/>
                </a:lnTo>
                <a:lnTo>
                  <a:pt x="443698" y="236667"/>
                </a:lnTo>
                <a:lnTo>
                  <a:pt x="443376" y="237391"/>
                </a:lnTo>
                <a:lnTo>
                  <a:pt x="443296" y="238279"/>
                </a:lnTo>
                <a:lnTo>
                  <a:pt x="442496" y="240503"/>
                </a:lnTo>
                <a:lnTo>
                  <a:pt x="441469" y="240784"/>
                </a:lnTo>
                <a:lnTo>
                  <a:pt x="439610" y="242411"/>
                </a:lnTo>
                <a:lnTo>
                  <a:pt x="439421" y="243502"/>
                </a:lnTo>
                <a:lnTo>
                  <a:pt x="437951" y="248630"/>
                </a:lnTo>
                <a:lnTo>
                  <a:pt x="436940" y="251517"/>
                </a:lnTo>
                <a:lnTo>
                  <a:pt x="436093" y="251968"/>
                </a:lnTo>
                <a:lnTo>
                  <a:pt x="435057" y="253251"/>
                </a:lnTo>
                <a:lnTo>
                  <a:pt x="433693" y="256284"/>
                </a:lnTo>
                <a:lnTo>
                  <a:pt x="433546" y="260470"/>
                </a:lnTo>
                <a:lnTo>
                  <a:pt x="433635" y="261578"/>
                </a:lnTo>
                <a:lnTo>
                  <a:pt x="433725" y="262703"/>
                </a:lnTo>
                <a:lnTo>
                  <a:pt x="432730" y="263347"/>
                </a:lnTo>
                <a:lnTo>
                  <a:pt x="432376" y="266726"/>
                </a:lnTo>
                <a:lnTo>
                  <a:pt x="432481" y="267546"/>
                </a:lnTo>
                <a:lnTo>
                  <a:pt x="433669" y="270053"/>
                </a:lnTo>
                <a:lnTo>
                  <a:pt x="433450" y="270741"/>
                </a:lnTo>
                <a:lnTo>
                  <a:pt x="432553" y="271010"/>
                </a:lnTo>
                <a:lnTo>
                  <a:pt x="432323" y="272316"/>
                </a:lnTo>
                <a:lnTo>
                  <a:pt x="431541" y="274017"/>
                </a:lnTo>
                <a:lnTo>
                  <a:pt x="430778" y="274363"/>
                </a:lnTo>
                <a:lnTo>
                  <a:pt x="430381" y="274923"/>
                </a:lnTo>
                <a:lnTo>
                  <a:pt x="430345" y="275670"/>
                </a:lnTo>
                <a:lnTo>
                  <a:pt x="433898" y="278729"/>
                </a:lnTo>
                <a:lnTo>
                  <a:pt x="437054" y="279535"/>
                </a:lnTo>
                <a:lnTo>
                  <a:pt x="439418" y="279382"/>
                </a:lnTo>
                <a:lnTo>
                  <a:pt x="440640" y="278482"/>
                </a:lnTo>
                <a:lnTo>
                  <a:pt x="441548" y="276892"/>
                </a:lnTo>
                <a:lnTo>
                  <a:pt x="442685" y="274195"/>
                </a:lnTo>
                <a:lnTo>
                  <a:pt x="442824" y="273535"/>
                </a:lnTo>
                <a:lnTo>
                  <a:pt x="442318" y="272692"/>
                </a:lnTo>
                <a:lnTo>
                  <a:pt x="442499" y="272274"/>
                </a:lnTo>
                <a:lnTo>
                  <a:pt x="443274" y="271648"/>
                </a:lnTo>
                <a:lnTo>
                  <a:pt x="445215" y="269045"/>
                </a:lnTo>
                <a:lnTo>
                  <a:pt x="448186" y="266874"/>
                </a:lnTo>
                <a:lnTo>
                  <a:pt x="449959" y="265117"/>
                </a:lnTo>
                <a:lnTo>
                  <a:pt x="452867" y="264466"/>
                </a:lnTo>
                <a:lnTo>
                  <a:pt x="453655" y="264048"/>
                </a:lnTo>
                <a:lnTo>
                  <a:pt x="453922" y="263714"/>
                </a:lnTo>
                <a:lnTo>
                  <a:pt x="454421" y="263091"/>
                </a:lnTo>
                <a:lnTo>
                  <a:pt x="454784" y="262178"/>
                </a:lnTo>
                <a:lnTo>
                  <a:pt x="454869" y="260812"/>
                </a:lnTo>
                <a:lnTo>
                  <a:pt x="455828" y="259488"/>
                </a:lnTo>
                <a:lnTo>
                  <a:pt x="456311" y="258821"/>
                </a:lnTo>
                <a:lnTo>
                  <a:pt x="457053" y="257353"/>
                </a:lnTo>
                <a:lnTo>
                  <a:pt x="456995" y="255550"/>
                </a:lnTo>
                <a:lnTo>
                  <a:pt x="456562" y="254208"/>
                </a:lnTo>
                <a:lnTo>
                  <a:pt x="456575" y="253514"/>
                </a:lnTo>
                <a:lnTo>
                  <a:pt x="457721" y="251702"/>
                </a:lnTo>
                <a:lnTo>
                  <a:pt x="459009" y="249008"/>
                </a:lnTo>
                <a:lnTo>
                  <a:pt x="462177" y="243745"/>
                </a:lnTo>
                <a:lnTo>
                  <a:pt x="462796" y="241841"/>
                </a:lnTo>
                <a:lnTo>
                  <a:pt x="464848" y="238555"/>
                </a:lnTo>
                <a:lnTo>
                  <a:pt x="467188" y="236655"/>
                </a:lnTo>
                <a:lnTo>
                  <a:pt x="467880" y="236421"/>
                </a:lnTo>
                <a:lnTo>
                  <a:pt x="469896" y="236445"/>
                </a:lnTo>
                <a:lnTo>
                  <a:pt x="471500" y="235519"/>
                </a:lnTo>
                <a:lnTo>
                  <a:pt x="472730" y="233885"/>
                </a:lnTo>
                <a:lnTo>
                  <a:pt x="473978" y="234418"/>
                </a:lnTo>
                <a:lnTo>
                  <a:pt x="475997" y="234301"/>
                </a:lnTo>
                <a:lnTo>
                  <a:pt x="479237" y="230351"/>
                </a:lnTo>
                <a:lnTo>
                  <a:pt x="479581" y="230312"/>
                </a:lnTo>
                <a:lnTo>
                  <a:pt x="480760" y="230831"/>
                </a:lnTo>
                <a:lnTo>
                  <a:pt x="480894" y="231092"/>
                </a:lnTo>
                <a:lnTo>
                  <a:pt x="480940" y="232260"/>
                </a:lnTo>
                <a:lnTo>
                  <a:pt x="481981" y="233885"/>
                </a:lnTo>
                <a:lnTo>
                  <a:pt x="482395" y="234084"/>
                </a:lnTo>
                <a:lnTo>
                  <a:pt x="484130" y="233225"/>
                </a:lnTo>
                <a:lnTo>
                  <a:pt x="483986" y="230807"/>
                </a:lnTo>
                <a:lnTo>
                  <a:pt x="483771" y="230227"/>
                </a:lnTo>
                <a:lnTo>
                  <a:pt x="482970" y="229287"/>
                </a:lnTo>
                <a:lnTo>
                  <a:pt x="481777" y="228628"/>
                </a:lnTo>
                <a:lnTo>
                  <a:pt x="481788" y="227719"/>
                </a:lnTo>
                <a:lnTo>
                  <a:pt x="482196" y="226010"/>
                </a:lnTo>
                <a:lnTo>
                  <a:pt x="482512" y="224839"/>
                </a:lnTo>
                <a:lnTo>
                  <a:pt x="482984" y="224166"/>
                </a:lnTo>
                <a:lnTo>
                  <a:pt x="483848" y="221940"/>
                </a:lnTo>
                <a:lnTo>
                  <a:pt x="484717" y="217999"/>
                </a:lnTo>
                <a:lnTo>
                  <a:pt x="486459" y="214604"/>
                </a:lnTo>
                <a:lnTo>
                  <a:pt x="487441" y="211936"/>
                </a:lnTo>
                <a:lnTo>
                  <a:pt x="488883" y="209520"/>
                </a:lnTo>
                <a:lnTo>
                  <a:pt x="490349" y="207971"/>
                </a:lnTo>
                <a:lnTo>
                  <a:pt x="491807" y="205625"/>
                </a:lnTo>
                <a:lnTo>
                  <a:pt x="492039" y="204207"/>
                </a:lnTo>
                <a:lnTo>
                  <a:pt x="491862" y="202558"/>
                </a:lnTo>
                <a:lnTo>
                  <a:pt x="491934" y="200609"/>
                </a:lnTo>
                <a:lnTo>
                  <a:pt x="492414" y="199361"/>
                </a:lnTo>
                <a:lnTo>
                  <a:pt x="493211" y="198458"/>
                </a:lnTo>
                <a:lnTo>
                  <a:pt x="492837" y="197071"/>
                </a:lnTo>
                <a:lnTo>
                  <a:pt x="493014" y="194831"/>
                </a:lnTo>
                <a:lnTo>
                  <a:pt x="493549" y="194077"/>
                </a:lnTo>
                <a:lnTo>
                  <a:pt x="494322" y="193728"/>
                </a:lnTo>
                <a:lnTo>
                  <a:pt x="495101" y="194802"/>
                </a:lnTo>
                <a:lnTo>
                  <a:pt x="496794" y="194950"/>
                </a:lnTo>
                <a:lnTo>
                  <a:pt x="498411" y="193545"/>
                </a:lnTo>
                <a:lnTo>
                  <a:pt x="498957" y="192178"/>
                </a:lnTo>
                <a:lnTo>
                  <a:pt x="499282" y="191928"/>
                </a:lnTo>
                <a:lnTo>
                  <a:pt x="500551" y="191126"/>
                </a:lnTo>
                <a:lnTo>
                  <a:pt x="501794" y="190730"/>
                </a:lnTo>
                <a:lnTo>
                  <a:pt x="502641" y="191007"/>
                </a:lnTo>
                <a:lnTo>
                  <a:pt x="502947" y="190824"/>
                </a:lnTo>
                <a:lnTo>
                  <a:pt x="502810" y="189058"/>
                </a:lnTo>
                <a:lnTo>
                  <a:pt x="502562" y="188545"/>
                </a:lnTo>
                <a:lnTo>
                  <a:pt x="502286" y="186933"/>
                </a:lnTo>
                <a:lnTo>
                  <a:pt x="502597" y="184599"/>
                </a:lnTo>
                <a:lnTo>
                  <a:pt x="503060" y="182627"/>
                </a:lnTo>
                <a:lnTo>
                  <a:pt x="505578" y="181277"/>
                </a:lnTo>
                <a:lnTo>
                  <a:pt x="506016" y="179413"/>
                </a:lnTo>
                <a:lnTo>
                  <a:pt x="507011" y="177756"/>
                </a:lnTo>
                <a:lnTo>
                  <a:pt x="507615" y="178555"/>
                </a:lnTo>
                <a:lnTo>
                  <a:pt x="508304" y="178620"/>
                </a:lnTo>
                <a:lnTo>
                  <a:pt x="509102" y="178164"/>
                </a:lnTo>
                <a:lnTo>
                  <a:pt x="510435" y="176593"/>
                </a:lnTo>
                <a:lnTo>
                  <a:pt x="512432" y="176527"/>
                </a:lnTo>
                <a:lnTo>
                  <a:pt x="513397" y="176757"/>
                </a:lnTo>
                <a:lnTo>
                  <a:pt x="513941" y="177280"/>
                </a:lnTo>
                <a:lnTo>
                  <a:pt x="514744" y="178713"/>
                </a:lnTo>
                <a:lnTo>
                  <a:pt x="514471" y="179566"/>
                </a:lnTo>
                <a:lnTo>
                  <a:pt x="513717" y="180573"/>
                </a:lnTo>
                <a:lnTo>
                  <a:pt x="513742" y="181278"/>
                </a:lnTo>
                <a:lnTo>
                  <a:pt x="514068" y="182430"/>
                </a:lnTo>
                <a:lnTo>
                  <a:pt x="514622" y="182739"/>
                </a:lnTo>
                <a:lnTo>
                  <a:pt x="514938" y="182674"/>
                </a:lnTo>
                <a:lnTo>
                  <a:pt x="514694" y="185068"/>
                </a:lnTo>
                <a:lnTo>
                  <a:pt x="514221" y="186543"/>
                </a:lnTo>
                <a:lnTo>
                  <a:pt x="512819" y="187203"/>
                </a:lnTo>
                <a:lnTo>
                  <a:pt x="512573" y="186990"/>
                </a:lnTo>
                <a:lnTo>
                  <a:pt x="512273" y="185975"/>
                </a:lnTo>
                <a:lnTo>
                  <a:pt x="510107" y="186189"/>
                </a:lnTo>
                <a:lnTo>
                  <a:pt x="509524" y="187585"/>
                </a:lnTo>
                <a:lnTo>
                  <a:pt x="509587" y="192253"/>
                </a:lnTo>
                <a:lnTo>
                  <a:pt x="509849" y="194150"/>
                </a:lnTo>
                <a:lnTo>
                  <a:pt x="511426" y="195476"/>
                </a:lnTo>
                <a:lnTo>
                  <a:pt x="511117" y="196083"/>
                </a:lnTo>
                <a:lnTo>
                  <a:pt x="510111" y="197031"/>
                </a:lnTo>
                <a:lnTo>
                  <a:pt x="509563" y="198955"/>
                </a:lnTo>
                <a:lnTo>
                  <a:pt x="509898" y="199390"/>
                </a:lnTo>
                <a:lnTo>
                  <a:pt x="510178" y="200286"/>
                </a:lnTo>
                <a:lnTo>
                  <a:pt x="510499" y="202686"/>
                </a:lnTo>
                <a:lnTo>
                  <a:pt x="509721" y="202975"/>
                </a:lnTo>
                <a:lnTo>
                  <a:pt x="509332" y="204029"/>
                </a:lnTo>
                <a:lnTo>
                  <a:pt x="508022" y="205229"/>
                </a:lnTo>
                <a:lnTo>
                  <a:pt x="507974" y="206685"/>
                </a:lnTo>
                <a:lnTo>
                  <a:pt x="507177" y="207261"/>
                </a:lnTo>
                <a:lnTo>
                  <a:pt x="504575" y="207144"/>
                </a:lnTo>
                <a:lnTo>
                  <a:pt x="504337" y="207837"/>
                </a:lnTo>
                <a:lnTo>
                  <a:pt x="504468" y="209161"/>
                </a:lnTo>
                <a:lnTo>
                  <a:pt x="503588" y="212931"/>
                </a:lnTo>
                <a:lnTo>
                  <a:pt x="502356" y="213490"/>
                </a:lnTo>
                <a:lnTo>
                  <a:pt x="501590" y="214096"/>
                </a:lnTo>
                <a:lnTo>
                  <a:pt x="500305" y="217213"/>
                </a:lnTo>
                <a:lnTo>
                  <a:pt x="499811" y="218787"/>
                </a:lnTo>
                <a:lnTo>
                  <a:pt x="500167" y="221303"/>
                </a:lnTo>
                <a:lnTo>
                  <a:pt x="501417" y="222205"/>
                </a:lnTo>
                <a:lnTo>
                  <a:pt x="501832" y="223189"/>
                </a:lnTo>
                <a:lnTo>
                  <a:pt x="501600" y="223677"/>
                </a:lnTo>
                <a:lnTo>
                  <a:pt x="500602" y="224066"/>
                </a:lnTo>
                <a:lnTo>
                  <a:pt x="499191" y="225288"/>
                </a:lnTo>
                <a:lnTo>
                  <a:pt x="498302" y="226651"/>
                </a:lnTo>
                <a:lnTo>
                  <a:pt x="498309" y="227738"/>
                </a:lnTo>
                <a:lnTo>
                  <a:pt x="499412" y="229102"/>
                </a:lnTo>
                <a:lnTo>
                  <a:pt x="499697" y="230356"/>
                </a:lnTo>
                <a:lnTo>
                  <a:pt x="494590" y="234461"/>
                </a:lnTo>
                <a:lnTo>
                  <a:pt x="494017" y="236219"/>
                </a:lnTo>
                <a:lnTo>
                  <a:pt x="493684" y="238545"/>
                </a:lnTo>
                <a:lnTo>
                  <a:pt x="491873" y="239991"/>
                </a:lnTo>
                <a:lnTo>
                  <a:pt x="491234" y="241404"/>
                </a:lnTo>
                <a:lnTo>
                  <a:pt x="490766" y="242546"/>
                </a:lnTo>
                <a:lnTo>
                  <a:pt x="491064" y="244208"/>
                </a:lnTo>
                <a:lnTo>
                  <a:pt x="489868" y="248503"/>
                </a:lnTo>
                <a:lnTo>
                  <a:pt x="489587" y="250833"/>
                </a:lnTo>
                <a:lnTo>
                  <a:pt x="488909" y="253054"/>
                </a:lnTo>
                <a:lnTo>
                  <a:pt x="487871" y="255369"/>
                </a:lnTo>
                <a:lnTo>
                  <a:pt x="487544" y="256471"/>
                </a:lnTo>
                <a:lnTo>
                  <a:pt x="486215" y="260941"/>
                </a:lnTo>
                <a:lnTo>
                  <a:pt x="485626" y="262177"/>
                </a:lnTo>
                <a:lnTo>
                  <a:pt x="485346" y="262703"/>
                </a:lnTo>
                <a:lnTo>
                  <a:pt x="484322" y="263593"/>
                </a:lnTo>
                <a:lnTo>
                  <a:pt x="482819" y="265710"/>
                </a:lnTo>
                <a:lnTo>
                  <a:pt x="482227" y="268105"/>
                </a:lnTo>
                <a:lnTo>
                  <a:pt x="480809" y="272517"/>
                </a:lnTo>
                <a:lnTo>
                  <a:pt x="479951" y="277644"/>
                </a:lnTo>
                <a:lnTo>
                  <a:pt x="480018" y="278497"/>
                </a:lnTo>
                <a:lnTo>
                  <a:pt x="479823" y="281896"/>
                </a:lnTo>
                <a:lnTo>
                  <a:pt x="479273" y="284006"/>
                </a:lnTo>
                <a:lnTo>
                  <a:pt x="479058" y="288610"/>
                </a:lnTo>
                <a:lnTo>
                  <a:pt x="478717" y="289857"/>
                </a:lnTo>
                <a:lnTo>
                  <a:pt x="478407" y="292334"/>
                </a:lnTo>
                <a:lnTo>
                  <a:pt x="478672" y="294625"/>
                </a:lnTo>
                <a:lnTo>
                  <a:pt x="478471" y="295660"/>
                </a:lnTo>
                <a:lnTo>
                  <a:pt x="477574" y="297790"/>
                </a:lnTo>
                <a:lnTo>
                  <a:pt x="477045" y="300775"/>
                </a:lnTo>
                <a:lnTo>
                  <a:pt x="476907" y="301551"/>
                </a:lnTo>
                <a:lnTo>
                  <a:pt x="477146" y="303330"/>
                </a:lnTo>
                <a:lnTo>
                  <a:pt x="477630" y="304986"/>
                </a:lnTo>
                <a:lnTo>
                  <a:pt x="479749" y="308894"/>
                </a:lnTo>
                <a:lnTo>
                  <a:pt x="481300" y="312500"/>
                </a:lnTo>
                <a:lnTo>
                  <a:pt x="481624" y="314811"/>
                </a:lnTo>
                <a:lnTo>
                  <a:pt x="481365" y="317073"/>
                </a:lnTo>
                <a:lnTo>
                  <a:pt x="480931" y="318724"/>
                </a:lnTo>
                <a:lnTo>
                  <a:pt x="479396" y="321387"/>
                </a:lnTo>
                <a:lnTo>
                  <a:pt x="477541" y="323499"/>
                </a:lnTo>
                <a:lnTo>
                  <a:pt x="474372" y="325371"/>
                </a:lnTo>
                <a:lnTo>
                  <a:pt x="472712" y="326755"/>
                </a:lnTo>
                <a:lnTo>
                  <a:pt x="470675" y="329096"/>
                </a:lnTo>
                <a:lnTo>
                  <a:pt x="470196" y="331976"/>
                </a:lnTo>
                <a:lnTo>
                  <a:pt x="470527" y="333769"/>
                </a:lnTo>
                <a:lnTo>
                  <a:pt x="470486" y="335686"/>
                </a:lnTo>
                <a:lnTo>
                  <a:pt x="469318" y="337597"/>
                </a:lnTo>
                <a:lnTo>
                  <a:pt x="468465" y="339820"/>
                </a:lnTo>
                <a:lnTo>
                  <a:pt x="467766" y="343686"/>
                </a:lnTo>
                <a:lnTo>
                  <a:pt x="467753" y="346625"/>
                </a:lnTo>
                <a:lnTo>
                  <a:pt x="467421" y="347811"/>
                </a:lnTo>
                <a:lnTo>
                  <a:pt x="466511" y="349510"/>
                </a:lnTo>
                <a:lnTo>
                  <a:pt x="466317" y="350265"/>
                </a:lnTo>
                <a:lnTo>
                  <a:pt x="466052" y="354596"/>
                </a:lnTo>
                <a:lnTo>
                  <a:pt x="465785" y="355982"/>
                </a:lnTo>
                <a:lnTo>
                  <a:pt x="465499" y="357472"/>
                </a:lnTo>
                <a:lnTo>
                  <a:pt x="465594" y="358295"/>
                </a:lnTo>
                <a:lnTo>
                  <a:pt x="466500" y="360839"/>
                </a:lnTo>
                <a:lnTo>
                  <a:pt x="466673" y="363399"/>
                </a:lnTo>
                <a:lnTo>
                  <a:pt x="467215" y="365996"/>
                </a:lnTo>
                <a:lnTo>
                  <a:pt x="470060" y="371068"/>
                </a:lnTo>
                <a:lnTo>
                  <a:pt x="470147" y="371800"/>
                </a:lnTo>
                <a:lnTo>
                  <a:pt x="470033" y="373265"/>
                </a:lnTo>
                <a:lnTo>
                  <a:pt x="469894" y="373850"/>
                </a:lnTo>
                <a:lnTo>
                  <a:pt x="469645" y="374148"/>
                </a:lnTo>
                <a:lnTo>
                  <a:pt x="469590" y="375036"/>
                </a:lnTo>
                <a:lnTo>
                  <a:pt x="469898" y="376608"/>
                </a:lnTo>
                <a:lnTo>
                  <a:pt x="470561" y="378592"/>
                </a:lnTo>
                <a:lnTo>
                  <a:pt x="470817" y="380903"/>
                </a:lnTo>
                <a:lnTo>
                  <a:pt x="470603" y="381925"/>
                </a:lnTo>
                <a:lnTo>
                  <a:pt x="468597" y="387137"/>
                </a:lnTo>
                <a:lnTo>
                  <a:pt x="465159" y="395017"/>
                </a:lnTo>
                <a:lnTo>
                  <a:pt x="464556" y="396995"/>
                </a:lnTo>
                <a:lnTo>
                  <a:pt x="464425" y="399495"/>
                </a:lnTo>
                <a:lnTo>
                  <a:pt x="464322" y="401459"/>
                </a:lnTo>
                <a:lnTo>
                  <a:pt x="464548" y="403510"/>
                </a:lnTo>
                <a:lnTo>
                  <a:pt x="465128" y="405670"/>
                </a:lnTo>
                <a:lnTo>
                  <a:pt x="464212" y="409692"/>
                </a:lnTo>
                <a:lnTo>
                  <a:pt x="462789" y="413097"/>
                </a:lnTo>
                <a:lnTo>
                  <a:pt x="460618" y="416963"/>
                </a:lnTo>
                <a:lnTo>
                  <a:pt x="459918" y="418506"/>
                </a:lnTo>
                <a:lnTo>
                  <a:pt x="459413" y="420219"/>
                </a:lnTo>
                <a:lnTo>
                  <a:pt x="459103" y="421609"/>
                </a:lnTo>
                <a:lnTo>
                  <a:pt x="458866" y="423761"/>
                </a:lnTo>
                <a:lnTo>
                  <a:pt x="458788" y="429291"/>
                </a:lnTo>
                <a:lnTo>
                  <a:pt x="457939" y="432297"/>
                </a:lnTo>
                <a:lnTo>
                  <a:pt x="457452" y="436533"/>
                </a:lnTo>
                <a:lnTo>
                  <a:pt x="457776" y="438303"/>
                </a:lnTo>
                <a:lnTo>
                  <a:pt x="459474" y="442959"/>
                </a:lnTo>
                <a:lnTo>
                  <a:pt x="459910" y="443546"/>
                </a:lnTo>
                <a:lnTo>
                  <a:pt x="460378" y="444176"/>
                </a:lnTo>
                <a:lnTo>
                  <a:pt x="461152" y="446089"/>
                </a:lnTo>
                <a:lnTo>
                  <a:pt x="460410" y="448882"/>
                </a:lnTo>
                <a:lnTo>
                  <a:pt x="459829" y="450355"/>
                </a:lnTo>
                <a:lnTo>
                  <a:pt x="459780" y="450869"/>
                </a:lnTo>
                <a:lnTo>
                  <a:pt x="459947" y="451760"/>
                </a:lnTo>
                <a:lnTo>
                  <a:pt x="460744" y="453161"/>
                </a:lnTo>
                <a:lnTo>
                  <a:pt x="462456" y="454859"/>
                </a:lnTo>
                <a:lnTo>
                  <a:pt x="463611" y="457803"/>
                </a:lnTo>
                <a:lnTo>
                  <a:pt x="463399" y="459066"/>
                </a:lnTo>
                <a:lnTo>
                  <a:pt x="462490" y="460807"/>
                </a:lnTo>
                <a:lnTo>
                  <a:pt x="461429" y="462004"/>
                </a:lnTo>
                <a:lnTo>
                  <a:pt x="461267" y="463697"/>
                </a:lnTo>
                <a:lnTo>
                  <a:pt x="461682" y="465272"/>
                </a:lnTo>
                <a:lnTo>
                  <a:pt x="462592" y="467085"/>
                </a:lnTo>
                <a:lnTo>
                  <a:pt x="463497" y="468003"/>
                </a:lnTo>
                <a:lnTo>
                  <a:pt x="465601" y="469588"/>
                </a:lnTo>
                <a:lnTo>
                  <a:pt x="466871" y="471452"/>
                </a:lnTo>
                <a:lnTo>
                  <a:pt x="467311" y="473634"/>
                </a:lnTo>
                <a:lnTo>
                  <a:pt x="467497" y="479952"/>
                </a:lnTo>
                <a:lnTo>
                  <a:pt x="467511" y="480437"/>
                </a:lnTo>
                <a:lnTo>
                  <a:pt x="469063" y="484324"/>
                </a:lnTo>
                <a:lnTo>
                  <a:pt x="469944" y="486039"/>
                </a:lnTo>
                <a:lnTo>
                  <a:pt x="470364" y="486856"/>
                </a:lnTo>
                <a:lnTo>
                  <a:pt x="473354" y="490180"/>
                </a:lnTo>
                <a:lnTo>
                  <a:pt x="475335" y="491568"/>
                </a:lnTo>
                <a:lnTo>
                  <a:pt x="476072" y="492563"/>
                </a:lnTo>
                <a:lnTo>
                  <a:pt x="475928" y="493966"/>
                </a:lnTo>
                <a:lnTo>
                  <a:pt x="475303" y="495382"/>
                </a:lnTo>
                <a:lnTo>
                  <a:pt x="475125" y="497276"/>
                </a:lnTo>
                <a:lnTo>
                  <a:pt x="475692" y="499758"/>
                </a:lnTo>
                <a:lnTo>
                  <a:pt x="475585" y="502140"/>
                </a:lnTo>
                <a:lnTo>
                  <a:pt x="475430" y="503075"/>
                </a:lnTo>
                <a:lnTo>
                  <a:pt x="475278" y="503102"/>
                </a:lnTo>
                <a:lnTo>
                  <a:pt x="474678" y="504504"/>
                </a:lnTo>
                <a:lnTo>
                  <a:pt x="474113" y="506361"/>
                </a:lnTo>
                <a:lnTo>
                  <a:pt x="473958" y="507282"/>
                </a:lnTo>
                <a:lnTo>
                  <a:pt x="473444" y="510329"/>
                </a:lnTo>
                <a:lnTo>
                  <a:pt x="473332" y="513845"/>
                </a:lnTo>
                <a:lnTo>
                  <a:pt x="473470" y="514974"/>
                </a:lnTo>
                <a:lnTo>
                  <a:pt x="474009" y="516475"/>
                </a:lnTo>
                <a:lnTo>
                  <a:pt x="474471" y="517275"/>
                </a:lnTo>
                <a:lnTo>
                  <a:pt x="474352" y="518293"/>
                </a:lnTo>
                <a:lnTo>
                  <a:pt x="475037" y="524366"/>
                </a:lnTo>
                <a:lnTo>
                  <a:pt x="475454" y="526189"/>
                </a:lnTo>
                <a:lnTo>
                  <a:pt x="476562" y="528927"/>
                </a:lnTo>
                <a:lnTo>
                  <a:pt x="475168" y="529063"/>
                </a:lnTo>
                <a:lnTo>
                  <a:pt x="472654" y="529261"/>
                </a:lnTo>
                <a:lnTo>
                  <a:pt x="467748" y="529653"/>
                </a:lnTo>
                <a:lnTo>
                  <a:pt x="467517" y="529672"/>
                </a:lnTo>
                <a:lnTo>
                  <a:pt x="461073" y="530169"/>
                </a:lnTo>
                <a:lnTo>
                  <a:pt x="459356" y="530272"/>
                </a:lnTo>
                <a:lnTo>
                  <a:pt x="453950" y="530688"/>
                </a:lnTo>
                <a:lnTo>
                  <a:pt x="448008" y="531139"/>
                </a:lnTo>
                <a:lnTo>
                  <a:pt x="440323" y="531886"/>
                </a:lnTo>
                <a:lnTo>
                  <a:pt x="438809" y="532039"/>
                </a:lnTo>
                <a:lnTo>
                  <a:pt x="435804" y="532330"/>
                </a:lnTo>
                <a:lnTo>
                  <a:pt x="433859" y="532635"/>
                </a:lnTo>
                <a:lnTo>
                  <a:pt x="430871" y="532917"/>
                </a:lnTo>
                <a:lnTo>
                  <a:pt x="420664" y="533869"/>
                </a:lnTo>
                <a:lnTo>
                  <a:pt x="416678" y="534230"/>
                </a:lnTo>
                <a:lnTo>
                  <a:pt x="412552" y="534569"/>
                </a:lnTo>
                <a:lnTo>
                  <a:pt x="400614" y="535611"/>
                </a:lnTo>
                <a:lnTo>
                  <a:pt x="394403" y="536337"/>
                </a:lnTo>
                <a:lnTo>
                  <a:pt x="389165" y="536981"/>
                </a:lnTo>
                <a:lnTo>
                  <a:pt x="388156" y="537074"/>
                </a:lnTo>
                <a:lnTo>
                  <a:pt x="387233" y="537159"/>
                </a:lnTo>
                <a:lnTo>
                  <a:pt x="373271" y="537973"/>
                </a:lnTo>
                <a:lnTo>
                  <a:pt x="373009" y="537987"/>
                </a:lnTo>
                <a:lnTo>
                  <a:pt x="368523" y="538252"/>
                </a:lnTo>
                <a:lnTo>
                  <a:pt x="366606" y="538404"/>
                </a:lnTo>
                <a:lnTo>
                  <a:pt x="363967" y="538605"/>
                </a:lnTo>
                <a:lnTo>
                  <a:pt x="361408" y="538824"/>
                </a:lnTo>
                <a:lnTo>
                  <a:pt x="358878" y="538998"/>
                </a:lnTo>
                <a:lnTo>
                  <a:pt x="357248" y="539082"/>
                </a:lnTo>
                <a:lnTo>
                  <a:pt x="356938" y="539097"/>
                </a:lnTo>
                <a:lnTo>
                  <a:pt x="356508" y="539137"/>
                </a:lnTo>
                <a:lnTo>
                  <a:pt x="352897" y="539385"/>
                </a:lnTo>
                <a:lnTo>
                  <a:pt x="352732" y="539410"/>
                </a:lnTo>
                <a:lnTo>
                  <a:pt x="347327" y="539764"/>
                </a:lnTo>
                <a:lnTo>
                  <a:pt x="347144" y="539768"/>
                </a:lnTo>
                <a:lnTo>
                  <a:pt x="345449" y="539895"/>
                </a:lnTo>
                <a:lnTo>
                  <a:pt x="345107" y="539940"/>
                </a:lnTo>
                <a:lnTo>
                  <a:pt x="341460" y="540128"/>
                </a:lnTo>
                <a:lnTo>
                  <a:pt x="335042" y="540498"/>
                </a:lnTo>
                <a:lnTo>
                  <a:pt x="334634" y="540498"/>
                </a:lnTo>
                <a:lnTo>
                  <a:pt x="331423" y="540734"/>
                </a:lnTo>
                <a:lnTo>
                  <a:pt x="329648" y="540855"/>
                </a:lnTo>
                <a:lnTo>
                  <a:pt x="329268" y="540868"/>
                </a:lnTo>
                <a:lnTo>
                  <a:pt x="323900" y="541203"/>
                </a:lnTo>
                <a:lnTo>
                  <a:pt x="323090" y="541255"/>
                </a:lnTo>
                <a:lnTo>
                  <a:pt x="320428" y="541416"/>
                </a:lnTo>
                <a:lnTo>
                  <a:pt x="316624" y="541620"/>
                </a:lnTo>
                <a:lnTo>
                  <a:pt x="313862" y="541728"/>
                </a:lnTo>
                <a:lnTo>
                  <a:pt x="313387" y="541740"/>
                </a:lnTo>
                <a:lnTo>
                  <a:pt x="313069" y="541778"/>
                </a:lnTo>
                <a:lnTo>
                  <a:pt x="312168" y="541800"/>
                </a:lnTo>
                <a:lnTo>
                  <a:pt x="309373" y="541942"/>
                </a:lnTo>
                <a:lnTo>
                  <a:pt x="308815" y="541973"/>
                </a:lnTo>
                <a:lnTo>
                  <a:pt x="307245" y="542050"/>
                </a:lnTo>
                <a:lnTo>
                  <a:pt x="305203" y="542176"/>
                </a:lnTo>
                <a:lnTo>
                  <a:pt x="304896" y="542211"/>
                </a:lnTo>
                <a:lnTo>
                  <a:pt x="300458" y="542511"/>
                </a:lnTo>
                <a:lnTo>
                  <a:pt x="297988" y="542704"/>
                </a:lnTo>
                <a:lnTo>
                  <a:pt x="297021" y="542773"/>
                </a:lnTo>
                <a:lnTo>
                  <a:pt x="295781" y="542851"/>
                </a:lnTo>
                <a:lnTo>
                  <a:pt x="295261" y="542895"/>
                </a:lnTo>
                <a:lnTo>
                  <a:pt x="295061" y="542907"/>
                </a:lnTo>
                <a:lnTo>
                  <a:pt x="291824" y="543136"/>
                </a:lnTo>
                <a:lnTo>
                  <a:pt x="283711" y="543703"/>
                </a:lnTo>
                <a:lnTo>
                  <a:pt x="281147" y="543909"/>
                </a:lnTo>
                <a:lnTo>
                  <a:pt x="278387" y="544010"/>
                </a:lnTo>
                <a:lnTo>
                  <a:pt x="277335" y="544046"/>
                </a:lnTo>
                <a:lnTo>
                  <a:pt x="277143" y="544040"/>
                </a:lnTo>
                <a:lnTo>
                  <a:pt x="275534" y="544129"/>
                </a:lnTo>
                <a:lnTo>
                  <a:pt x="275384" y="544120"/>
                </a:lnTo>
                <a:lnTo>
                  <a:pt x="270386" y="544356"/>
                </a:lnTo>
                <a:lnTo>
                  <a:pt x="268631" y="544495"/>
                </a:lnTo>
                <a:lnTo>
                  <a:pt x="268454" y="544542"/>
                </a:lnTo>
                <a:lnTo>
                  <a:pt x="264105" y="544817"/>
                </a:lnTo>
                <a:lnTo>
                  <a:pt x="262159" y="544939"/>
                </a:lnTo>
                <a:lnTo>
                  <a:pt x="260600" y="545074"/>
                </a:lnTo>
                <a:lnTo>
                  <a:pt x="258380" y="545269"/>
                </a:lnTo>
                <a:lnTo>
                  <a:pt x="256827" y="545375"/>
                </a:lnTo>
                <a:lnTo>
                  <a:pt x="254340" y="545578"/>
                </a:lnTo>
                <a:lnTo>
                  <a:pt x="254115" y="545616"/>
                </a:lnTo>
                <a:lnTo>
                  <a:pt x="252841" y="545666"/>
                </a:lnTo>
                <a:lnTo>
                  <a:pt x="252641" y="545670"/>
                </a:lnTo>
                <a:lnTo>
                  <a:pt x="252322" y="545716"/>
                </a:lnTo>
                <a:lnTo>
                  <a:pt x="249514" y="545917"/>
                </a:lnTo>
                <a:lnTo>
                  <a:pt x="244180" y="546334"/>
                </a:lnTo>
                <a:lnTo>
                  <a:pt x="243706" y="546358"/>
                </a:lnTo>
                <a:lnTo>
                  <a:pt x="243452" y="546375"/>
                </a:lnTo>
                <a:lnTo>
                  <a:pt x="240255" y="546619"/>
                </a:lnTo>
                <a:lnTo>
                  <a:pt x="238398" y="546723"/>
                </a:lnTo>
                <a:lnTo>
                  <a:pt x="237433" y="546777"/>
                </a:lnTo>
                <a:lnTo>
                  <a:pt x="233987" y="546965"/>
                </a:lnTo>
                <a:lnTo>
                  <a:pt x="233580" y="547001"/>
                </a:lnTo>
                <a:lnTo>
                  <a:pt x="232465" y="547049"/>
                </a:lnTo>
                <a:lnTo>
                  <a:pt x="228787" y="547299"/>
                </a:lnTo>
                <a:lnTo>
                  <a:pt x="227647" y="547357"/>
                </a:lnTo>
                <a:lnTo>
                  <a:pt x="227070" y="547398"/>
                </a:lnTo>
                <a:lnTo>
                  <a:pt x="226645" y="547448"/>
                </a:lnTo>
                <a:lnTo>
                  <a:pt x="225775" y="547494"/>
                </a:lnTo>
                <a:lnTo>
                  <a:pt x="221311" y="547729"/>
                </a:lnTo>
                <a:lnTo>
                  <a:pt x="221026" y="547745"/>
                </a:lnTo>
                <a:lnTo>
                  <a:pt x="218744" y="547843"/>
                </a:lnTo>
                <a:lnTo>
                  <a:pt x="219243" y="547225"/>
                </a:lnTo>
                <a:lnTo>
                  <a:pt x="219217" y="546545"/>
                </a:lnTo>
                <a:lnTo>
                  <a:pt x="218792" y="545457"/>
                </a:lnTo>
                <a:lnTo>
                  <a:pt x="218391" y="543909"/>
                </a:lnTo>
                <a:lnTo>
                  <a:pt x="218207" y="543462"/>
                </a:lnTo>
                <a:lnTo>
                  <a:pt x="217390" y="542796"/>
                </a:lnTo>
                <a:lnTo>
                  <a:pt x="216873" y="541838"/>
                </a:lnTo>
                <a:lnTo>
                  <a:pt x="216575" y="540606"/>
                </a:lnTo>
                <a:lnTo>
                  <a:pt x="215491" y="539609"/>
                </a:lnTo>
                <a:lnTo>
                  <a:pt x="215078" y="539312"/>
                </a:lnTo>
                <a:lnTo>
                  <a:pt x="214850" y="539043"/>
                </a:lnTo>
                <a:lnTo>
                  <a:pt x="214231" y="538077"/>
                </a:lnTo>
                <a:lnTo>
                  <a:pt x="214079" y="537819"/>
                </a:lnTo>
                <a:lnTo>
                  <a:pt x="213984" y="537474"/>
                </a:lnTo>
                <a:lnTo>
                  <a:pt x="213928" y="536909"/>
                </a:lnTo>
                <a:lnTo>
                  <a:pt x="213474" y="535554"/>
                </a:lnTo>
                <a:lnTo>
                  <a:pt x="213263" y="535054"/>
                </a:lnTo>
                <a:lnTo>
                  <a:pt x="212648" y="534108"/>
                </a:lnTo>
                <a:lnTo>
                  <a:pt x="212547" y="533620"/>
                </a:lnTo>
                <a:lnTo>
                  <a:pt x="212349" y="533099"/>
                </a:lnTo>
                <a:lnTo>
                  <a:pt x="211993" y="532698"/>
                </a:lnTo>
                <a:lnTo>
                  <a:pt x="211715" y="532479"/>
                </a:lnTo>
                <a:lnTo>
                  <a:pt x="210682" y="531965"/>
                </a:lnTo>
                <a:lnTo>
                  <a:pt x="209671" y="531698"/>
                </a:lnTo>
                <a:lnTo>
                  <a:pt x="208519" y="531508"/>
                </a:lnTo>
                <a:lnTo>
                  <a:pt x="206977" y="531163"/>
                </a:lnTo>
                <a:lnTo>
                  <a:pt x="206135" y="530930"/>
                </a:lnTo>
                <a:lnTo>
                  <a:pt x="205285" y="530795"/>
                </a:lnTo>
                <a:lnTo>
                  <a:pt x="204419" y="530735"/>
                </a:lnTo>
                <a:lnTo>
                  <a:pt x="203609" y="530552"/>
                </a:lnTo>
                <a:lnTo>
                  <a:pt x="200332" y="530028"/>
                </a:lnTo>
                <a:lnTo>
                  <a:pt x="199307" y="529917"/>
                </a:lnTo>
                <a:lnTo>
                  <a:pt x="198516" y="529749"/>
                </a:lnTo>
                <a:lnTo>
                  <a:pt x="197161" y="529350"/>
                </a:lnTo>
                <a:lnTo>
                  <a:pt x="195294" y="529001"/>
                </a:lnTo>
                <a:lnTo>
                  <a:pt x="194416" y="528710"/>
                </a:lnTo>
                <a:lnTo>
                  <a:pt x="194104" y="528606"/>
                </a:lnTo>
                <a:lnTo>
                  <a:pt x="192864" y="527853"/>
                </a:lnTo>
                <a:lnTo>
                  <a:pt x="192143" y="527592"/>
                </a:lnTo>
                <a:lnTo>
                  <a:pt x="191918" y="527595"/>
                </a:lnTo>
                <a:lnTo>
                  <a:pt x="191363" y="527799"/>
                </a:lnTo>
                <a:lnTo>
                  <a:pt x="190720" y="527928"/>
                </a:lnTo>
                <a:lnTo>
                  <a:pt x="190307" y="527899"/>
                </a:lnTo>
                <a:lnTo>
                  <a:pt x="189602" y="527727"/>
                </a:lnTo>
                <a:lnTo>
                  <a:pt x="189303" y="527596"/>
                </a:lnTo>
                <a:lnTo>
                  <a:pt x="188111" y="526869"/>
                </a:lnTo>
                <a:lnTo>
                  <a:pt x="187265" y="526671"/>
                </a:lnTo>
                <a:lnTo>
                  <a:pt x="186936" y="526497"/>
                </a:lnTo>
                <a:lnTo>
                  <a:pt x="186663" y="526251"/>
                </a:lnTo>
                <a:lnTo>
                  <a:pt x="185848" y="525087"/>
                </a:lnTo>
                <a:lnTo>
                  <a:pt x="185199" y="524509"/>
                </a:lnTo>
                <a:lnTo>
                  <a:pt x="184765" y="524228"/>
                </a:lnTo>
                <a:lnTo>
                  <a:pt x="183881" y="523794"/>
                </a:lnTo>
                <a:lnTo>
                  <a:pt x="183335" y="523937"/>
                </a:lnTo>
                <a:lnTo>
                  <a:pt x="183192" y="523904"/>
                </a:lnTo>
                <a:lnTo>
                  <a:pt x="182293" y="523381"/>
                </a:lnTo>
                <a:lnTo>
                  <a:pt x="182012" y="523082"/>
                </a:lnTo>
                <a:lnTo>
                  <a:pt x="181897" y="522728"/>
                </a:lnTo>
                <a:lnTo>
                  <a:pt x="181852" y="522376"/>
                </a:lnTo>
                <a:lnTo>
                  <a:pt x="181744" y="522143"/>
                </a:lnTo>
                <a:lnTo>
                  <a:pt x="181415" y="521809"/>
                </a:lnTo>
                <a:lnTo>
                  <a:pt x="181048" y="521690"/>
                </a:lnTo>
                <a:lnTo>
                  <a:pt x="180617" y="521700"/>
                </a:lnTo>
                <a:lnTo>
                  <a:pt x="180408" y="521891"/>
                </a:lnTo>
                <a:lnTo>
                  <a:pt x="179984" y="521937"/>
                </a:lnTo>
                <a:lnTo>
                  <a:pt x="179752" y="521797"/>
                </a:lnTo>
                <a:lnTo>
                  <a:pt x="179639" y="521520"/>
                </a:lnTo>
                <a:lnTo>
                  <a:pt x="179607" y="521007"/>
                </a:lnTo>
                <a:lnTo>
                  <a:pt x="179453" y="520687"/>
                </a:lnTo>
                <a:lnTo>
                  <a:pt x="179277" y="520462"/>
                </a:lnTo>
                <a:lnTo>
                  <a:pt x="179079" y="520320"/>
                </a:lnTo>
                <a:lnTo>
                  <a:pt x="178669" y="520291"/>
                </a:lnTo>
                <a:lnTo>
                  <a:pt x="178551" y="519992"/>
                </a:lnTo>
                <a:lnTo>
                  <a:pt x="178550" y="519534"/>
                </a:lnTo>
                <a:lnTo>
                  <a:pt x="178763" y="519498"/>
                </a:lnTo>
                <a:lnTo>
                  <a:pt x="178910" y="519402"/>
                </a:lnTo>
                <a:lnTo>
                  <a:pt x="179013" y="519147"/>
                </a:lnTo>
                <a:lnTo>
                  <a:pt x="178987" y="518918"/>
                </a:lnTo>
                <a:lnTo>
                  <a:pt x="178701" y="518675"/>
                </a:lnTo>
                <a:lnTo>
                  <a:pt x="178090" y="518007"/>
                </a:lnTo>
                <a:lnTo>
                  <a:pt x="177942" y="517288"/>
                </a:lnTo>
                <a:lnTo>
                  <a:pt x="177848" y="516364"/>
                </a:lnTo>
                <a:lnTo>
                  <a:pt x="177695" y="515787"/>
                </a:lnTo>
                <a:lnTo>
                  <a:pt x="177364" y="514849"/>
                </a:lnTo>
                <a:lnTo>
                  <a:pt x="177046" y="513497"/>
                </a:lnTo>
                <a:lnTo>
                  <a:pt x="176835" y="511802"/>
                </a:lnTo>
                <a:lnTo>
                  <a:pt x="176839" y="510889"/>
                </a:lnTo>
                <a:lnTo>
                  <a:pt x="176452" y="510627"/>
                </a:lnTo>
                <a:lnTo>
                  <a:pt x="175792" y="510758"/>
                </a:lnTo>
                <a:lnTo>
                  <a:pt x="175426" y="510585"/>
                </a:lnTo>
                <a:lnTo>
                  <a:pt x="175300" y="510078"/>
                </a:lnTo>
                <a:lnTo>
                  <a:pt x="175526" y="508219"/>
                </a:lnTo>
                <a:lnTo>
                  <a:pt x="175477" y="508052"/>
                </a:lnTo>
                <a:lnTo>
                  <a:pt x="175132" y="507566"/>
                </a:lnTo>
                <a:lnTo>
                  <a:pt x="174888" y="507016"/>
                </a:lnTo>
                <a:lnTo>
                  <a:pt x="174750" y="506461"/>
                </a:lnTo>
                <a:lnTo>
                  <a:pt x="174719" y="505053"/>
                </a:lnTo>
                <a:lnTo>
                  <a:pt x="174456" y="504166"/>
                </a:lnTo>
                <a:lnTo>
                  <a:pt x="174120" y="503828"/>
                </a:lnTo>
                <a:lnTo>
                  <a:pt x="173350" y="503232"/>
                </a:lnTo>
                <a:lnTo>
                  <a:pt x="173022" y="502815"/>
                </a:lnTo>
                <a:lnTo>
                  <a:pt x="172842" y="502681"/>
                </a:lnTo>
                <a:lnTo>
                  <a:pt x="170927" y="501811"/>
                </a:lnTo>
                <a:lnTo>
                  <a:pt x="170436" y="501729"/>
                </a:lnTo>
                <a:lnTo>
                  <a:pt x="170306" y="501576"/>
                </a:lnTo>
                <a:lnTo>
                  <a:pt x="170214" y="501332"/>
                </a:lnTo>
                <a:lnTo>
                  <a:pt x="170145" y="501104"/>
                </a:lnTo>
                <a:lnTo>
                  <a:pt x="170127" y="500797"/>
                </a:lnTo>
                <a:lnTo>
                  <a:pt x="170136" y="500471"/>
                </a:lnTo>
                <a:lnTo>
                  <a:pt x="170274" y="499759"/>
                </a:lnTo>
                <a:lnTo>
                  <a:pt x="170265" y="499483"/>
                </a:lnTo>
                <a:lnTo>
                  <a:pt x="170192" y="499027"/>
                </a:lnTo>
                <a:lnTo>
                  <a:pt x="170056" y="498566"/>
                </a:lnTo>
                <a:lnTo>
                  <a:pt x="169599" y="497370"/>
                </a:lnTo>
                <a:lnTo>
                  <a:pt x="169578" y="497160"/>
                </a:lnTo>
                <a:lnTo>
                  <a:pt x="169616" y="496588"/>
                </a:lnTo>
                <a:lnTo>
                  <a:pt x="169864" y="495340"/>
                </a:lnTo>
                <a:lnTo>
                  <a:pt x="169862" y="495129"/>
                </a:lnTo>
                <a:lnTo>
                  <a:pt x="169723" y="494501"/>
                </a:lnTo>
                <a:lnTo>
                  <a:pt x="169572" y="494162"/>
                </a:lnTo>
                <a:lnTo>
                  <a:pt x="169279" y="493639"/>
                </a:lnTo>
                <a:lnTo>
                  <a:pt x="168825" y="493014"/>
                </a:lnTo>
                <a:lnTo>
                  <a:pt x="168713" y="492717"/>
                </a:lnTo>
                <a:lnTo>
                  <a:pt x="168619" y="491490"/>
                </a:lnTo>
                <a:lnTo>
                  <a:pt x="168534" y="491086"/>
                </a:lnTo>
                <a:lnTo>
                  <a:pt x="167359" y="487692"/>
                </a:lnTo>
                <a:lnTo>
                  <a:pt x="166643" y="485344"/>
                </a:lnTo>
                <a:lnTo>
                  <a:pt x="166169" y="482481"/>
                </a:lnTo>
                <a:lnTo>
                  <a:pt x="166171" y="482213"/>
                </a:lnTo>
                <a:lnTo>
                  <a:pt x="166007" y="481824"/>
                </a:lnTo>
                <a:lnTo>
                  <a:pt x="166047" y="481431"/>
                </a:lnTo>
                <a:lnTo>
                  <a:pt x="166164" y="481126"/>
                </a:lnTo>
                <a:lnTo>
                  <a:pt x="166116" y="480229"/>
                </a:lnTo>
                <a:lnTo>
                  <a:pt x="166128" y="477314"/>
                </a:lnTo>
                <a:lnTo>
                  <a:pt x="165793" y="475480"/>
                </a:lnTo>
                <a:lnTo>
                  <a:pt x="165701" y="474712"/>
                </a:lnTo>
                <a:lnTo>
                  <a:pt x="165701" y="474229"/>
                </a:lnTo>
                <a:lnTo>
                  <a:pt x="165763" y="473858"/>
                </a:lnTo>
                <a:lnTo>
                  <a:pt x="165900" y="473500"/>
                </a:lnTo>
                <a:lnTo>
                  <a:pt x="166319" y="473139"/>
                </a:lnTo>
                <a:lnTo>
                  <a:pt x="167188" y="472693"/>
                </a:lnTo>
                <a:lnTo>
                  <a:pt x="167553" y="472378"/>
                </a:lnTo>
                <a:lnTo>
                  <a:pt x="168383" y="471157"/>
                </a:lnTo>
                <a:lnTo>
                  <a:pt x="168616" y="470647"/>
                </a:lnTo>
                <a:lnTo>
                  <a:pt x="168737" y="469757"/>
                </a:lnTo>
                <a:lnTo>
                  <a:pt x="168933" y="468946"/>
                </a:lnTo>
                <a:lnTo>
                  <a:pt x="169154" y="468508"/>
                </a:lnTo>
                <a:lnTo>
                  <a:pt x="169303" y="468377"/>
                </a:lnTo>
                <a:lnTo>
                  <a:pt x="170080" y="466661"/>
                </a:lnTo>
                <a:lnTo>
                  <a:pt x="170087" y="465961"/>
                </a:lnTo>
                <a:lnTo>
                  <a:pt x="170215" y="465493"/>
                </a:lnTo>
                <a:lnTo>
                  <a:pt x="170466" y="465093"/>
                </a:lnTo>
                <a:lnTo>
                  <a:pt x="170930" y="464750"/>
                </a:lnTo>
                <a:lnTo>
                  <a:pt x="171425" y="464266"/>
                </a:lnTo>
                <a:lnTo>
                  <a:pt x="173151" y="462267"/>
                </a:lnTo>
                <a:lnTo>
                  <a:pt x="173838" y="461437"/>
                </a:lnTo>
                <a:lnTo>
                  <a:pt x="174453" y="460545"/>
                </a:lnTo>
                <a:lnTo>
                  <a:pt x="174913" y="460006"/>
                </a:lnTo>
                <a:lnTo>
                  <a:pt x="175228" y="459507"/>
                </a:lnTo>
                <a:lnTo>
                  <a:pt x="175446" y="458825"/>
                </a:lnTo>
                <a:lnTo>
                  <a:pt x="175566" y="458149"/>
                </a:lnTo>
                <a:lnTo>
                  <a:pt x="175555" y="457976"/>
                </a:lnTo>
                <a:lnTo>
                  <a:pt x="175473" y="457694"/>
                </a:lnTo>
                <a:lnTo>
                  <a:pt x="175363" y="457528"/>
                </a:lnTo>
                <a:lnTo>
                  <a:pt x="175173" y="457431"/>
                </a:lnTo>
                <a:lnTo>
                  <a:pt x="174440" y="457435"/>
                </a:lnTo>
                <a:lnTo>
                  <a:pt x="174277" y="457353"/>
                </a:lnTo>
                <a:lnTo>
                  <a:pt x="174184" y="457220"/>
                </a:lnTo>
                <a:lnTo>
                  <a:pt x="174155" y="456945"/>
                </a:lnTo>
                <a:lnTo>
                  <a:pt x="174235" y="456466"/>
                </a:lnTo>
                <a:lnTo>
                  <a:pt x="174198" y="456072"/>
                </a:lnTo>
                <a:lnTo>
                  <a:pt x="173995" y="455668"/>
                </a:lnTo>
                <a:lnTo>
                  <a:pt x="173384" y="454710"/>
                </a:lnTo>
                <a:lnTo>
                  <a:pt x="172799" y="453618"/>
                </a:lnTo>
                <a:lnTo>
                  <a:pt x="170704" y="451045"/>
                </a:lnTo>
                <a:lnTo>
                  <a:pt x="169729" y="450398"/>
                </a:lnTo>
                <a:lnTo>
                  <a:pt x="168651" y="449592"/>
                </a:lnTo>
                <a:lnTo>
                  <a:pt x="168308" y="449404"/>
                </a:lnTo>
                <a:lnTo>
                  <a:pt x="167889" y="449215"/>
                </a:lnTo>
                <a:lnTo>
                  <a:pt x="166288" y="448681"/>
                </a:lnTo>
                <a:lnTo>
                  <a:pt x="164788" y="448009"/>
                </a:lnTo>
                <a:lnTo>
                  <a:pt x="163851" y="447449"/>
                </a:lnTo>
                <a:lnTo>
                  <a:pt x="163221" y="447278"/>
                </a:lnTo>
                <a:lnTo>
                  <a:pt x="161971" y="447165"/>
                </a:lnTo>
                <a:lnTo>
                  <a:pt x="161776" y="447084"/>
                </a:lnTo>
                <a:lnTo>
                  <a:pt x="161519" y="446767"/>
                </a:lnTo>
                <a:lnTo>
                  <a:pt x="160693" y="445162"/>
                </a:lnTo>
                <a:lnTo>
                  <a:pt x="160658" y="444900"/>
                </a:lnTo>
                <a:lnTo>
                  <a:pt x="160789" y="444633"/>
                </a:lnTo>
                <a:lnTo>
                  <a:pt x="161300" y="444162"/>
                </a:lnTo>
                <a:lnTo>
                  <a:pt x="161407" y="443993"/>
                </a:lnTo>
                <a:lnTo>
                  <a:pt x="161490" y="443504"/>
                </a:lnTo>
                <a:lnTo>
                  <a:pt x="161809" y="442613"/>
                </a:lnTo>
                <a:lnTo>
                  <a:pt x="161937" y="442121"/>
                </a:lnTo>
                <a:lnTo>
                  <a:pt x="162013" y="441436"/>
                </a:lnTo>
                <a:lnTo>
                  <a:pt x="161951" y="440958"/>
                </a:lnTo>
                <a:lnTo>
                  <a:pt x="161802" y="440494"/>
                </a:lnTo>
                <a:lnTo>
                  <a:pt x="161663" y="439827"/>
                </a:lnTo>
                <a:lnTo>
                  <a:pt x="161647" y="439306"/>
                </a:lnTo>
                <a:lnTo>
                  <a:pt x="161547" y="438915"/>
                </a:lnTo>
                <a:lnTo>
                  <a:pt x="161347" y="438443"/>
                </a:lnTo>
                <a:lnTo>
                  <a:pt x="161109" y="438068"/>
                </a:lnTo>
                <a:lnTo>
                  <a:pt x="160952" y="437819"/>
                </a:lnTo>
                <a:lnTo>
                  <a:pt x="158873" y="435399"/>
                </a:lnTo>
                <a:lnTo>
                  <a:pt x="158519" y="434749"/>
                </a:lnTo>
                <a:lnTo>
                  <a:pt x="158391" y="434234"/>
                </a:lnTo>
                <a:lnTo>
                  <a:pt x="158388" y="433910"/>
                </a:lnTo>
                <a:lnTo>
                  <a:pt x="158457" y="433630"/>
                </a:lnTo>
                <a:lnTo>
                  <a:pt x="158683" y="433296"/>
                </a:lnTo>
                <a:lnTo>
                  <a:pt x="159102" y="432910"/>
                </a:lnTo>
                <a:lnTo>
                  <a:pt x="159435" y="432175"/>
                </a:lnTo>
                <a:lnTo>
                  <a:pt x="159755" y="430938"/>
                </a:lnTo>
                <a:lnTo>
                  <a:pt x="159796" y="430483"/>
                </a:lnTo>
                <a:lnTo>
                  <a:pt x="159543" y="429728"/>
                </a:lnTo>
                <a:lnTo>
                  <a:pt x="159440" y="428964"/>
                </a:lnTo>
                <a:lnTo>
                  <a:pt x="159467" y="428551"/>
                </a:lnTo>
                <a:lnTo>
                  <a:pt x="159398" y="427619"/>
                </a:lnTo>
                <a:lnTo>
                  <a:pt x="159413" y="427077"/>
                </a:lnTo>
                <a:lnTo>
                  <a:pt x="159315" y="426840"/>
                </a:lnTo>
                <a:lnTo>
                  <a:pt x="158904" y="426435"/>
                </a:lnTo>
                <a:lnTo>
                  <a:pt x="158216" y="426016"/>
                </a:lnTo>
                <a:lnTo>
                  <a:pt x="157938" y="425739"/>
                </a:lnTo>
                <a:lnTo>
                  <a:pt x="157537" y="424652"/>
                </a:lnTo>
                <a:lnTo>
                  <a:pt x="156907" y="423774"/>
                </a:lnTo>
                <a:lnTo>
                  <a:pt x="156788" y="423123"/>
                </a:lnTo>
                <a:lnTo>
                  <a:pt x="156788" y="422688"/>
                </a:lnTo>
                <a:lnTo>
                  <a:pt x="156830" y="422489"/>
                </a:lnTo>
                <a:lnTo>
                  <a:pt x="157029" y="421948"/>
                </a:lnTo>
                <a:lnTo>
                  <a:pt x="157536" y="421078"/>
                </a:lnTo>
                <a:lnTo>
                  <a:pt x="157658" y="420692"/>
                </a:lnTo>
                <a:lnTo>
                  <a:pt x="157700" y="419358"/>
                </a:lnTo>
                <a:lnTo>
                  <a:pt x="157622" y="418591"/>
                </a:lnTo>
                <a:lnTo>
                  <a:pt x="157534" y="418384"/>
                </a:lnTo>
                <a:lnTo>
                  <a:pt x="157360" y="418147"/>
                </a:lnTo>
                <a:lnTo>
                  <a:pt x="156919" y="417649"/>
                </a:lnTo>
                <a:lnTo>
                  <a:pt x="155611" y="416411"/>
                </a:lnTo>
                <a:lnTo>
                  <a:pt x="155112" y="416053"/>
                </a:lnTo>
                <a:lnTo>
                  <a:pt x="154793" y="415738"/>
                </a:lnTo>
                <a:lnTo>
                  <a:pt x="154457" y="415286"/>
                </a:lnTo>
                <a:lnTo>
                  <a:pt x="154093" y="414642"/>
                </a:lnTo>
                <a:lnTo>
                  <a:pt x="154034" y="413159"/>
                </a:lnTo>
                <a:lnTo>
                  <a:pt x="154428" y="411792"/>
                </a:lnTo>
                <a:lnTo>
                  <a:pt x="154472" y="411349"/>
                </a:lnTo>
                <a:lnTo>
                  <a:pt x="154300" y="410628"/>
                </a:lnTo>
                <a:lnTo>
                  <a:pt x="154183" y="410451"/>
                </a:lnTo>
                <a:lnTo>
                  <a:pt x="153646" y="409994"/>
                </a:lnTo>
                <a:lnTo>
                  <a:pt x="153545" y="409771"/>
                </a:lnTo>
                <a:lnTo>
                  <a:pt x="153329" y="408335"/>
                </a:lnTo>
                <a:lnTo>
                  <a:pt x="153303" y="407100"/>
                </a:lnTo>
                <a:lnTo>
                  <a:pt x="153610" y="404724"/>
                </a:lnTo>
                <a:lnTo>
                  <a:pt x="153450" y="402978"/>
                </a:lnTo>
                <a:lnTo>
                  <a:pt x="153592" y="402459"/>
                </a:lnTo>
                <a:lnTo>
                  <a:pt x="154017" y="401748"/>
                </a:lnTo>
                <a:lnTo>
                  <a:pt x="154218" y="401249"/>
                </a:lnTo>
                <a:lnTo>
                  <a:pt x="154289" y="400968"/>
                </a:lnTo>
                <a:lnTo>
                  <a:pt x="154423" y="400442"/>
                </a:lnTo>
                <a:lnTo>
                  <a:pt x="154489" y="399982"/>
                </a:lnTo>
                <a:lnTo>
                  <a:pt x="154361" y="398584"/>
                </a:lnTo>
                <a:lnTo>
                  <a:pt x="155182" y="395049"/>
                </a:lnTo>
                <a:lnTo>
                  <a:pt x="155155" y="394849"/>
                </a:lnTo>
                <a:lnTo>
                  <a:pt x="153403" y="392783"/>
                </a:lnTo>
                <a:lnTo>
                  <a:pt x="153167" y="391781"/>
                </a:lnTo>
                <a:lnTo>
                  <a:pt x="152873" y="391327"/>
                </a:lnTo>
                <a:lnTo>
                  <a:pt x="152396" y="390166"/>
                </a:lnTo>
                <a:lnTo>
                  <a:pt x="152273" y="389578"/>
                </a:lnTo>
                <a:lnTo>
                  <a:pt x="151988" y="388815"/>
                </a:lnTo>
                <a:lnTo>
                  <a:pt x="151723" y="387235"/>
                </a:lnTo>
                <a:lnTo>
                  <a:pt x="151308" y="386640"/>
                </a:lnTo>
                <a:lnTo>
                  <a:pt x="151085" y="386117"/>
                </a:lnTo>
                <a:lnTo>
                  <a:pt x="150435" y="385452"/>
                </a:lnTo>
                <a:lnTo>
                  <a:pt x="149908" y="385181"/>
                </a:lnTo>
                <a:lnTo>
                  <a:pt x="149714" y="385020"/>
                </a:lnTo>
                <a:lnTo>
                  <a:pt x="149472" y="384667"/>
                </a:lnTo>
                <a:lnTo>
                  <a:pt x="148556" y="383745"/>
                </a:lnTo>
                <a:lnTo>
                  <a:pt x="148316" y="382722"/>
                </a:lnTo>
                <a:lnTo>
                  <a:pt x="148071" y="381987"/>
                </a:lnTo>
                <a:lnTo>
                  <a:pt x="147554" y="381188"/>
                </a:lnTo>
                <a:lnTo>
                  <a:pt x="146850" y="380616"/>
                </a:lnTo>
                <a:lnTo>
                  <a:pt x="145933" y="380144"/>
                </a:lnTo>
                <a:lnTo>
                  <a:pt x="145525" y="379544"/>
                </a:lnTo>
                <a:lnTo>
                  <a:pt x="145125" y="378653"/>
                </a:lnTo>
                <a:lnTo>
                  <a:pt x="144981" y="378427"/>
                </a:lnTo>
                <a:lnTo>
                  <a:pt x="144613" y="378128"/>
                </a:lnTo>
                <a:lnTo>
                  <a:pt x="144085" y="377826"/>
                </a:lnTo>
                <a:lnTo>
                  <a:pt x="143503" y="376703"/>
                </a:lnTo>
                <a:lnTo>
                  <a:pt x="143313" y="375683"/>
                </a:lnTo>
                <a:lnTo>
                  <a:pt x="143126" y="375374"/>
                </a:lnTo>
                <a:lnTo>
                  <a:pt x="142325" y="374574"/>
                </a:lnTo>
                <a:lnTo>
                  <a:pt x="141311" y="373399"/>
                </a:lnTo>
                <a:lnTo>
                  <a:pt x="140451" y="372807"/>
                </a:lnTo>
                <a:lnTo>
                  <a:pt x="139450" y="372303"/>
                </a:lnTo>
                <a:lnTo>
                  <a:pt x="139319" y="372159"/>
                </a:lnTo>
                <a:lnTo>
                  <a:pt x="139000" y="371466"/>
                </a:lnTo>
                <a:lnTo>
                  <a:pt x="138810" y="371165"/>
                </a:lnTo>
                <a:lnTo>
                  <a:pt x="137715" y="370084"/>
                </a:lnTo>
                <a:lnTo>
                  <a:pt x="137560" y="369785"/>
                </a:lnTo>
                <a:lnTo>
                  <a:pt x="137445" y="369372"/>
                </a:lnTo>
                <a:lnTo>
                  <a:pt x="137128" y="368723"/>
                </a:lnTo>
                <a:lnTo>
                  <a:pt x="136874" y="368373"/>
                </a:lnTo>
                <a:lnTo>
                  <a:pt x="136422" y="368010"/>
                </a:lnTo>
                <a:lnTo>
                  <a:pt x="136131" y="367835"/>
                </a:lnTo>
                <a:lnTo>
                  <a:pt x="134606" y="367325"/>
                </a:lnTo>
                <a:lnTo>
                  <a:pt x="134043" y="367017"/>
                </a:lnTo>
                <a:lnTo>
                  <a:pt x="133601" y="366987"/>
                </a:lnTo>
                <a:lnTo>
                  <a:pt x="132722" y="367215"/>
                </a:lnTo>
                <a:lnTo>
                  <a:pt x="132511" y="367212"/>
                </a:lnTo>
                <a:lnTo>
                  <a:pt x="131230" y="366739"/>
                </a:lnTo>
                <a:lnTo>
                  <a:pt x="130564" y="366240"/>
                </a:lnTo>
                <a:lnTo>
                  <a:pt x="130111" y="366002"/>
                </a:lnTo>
                <a:lnTo>
                  <a:pt x="128570" y="365782"/>
                </a:lnTo>
                <a:lnTo>
                  <a:pt x="127732" y="365828"/>
                </a:lnTo>
                <a:lnTo>
                  <a:pt x="126552" y="365794"/>
                </a:lnTo>
                <a:lnTo>
                  <a:pt x="125470" y="365470"/>
                </a:lnTo>
                <a:lnTo>
                  <a:pt x="124194" y="365342"/>
                </a:lnTo>
                <a:lnTo>
                  <a:pt x="123597" y="365371"/>
                </a:lnTo>
                <a:lnTo>
                  <a:pt x="123365" y="365327"/>
                </a:lnTo>
                <a:lnTo>
                  <a:pt x="122500" y="364879"/>
                </a:lnTo>
                <a:lnTo>
                  <a:pt x="121984" y="364462"/>
                </a:lnTo>
                <a:lnTo>
                  <a:pt x="121401" y="363414"/>
                </a:lnTo>
                <a:lnTo>
                  <a:pt x="121041" y="362979"/>
                </a:lnTo>
                <a:lnTo>
                  <a:pt x="120750" y="362752"/>
                </a:lnTo>
                <a:lnTo>
                  <a:pt x="120301" y="362493"/>
                </a:lnTo>
                <a:lnTo>
                  <a:pt x="119540" y="362223"/>
                </a:lnTo>
                <a:lnTo>
                  <a:pt x="119164" y="362033"/>
                </a:lnTo>
                <a:lnTo>
                  <a:pt x="118650" y="361496"/>
                </a:lnTo>
                <a:lnTo>
                  <a:pt x="118210" y="361157"/>
                </a:lnTo>
                <a:lnTo>
                  <a:pt x="117994" y="361120"/>
                </a:lnTo>
                <a:lnTo>
                  <a:pt x="117629" y="361251"/>
                </a:lnTo>
                <a:lnTo>
                  <a:pt x="117341" y="361101"/>
                </a:lnTo>
                <a:lnTo>
                  <a:pt x="116924" y="360563"/>
                </a:lnTo>
                <a:lnTo>
                  <a:pt x="116485" y="360243"/>
                </a:lnTo>
                <a:lnTo>
                  <a:pt x="116244" y="359910"/>
                </a:lnTo>
                <a:lnTo>
                  <a:pt x="115852" y="359100"/>
                </a:lnTo>
                <a:lnTo>
                  <a:pt x="115664" y="358599"/>
                </a:lnTo>
                <a:lnTo>
                  <a:pt x="115497" y="358370"/>
                </a:lnTo>
                <a:lnTo>
                  <a:pt x="114144" y="357149"/>
                </a:lnTo>
                <a:lnTo>
                  <a:pt x="113764" y="357043"/>
                </a:lnTo>
                <a:lnTo>
                  <a:pt x="113278" y="357138"/>
                </a:lnTo>
                <a:lnTo>
                  <a:pt x="112916" y="357069"/>
                </a:lnTo>
                <a:lnTo>
                  <a:pt x="111804" y="356466"/>
                </a:lnTo>
                <a:lnTo>
                  <a:pt x="111732" y="356311"/>
                </a:lnTo>
                <a:lnTo>
                  <a:pt x="111706" y="355602"/>
                </a:lnTo>
                <a:lnTo>
                  <a:pt x="111540" y="354789"/>
                </a:lnTo>
                <a:lnTo>
                  <a:pt x="111422" y="354435"/>
                </a:lnTo>
                <a:lnTo>
                  <a:pt x="110616" y="353440"/>
                </a:lnTo>
                <a:lnTo>
                  <a:pt x="110389" y="353268"/>
                </a:lnTo>
                <a:lnTo>
                  <a:pt x="109568" y="352994"/>
                </a:lnTo>
                <a:lnTo>
                  <a:pt x="107689" y="352858"/>
                </a:lnTo>
                <a:lnTo>
                  <a:pt x="107236" y="352631"/>
                </a:lnTo>
                <a:lnTo>
                  <a:pt x="106145" y="351858"/>
                </a:lnTo>
                <a:lnTo>
                  <a:pt x="105596" y="351387"/>
                </a:lnTo>
                <a:lnTo>
                  <a:pt x="103591" y="350649"/>
                </a:lnTo>
                <a:lnTo>
                  <a:pt x="102552" y="350092"/>
                </a:lnTo>
                <a:lnTo>
                  <a:pt x="101704" y="349520"/>
                </a:lnTo>
                <a:lnTo>
                  <a:pt x="100566" y="347831"/>
                </a:lnTo>
                <a:lnTo>
                  <a:pt x="100261" y="347604"/>
                </a:lnTo>
                <a:lnTo>
                  <a:pt x="99147" y="347095"/>
                </a:lnTo>
                <a:lnTo>
                  <a:pt x="97891" y="346152"/>
                </a:lnTo>
                <a:lnTo>
                  <a:pt x="97339" y="345738"/>
                </a:lnTo>
                <a:lnTo>
                  <a:pt x="96617" y="345454"/>
                </a:lnTo>
                <a:lnTo>
                  <a:pt x="96362" y="345292"/>
                </a:lnTo>
                <a:lnTo>
                  <a:pt x="96269" y="345031"/>
                </a:lnTo>
                <a:lnTo>
                  <a:pt x="96200" y="344187"/>
                </a:lnTo>
                <a:lnTo>
                  <a:pt x="96084" y="343778"/>
                </a:lnTo>
                <a:lnTo>
                  <a:pt x="95811" y="343342"/>
                </a:lnTo>
                <a:lnTo>
                  <a:pt x="94910" y="342183"/>
                </a:lnTo>
                <a:lnTo>
                  <a:pt x="94623" y="341601"/>
                </a:lnTo>
                <a:lnTo>
                  <a:pt x="94574" y="341103"/>
                </a:lnTo>
                <a:lnTo>
                  <a:pt x="94952" y="339692"/>
                </a:lnTo>
                <a:lnTo>
                  <a:pt x="94995" y="339025"/>
                </a:lnTo>
                <a:lnTo>
                  <a:pt x="94911" y="338732"/>
                </a:lnTo>
                <a:lnTo>
                  <a:pt x="94784" y="338505"/>
                </a:lnTo>
                <a:lnTo>
                  <a:pt x="94134" y="337694"/>
                </a:lnTo>
                <a:lnTo>
                  <a:pt x="94052" y="337380"/>
                </a:lnTo>
                <a:lnTo>
                  <a:pt x="94103" y="336441"/>
                </a:lnTo>
                <a:lnTo>
                  <a:pt x="94028" y="336237"/>
                </a:lnTo>
                <a:lnTo>
                  <a:pt x="93809" y="335941"/>
                </a:lnTo>
                <a:lnTo>
                  <a:pt x="93155" y="335424"/>
                </a:lnTo>
                <a:lnTo>
                  <a:pt x="91846" y="334885"/>
                </a:lnTo>
                <a:lnTo>
                  <a:pt x="91668" y="334731"/>
                </a:lnTo>
                <a:lnTo>
                  <a:pt x="91431" y="334247"/>
                </a:lnTo>
                <a:lnTo>
                  <a:pt x="91381" y="333878"/>
                </a:lnTo>
                <a:lnTo>
                  <a:pt x="91444" y="333593"/>
                </a:lnTo>
                <a:lnTo>
                  <a:pt x="91691" y="333089"/>
                </a:lnTo>
                <a:lnTo>
                  <a:pt x="92235" y="332176"/>
                </a:lnTo>
                <a:lnTo>
                  <a:pt x="92288" y="331782"/>
                </a:lnTo>
                <a:lnTo>
                  <a:pt x="92013" y="330966"/>
                </a:lnTo>
                <a:lnTo>
                  <a:pt x="91770" y="330412"/>
                </a:lnTo>
                <a:lnTo>
                  <a:pt x="91089" y="329100"/>
                </a:lnTo>
                <a:lnTo>
                  <a:pt x="90845" y="328873"/>
                </a:lnTo>
                <a:lnTo>
                  <a:pt x="89657" y="328251"/>
                </a:lnTo>
                <a:lnTo>
                  <a:pt x="88878" y="327322"/>
                </a:lnTo>
                <a:lnTo>
                  <a:pt x="88569" y="326819"/>
                </a:lnTo>
                <a:lnTo>
                  <a:pt x="87939" y="326056"/>
                </a:lnTo>
                <a:lnTo>
                  <a:pt x="87563" y="325739"/>
                </a:lnTo>
                <a:lnTo>
                  <a:pt x="86953" y="325308"/>
                </a:lnTo>
                <a:lnTo>
                  <a:pt x="86532" y="325121"/>
                </a:lnTo>
                <a:lnTo>
                  <a:pt x="86205" y="325031"/>
                </a:lnTo>
                <a:lnTo>
                  <a:pt x="85728" y="325045"/>
                </a:lnTo>
                <a:lnTo>
                  <a:pt x="85432" y="324977"/>
                </a:lnTo>
                <a:lnTo>
                  <a:pt x="84826" y="324675"/>
                </a:lnTo>
                <a:lnTo>
                  <a:pt x="84262" y="324310"/>
                </a:lnTo>
                <a:lnTo>
                  <a:pt x="84013" y="324056"/>
                </a:lnTo>
                <a:lnTo>
                  <a:pt x="83709" y="323860"/>
                </a:lnTo>
                <a:lnTo>
                  <a:pt x="83491" y="323771"/>
                </a:lnTo>
                <a:lnTo>
                  <a:pt x="82537" y="323621"/>
                </a:lnTo>
                <a:lnTo>
                  <a:pt x="80832" y="322774"/>
                </a:lnTo>
                <a:lnTo>
                  <a:pt x="80081" y="322109"/>
                </a:lnTo>
                <a:lnTo>
                  <a:pt x="79399" y="321278"/>
                </a:lnTo>
                <a:lnTo>
                  <a:pt x="79133" y="321124"/>
                </a:lnTo>
                <a:lnTo>
                  <a:pt x="78670" y="320973"/>
                </a:lnTo>
                <a:lnTo>
                  <a:pt x="77735" y="321032"/>
                </a:lnTo>
                <a:lnTo>
                  <a:pt x="77171" y="320953"/>
                </a:lnTo>
                <a:lnTo>
                  <a:pt x="76714" y="320688"/>
                </a:lnTo>
                <a:lnTo>
                  <a:pt x="76387" y="320498"/>
                </a:lnTo>
                <a:lnTo>
                  <a:pt x="75475" y="320218"/>
                </a:lnTo>
                <a:lnTo>
                  <a:pt x="74256" y="319969"/>
                </a:lnTo>
                <a:lnTo>
                  <a:pt x="73873" y="319726"/>
                </a:lnTo>
                <a:lnTo>
                  <a:pt x="73335" y="319193"/>
                </a:lnTo>
                <a:lnTo>
                  <a:pt x="73026" y="319017"/>
                </a:lnTo>
                <a:lnTo>
                  <a:pt x="71685" y="318764"/>
                </a:lnTo>
                <a:lnTo>
                  <a:pt x="69654" y="318545"/>
                </a:lnTo>
                <a:lnTo>
                  <a:pt x="68957" y="318406"/>
                </a:lnTo>
                <a:lnTo>
                  <a:pt x="66717" y="317868"/>
                </a:lnTo>
                <a:lnTo>
                  <a:pt x="64947" y="317367"/>
                </a:lnTo>
                <a:lnTo>
                  <a:pt x="64415" y="317159"/>
                </a:lnTo>
                <a:lnTo>
                  <a:pt x="63384" y="316582"/>
                </a:lnTo>
                <a:lnTo>
                  <a:pt x="62934" y="316110"/>
                </a:lnTo>
                <a:lnTo>
                  <a:pt x="62494" y="315532"/>
                </a:lnTo>
                <a:lnTo>
                  <a:pt x="62226" y="315224"/>
                </a:lnTo>
                <a:lnTo>
                  <a:pt x="61842" y="314910"/>
                </a:lnTo>
                <a:lnTo>
                  <a:pt x="60630" y="314269"/>
                </a:lnTo>
                <a:lnTo>
                  <a:pt x="59323" y="313278"/>
                </a:lnTo>
                <a:lnTo>
                  <a:pt x="58809" y="312799"/>
                </a:lnTo>
                <a:lnTo>
                  <a:pt x="58005" y="311876"/>
                </a:lnTo>
                <a:lnTo>
                  <a:pt x="57426" y="311003"/>
                </a:lnTo>
                <a:lnTo>
                  <a:pt x="56936" y="310089"/>
                </a:lnTo>
                <a:lnTo>
                  <a:pt x="56852" y="309684"/>
                </a:lnTo>
                <a:lnTo>
                  <a:pt x="56823" y="308092"/>
                </a:lnTo>
                <a:lnTo>
                  <a:pt x="56760" y="307827"/>
                </a:lnTo>
                <a:lnTo>
                  <a:pt x="56711" y="307684"/>
                </a:lnTo>
                <a:lnTo>
                  <a:pt x="56296" y="307127"/>
                </a:lnTo>
                <a:lnTo>
                  <a:pt x="56020" y="306610"/>
                </a:lnTo>
                <a:lnTo>
                  <a:pt x="55683" y="305480"/>
                </a:lnTo>
                <a:lnTo>
                  <a:pt x="55477" y="305124"/>
                </a:lnTo>
                <a:lnTo>
                  <a:pt x="55369" y="304938"/>
                </a:lnTo>
                <a:lnTo>
                  <a:pt x="55128" y="304648"/>
                </a:lnTo>
                <a:lnTo>
                  <a:pt x="54298" y="303949"/>
                </a:lnTo>
                <a:lnTo>
                  <a:pt x="53656" y="303593"/>
                </a:lnTo>
                <a:lnTo>
                  <a:pt x="52632" y="303250"/>
                </a:lnTo>
                <a:lnTo>
                  <a:pt x="51396" y="303085"/>
                </a:lnTo>
                <a:lnTo>
                  <a:pt x="50799" y="303081"/>
                </a:lnTo>
                <a:lnTo>
                  <a:pt x="48984" y="303345"/>
                </a:lnTo>
                <a:lnTo>
                  <a:pt x="48080" y="303311"/>
                </a:lnTo>
                <a:lnTo>
                  <a:pt x="46680" y="303117"/>
                </a:lnTo>
                <a:lnTo>
                  <a:pt x="46177" y="302931"/>
                </a:lnTo>
                <a:lnTo>
                  <a:pt x="45717" y="302635"/>
                </a:lnTo>
                <a:lnTo>
                  <a:pt x="45243" y="302509"/>
                </a:lnTo>
                <a:lnTo>
                  <a:pt x="45055" y="302552"/>
                </a:lnTo>
                <a:lnTo>
                  <a:pt x="44411" y="302911"/>
                </a:lnTo>
                <a:lnTo>
                  <a:pt x="43154" y="303082"/>
                </a:lnTo>
                <a:lnTo>
                  <a:pt x="41810" y="302751"/>
                </a:lnTo>
                <a:lnTo>
                  <a:pt x="40844" y="302392"/>
                </a:lnTo>
                <a:lnTo>
                  <a:pt x="40516" y="302432"/>
                </a:lnTo>
                <a:lnTo>
                  <a:pt x="40023" y="302684"/>
                </a:lnTo>
                <a:lnTo>
                  <a:pt x="39730" y="302714"/>
                </a:lnTo>
                <a:lnTo>
                  <a:pt x="38394" y="302244"/>
                </a:lnTo>
                <a:lnTo>
                  <a:pt x="38051" y="302076"/>
                </a:lnTo>
                <a:lnTo>
                  <a:pt x="37524" y="301680"/>
                </a:lnTo>
                <a:lnTo>
                  <a:pt x="37303" y="301688"/>
                </a:lnTo>
                <a:lnTo>
                  <a:pt x="36744" y="301915"/>
                </a:lnTo>
                <a:lnTo>
                  <a:pt x="35616" y="302742"/>
                </a:lnTo>
                <a:lnTo>
                  <a:pt x="35283" y="302790"/>
                </a:lnTo>
                <a:lnTo>
                  <a:pt x="34953" y="302704"/>
                </a:lnTo>
                <a:lnTo>
                  <a:pt x="34780" y="302563"/>
                </a:lnTo>
                <a:lnTo>
                  <a:pt x="34630" y="302246"/>
                </a:lnTo>
                <a:lnTo>
                  <a:pt x="34649" y="302017"/>
                </a:lnTo>
                <a:lnTo>
                  <a:pt x="34767" y="301697"/>
                </a:lnTo>
                <a:lnTo>
                  <a:pt x="34794" y="301485"/>
                </a:lnTo>
                <a:lnTo>
                  <a:pt x="34732" y="301064"/>
                </a:lnTo>
                <a:lnTo>
                  <a:pt x="33692" y="299398"/>
                </a:lnTo>
                <a:lnTo>
                  <a:pt x="33091" y="298580"/>
                </a:lnTo>
                <a:lnTo>
                  <a:pt x="32888" y="298370"/>
                </a:lnTo>
                <a:lnTo>
                  <a:pt x="32574" y="298246"/>
                </a:lnTo>
                <a:lnTo>
                  <a:pt x="32203" y="298212"/>
                </a:lnTo>
                <a:lnTo>
                  <a:pt x="32059" y="298355"/>
                </a:lnTo>
                <a:lnTo>
                  <a:pt x="31834" y="298745"/>
                </a:lnTo>
                <a:lnTo>
                  <a:pt x="31565" y="298881"/>
                </a:lnTo>
                <a:lnTo>
                  <a:pt x="31432" y="298858"/>
                </a:lnTo>
                <a:lnTo>
                  <a:pt x="31197" y="298669"/>
                </a:lnTo>
                <a:lnTo>
                  <a:pt x="31028" y="298152"/>
                </a:lnTo>
                <a:lnTo>
                  <a:pt x="30026" y="297437"/>
                </a:lnTo>
                <a:lnTo>
                  <a:pt x="29530" y="297411"/>
                </a:lnTo>
                <a:lnTo>
                  <a:pt x="28881" y="297525"/>
                </a:lnTo>
                <a:lnTo>
                  <a:pt x="28572" y="297397"/>
                </a:lnTo>
                <a:lnTo>
                  <a:pt x="28260" y="297144"/>
                </a:lnTo>
                <a:lnTo>
                  <a:pt x="28093" y="296754"/>
                </a:lnTo>
                <a:lnTo>
                  <a:pt x="28064" y="296448"/>
                </a:lnTo>
                <a:lnTo>
                  <a:pt x="28118" y="296099"/>
                </a:lnTo>
                <a:lnTo>
                  <a:pt x="28335" y="295385"/>
                </a:lnTo>
                <a:lnTo>
                  <a:pt x="28309" y="294770"/>
                </a:lnTo>
                <a:lnTo>
                  <a:pt x="28113" y="294186"/>
                </a:lnTo>
                <a:lnTo>
                  <a:pt x="27151" y="292984"/>
                </a:lnTo>
                <a:lnTo>
                  <a:pt x="25024" y="291957"/>
                </a:lnTo>
                <a:lnTo>
                  <a:pt x="24555" y="291625"/>
                </a:lnTo>
                <a:lnTo>
                  <a:pt x="24217" y="291330"/>
                </a:lnTo>
                <a:lnTo>
                  <a:pt x="22208" y="289097"/>
                </a:lnTo>
                <a:lnTo>
                  <a:pt x="21296" y="288227"/>
                </a:lnTo>
                <a:lnTo>
                  <a:pt x="20883" y="287710"/>
                </a:lnTo>
                <a:lnTo>
                  <a:pt x="19772" y="286848"/>
                </a:lnTo>
                <a:lnTo>
                  <a:pt x="18057" y="285361"/>
                </a:lnTo>
                <a:lnTo>
                  <a:pt x="17582" y="284949"/>
                </a:lnTo>
                <a:lnTo>
                  <a:pt x="16423" y="284382"/>
                </a:lnTo>
                <a:lnTo>
                  <a:pt x="16069" y="284316"/>
                </a:lnTo>
                <a:lnTo>
                  <a:pt x="15819" y="284195"/>
                </a:lnTo>
                <a:lnTo>
                  <a:pt x="14996" y="283513"/>
                </a:lnTo>
                <a:lnTo>
                  <a:pt x="13042" y="282623"/>
                </a:lnTo>
                <a:lnTo>
                  <a:pt x="11715" y="281641"/>
                </a:lnTo>
                <a:lnTo>
                  <a:pt x="11684" y="281513"/>
                </a:lnTo>
                <a:lnTo>
                  <a:pt x="11575" y="281321"/>
                </a:lnTo>
                <a:lnTo>
                  <a:pt x="11278" y="281094"/>
                </a:lnTo>
                <a:lnTo>
                  <a:pt x="11214" y="280959"/>
                </a:lnTo>
                <a:lnTo>
                  <a:pt x="11232" y="280039"/>
                </a:lnTo>
                <a:lnTo>
                  <a:pt x="11368" y="278865"/>
                </a:lnTo>
                <a:lnTo>
                  <a:pt x="11760" y="277734"/>
                </a:lnTo>
                <a:lnTo>
                  <a:pt x="12112" y="277142"/>
                </a:lnTo>
                <a:lnTo>
                  <a:pt x="12720" y="276409"/>
                </a:lnTo>
                <a:lnTo>
                  <a:pt x="13011" y="275840"/>
                </a:lnTo>
                <a:lnTo>
                  <a:pt x="13178" y="275112"/>
                </a:lnTo>
                <a:lnTo>
                  <a:pt x="13252" y="273715"/>
                </a:lnTo>
                <a:lnTo>
                  <a:pt x="13329" y="273319"/>
                </a:lnTo>
                <a:lnTo>
                  <a:pt x="13966" y="272201"/>
                </a:lnTo>
                <a:lnTo>
                  <a:pt x="14025" y="271995"/>
                </a:lnTo>
                <a:lnTo>
                  <a:pt x="13942" y="271594"/>
                </a:lnTo>
                <a:lnTo>
                  <a:pt x="13968" y="271382"/>
                </a:lnTo>
                <a:lnTo>
                  <a:pt x="14204" y="270909"/>
                </a:lnTo>
                <a:lnTo>
                  <a:pt x="14474" y="270506"/>
                </a:lnTo>
                <a:lnTo>
                  <a:pt x="14535" y="270229"/>
                </a:lnTo>
                <a:lnTo>
                  <a:pt x="14516" y="269750"/>
                </a:lnTo>
                <a:lnTo>
                  <a:pt x="14162" y="268120"/>
                </a:lnTo>
                <a:lnTo>
                  <a:pt x="14078" y="267159"/>
                </a:lnTo>
                <a:lnTo>
                  <a:pt x="14230" y="266584"/>
                </a:lnTo>
                <a:lnTo>
                  <a:pt x="14501" y="265910"/>
                </a:lnTo>
                <a:lnTo>
                  <a:pt x="14517" y="265658"/>
                </a:lnTo>
                <a:lnTo>
                  <a:pt x="14445" y="265446"/>
                </a:lnTo>
                <a:lnTo>
                  <a:pt x="13932" y="264593"/>
                </a:lnTo>
                <a:lnTo>
                  <a:pt x="13517" y="263740"/>
                </a:lnTo>
                <a:lnTo>
                  <a:pt x="13419" y="263398"/>
                </a:lnTo>
                <a:lnTo>
                  <a:pt x="13423" y="262744"/>
                </a:lnTo>
                <a:lnTo>
                  <a:pt x="13461" y="262496"/>
                </a:lnTo>
                <a:lnTo>
                  <a:pt x="13535" y="262334"/>
                </a:lnTo>
                <a:lnTo>
                  <a:pt x="14536" y="261609"/>
                </a:lnTo>
                <a:lnTo>
                  <a:pt x="14687" y="261486"/>
                </a:lnTo>
                <a:lnTo>
                  <a:pt x="14757" y="261344"/>
                </a:lnTo>
                <a:lnTo>
                  <a:pt x="14846" y="261064"/>
                </a:lnTo>
                <a:lnTo>
                  <a:pt x="15321" y="257820"/>
                </a:lnTo>
                <a:lnTo>
                  <a:pt x="15286" y="257294"/>
                </a:lnTo>
                <a:lnTo>
                  <a:pt x="14884" y="255554"/>
                </a:lnTo>
                <a:lnTo>
                  <a:pt x="14306" y="254439"/>
                </a:lnTo>
                <a:lnTo>
                  <a:pt x="13722" y="254078"/>
                </a:lnTo>
                <a:lnTo>
                  <a:pt x="13597" y="253866"/>
                </a:lnTo>
                <a:lnTo>
                  <a:pt x="13507" y="253584"/>
                </a:lnTo>
                <a:lnTo>
                  <a:pt x="13399" y="252746"/>
                </a:lnTo>
                <a:lnTo>
                  <a:pt x="13374" y="252208"/>
                </a:lnTo>
                <a:lnTo>
                  <a:pt x="13463" y="251602"/>
                </a:lnTo>
                <a:lnTo>
                  <a:pt x="13278" y="250876"/>
                </a:lnTo>
                <a:lnTo>
                  <a:pt x="13208" y="249983"/>
                </a:lnTo>
                <a:lnTo>
                  <a:pt x="13441" y="249017"/>
                </a:lnTo>
                <a:lnTo>
                  <a:pt x="13872" y="247586"/>
                </a:lnTo>
                <a:lnTo>
                  <a:pt x="13918" y="247347"/>
                </a:lnTo>
                <a:lnTo>
                  <a:pt x="13895" y="247119"/>
                </a:lnTo>
                <a:lnTo>
                  <a:pt x="13651" y="246579"/>
                </a:lnTo>
                <a:lnTo>
                  <a:pt x="13124" y="245977"/>
                </a:lnTo>
                <a:lnTo>
                  <a:pt x="12360" y="245325"/>
                </a:lnTo>
                <a:lnTo>
                  <a:pt x="11546" y="244839"/>
                </a:lnTo>
                <a:lnTo>
                  <a:pt x="11060" y="244406"/>
                </a:lnTo>
                <a:lnTo>
                  <a:pt x="10711" y="243991"/>
                </a:lnTo>
                <a:lnTo>
                  <a:pt x="10245" y="243172"/>
                </a:lnTo>
                <a:lnTo>
                  <a:pt x="10138" y="242736"/>
                </a:lnTo>
                <a:lnTo>
                  <a:pt x="10131" y="242190"/>
                </a:lnTo>
                <a:lnTo>
                  <a:pt x="10186" y="241922"/>
                </a:lnTo>
                <a:lnTo>
                  <a:pt x="10291" y="241680"/>
                </a:lnTo>
                <a:lnTo>
                  <a:pt x="11054" y="240393"/>
                </a:lnTo>
                <a:lnTo>
                  <a:pt x="12535" y="239161"/>
                </a:lnTo>
                <a:lnTo>
                  <a:pt x="13235" y="238318"/>
                </a:lnTo>
                <a:lnTo>
                  <a:pt x="14176" y="237364"/>
                </a:lnTo>
                <a:lnTo>
                  <a:pt x="14822" y="236855"/>
                </a:lnTo>
                <a:lnTo>
                  <a:pt x="14973" y="236693"/>
                </a:lnTo>
                <a:lnTo>
                  <a:pt x="15334" y="236050"/>
                </a:lnTo>
                <a:lnTo>
                  <a:pt x="15404" y="235662"/>
                </a:lnTo>
                <a:lnTo>
                  <a:pt x="15300" y="235426"/>
                </a:lnTo>
                <a:lnTo>
                  <a:pt x="15091" y="235254"/>
                </a:lnTo>
                <a:lnTo>
                  <a:pt x="14834" y="234869"/>
                </a:lnTo>
                <a:lnTo>
                  <a:pt x="14435" y="233030"/>
                </a:lnTo>
                <a:lnTo>
                  <a:pt x="13724" y="231359"/>
                </a:lnTo>
                <a:lnTo>
                  <a:pt x="13628" y="230918"/>
                </a:lnTo>
                <a:lnTo>
                  <a:pt x="13598" y="230295"/>
                </a:lnTo>
                <a:lnTo>
                  <a:pt x="13650" y="229718"/>
                </a:lnTo>
                <a:lnTo>
                  <a:pt x="13997" y="228888"/>
                </a:lnTo>
                <a:lnTo>
                  <a:pt x="13999" y="228623"/>
                </a:lnTo>
                <a:lnTo>
                  <a:pt x="12870" y="227568"/>
                </a:lnTo>
                <a:lnTo>
                  <a:pt x="12689" y="227248"/>
                </a:lnTo>
                <a:lnTo>
                  <a:pt x="12613" y="226670"/>
                </a:lnTo>
                <a:lnTo>
                  <a:pt x="12630" y="226058"/>
                </a:lnTo>
                <a:lnTo>
                  <a:pt x="12845" y="224844"/>
                </a:lnTo>
                <a:lnTo>
                  <a:pt x="12991" y="224553"/>
                </a:lnTo>
                <a:lnTo>
                  <a:pt x="13335" y="224243"/>
                </a:lnTo>
                <a:lnTo>
                  <a:pt x="13668" y="223834"/>
                </a:lnTo>
                <a:lnTo>
                  <a:pt x="13838" y="223098"/>
                </a:lnTo>
                <a:lnTo>
                  <a:pt x="13785" y="222806"/>
                </a:lnTo>
                <a:lnTo>
                  <a:pt x="13624" y="222583"/>
                </a:lnTo>
                <a:lnTo>
                  <a:pt x="13453" y="222213"/>
                </a:lnTo>
                <a:lnTo>
                  <a:pt x="13280" y="221655"/>
                </a:lnTo>
                <a:lnTo>
                  <a:pt x="13238" y="220695"/>
                </a:lnTo>
                <a:lnTo>
                  <a:pt x="12943" y="219311"/>
                </a:lnTo>
                <a:lnTo>
                  <a:pt x="13041" y="218836"/>
                </a:lnTo>
                <a:lnTo>
                  <a:pt x="13347" y="218413"/>
                </a:lnTo>
                <a:lnTo>
                  <a:pt x="13626" y="217792"/>
                </a:lnTo>
                <a:lnTo>
                  <a:pt x="13609" y="217268"/>
                </a:lnTo>
                <a:lnTo>
                  <a:pt x="13504" y="216821"/>
                </a:lnTo>
                <a:lnTo>
                  <a:pt x="13013" y="216191"/>
                </a:lnTo>
                <a:lnTo>
                  <a:pt x="12768" y="215705"/>
                </a:lnTo>
                <a:lnTo>
                  <a:pt x="12629" y="214956"/>
                </a:lnTo>
                <a:lnTo>
                  <a:pt x="12619" y="214700"/>
                </a:lnTo>
                <a:lnTo>
                  <a:pt x="12683" y="214448"/>
                </a:lnTo>
                <a:lnTo>
                  <a:pt x="12873" y="214201"/>
                </a:lnTo>
                <a:lnTo>
                  <a:pt x="13549" y="213925"/>
                </a:lnTo>
                <a:lnTo>
                  <a:pt x="13990" y="213554"/>
                </a:lnTo>
                <a:lnTo>
                  <a:pt x="14701" y="212955"/>
                </a:lnTo>
                <a:lnTo>
                  <a:pt x="15076" y="212474"/>
                </a:lnTo>
                <a:lnTo>
                  <a:pt x="15472" y="211832"/>
                </a:lnTo>
                <a:lnTo>
                  <a:pt x="16955" y="210288"/>
                </a:lnTo>
                <a:lnTo>
                  <a:pt x="17378" y="209625"/>
                </a:lnTo>
                <a:lnTo>
                  <a:pt x="17762" y="208721"/>
                </a:lnTo>
                <a:lnTo>
                  <a:pt x="17835" y="208389"/>
                </a:lnTo>
                <a:lnTo>
                  <a:pt x="17824" y="208020"/>
                </a:lnTo>
                <a:lnTo>
                  <a:pt x="17756" y="207645"/>
                </a:lnTo>
                <a:lnTo>
                  <a:pt x="17307" y="206274"/>
                </a:lnTo>
                <a:lnTo>
                  <a:pt x="17324" y="205944"/>
                </a:lnTo>
                <a:lnTo>
                  <a:pt x="17398" y="205676"/>
                </a:lnTo>
                <a:lnTo>
                  <a:pt x="17913" y="205030"/>
                </a:lnTo>
                <a:lnTo>
                  <a:pt x="19447" y="203723"/>
                </a:lnTo>
                <a:lnTo>
                  <a:pt x="19388" y="203404"/>
                </a:lnTo>
                <a:lnTo>
                  <a:pt x="19524" y="202912"/>
                </a:lnTo>
                <a:lnTo>
                  <a:pt x="20125" y="201778"/>
                </a:lnTo>
                <a:lnTo>
                  <a:pt x="20572" y="201241"/>
                </a:lnTo>
                <a:lnTo>
                  <a:pt x="21045" y="200882"/>
                </a:lnTo>
                <a:lnTo>
                  <a:pt x="21732" y="200551"/>
                </a:lnTo>
                <a:lnTo>
                  <a:pt x="21695" y="199960"/>
                </a:lnTo>
                <a:lnTo>
                  <a:pt x="21883" y="199443"/>
                </a:lnTo>
                <a:lnTo>
                  <a:pt x="21982" y="198722"/>
                </a:lnTo>
                <a:lnTo>
                  <a:pt x="21954" y="198595"/>
                </a:lnTo>
                <a:lnTo>
                  <a:pt x="21724" y="198339"/>
                </a:lnTo>
                <a:lnTo>
                  <a:pt x="21640" y="198002"/>
                </a:lnTo>
                <a:lnTo>
                  <a:pt x="21684" y="196709"/>
                </a:lnTo>
                <a:lnTo>
                  <a:pt x="21848" y="195675"/>
                </a:lnTo>
                <a:lnTo>
                  <a:pt x="21844" y="195217"/>
                </a:lnTo>
                <a:lnTo>
                  <a:pt x="21172" y="193550"/>
                </a:lnTo>
                <a:lnTo>
                  <a:pt x="20501" y="193216"/>
                </a:lnTo>
                <a:lnTo>
                  <a:pt x="19084" y="192707"/>
                </a:lnTo>
                <a:lnTo>
                  <a:pt x="18816" y="192535"/>
                </a:lnTo>
                <a:lnTo>
                  <a:pt x="18208" y="191580"/>
                </a:lnTo>
                <a:lnTo>
                  <a:pt x="17770" y="191104"/>
                </a:lnTo>
                <a:lnTo>
                  <a:pt x="17426" y="190301"/>
                </a:lnTo>
                <a:lnTo>
                  <a:pt x="16768" y="189072"/>
                </a:lnTo>
                <a:lnTo>
                  <a:pt x="15880" y="187843"/>
                </a:lnTo>
                <a:lnTo>
                  <a:pt x="15523" y="187438"/>
                </a:lnTo>
                <a:lnTo>
                  <a:pt x="14758" y="186784"/>
                </a:lnTo>
                <a:lnTo>
                  <a:pt x="14544" y="186516"/>
                </a:lnTo>
                <a:lnTo>
                  <a:pt x="14430" y="185983"/>
                </a:lnTo>
                <a:lnTo>
                  <a:pt x="14372" y="185140"/>
                </a:lnTo>
                <a:lnTo>
                  <a:pt x="14609" y="183760"/>
                </a:lnTo>
                <a:lnTo>
                  <a:pt x="14590" y="183529"/>
                </a:lnTo>
                <a:lnTo>
                  <a:pt x="14463" y="183226"/>
                </a:lnTo>
                <a:lnTo>
                  <a:pt x="12717" y="181825"/>
                </a:lnTo>
                <a:lnTo>
                  <a:pt x="11716" y="181312"/>
                </a:lnTo>
                <a:lnTo>
                  <a:pt x="11023" y="180587"/>
                </a:lnTo>
                <a:lnTo>
                  <a:pt x="10518" y="180193"/>
                </a:lnTo>
                <a:lnTo>
                  <a:pt x="10236" y="180044"/>
                </a:lnTo>
                <a:lnTo>
                  <a:pt x="10012" y="180023"/>
                </a:lnTo>
                <a:lnTo>
                  <a:pt x="9172" y="180129"/>
                </a:lnTo>
                <a:lnTo>
                  <a:pt x="8796" y="180264"/>
                </a:lnTo>
                <a:lnTo>
                  <a:pt x="7834" y="180804"/>
                </a:lnTo>
                <a:lnTo>
                  <a:pt x="6927" y="181054"/>
                </a:lnTo>
                <a:lnTo>
                  <a:pt x="5957" y="181115"/>
                </a:lnTo>
                <a:lnTo>
                  <a:pt x="5009" y="180885"/>
                </a:lnTo>
                <a:lnTo>
                  <a:pt x="4162" y="180543"/>
                </a:lnTo>
                <a:lnTo>
                  <a:pt x="3930" y="180505"/>
                </a:lnTo>
                <a:lnTo>
                  <a:pt x="1795" y="180456"/>
                </a:lnTo>
                <a:lnTo>
                  <a:pt x="898" y="179770"/>
                </a:lnTo>
                <a:lnTo>
                  <a:pt x="662" y="179523"/>
                </a:lnTo>
                <a:lnTo>
                  <a:pt x="542" y="179116"/>
                </a:lnTo>
                <a:lnTo>
                  <a:pt x="635" y="177752"/>
                </a:lnTo>
                <a:lnTo>
                  <a:pt x="339" y="177139"/>
                </a:lnTo>
                <a:lnTo>
                  <a:pt x="319" y="176671"/>
                </a:lnTo>
                <a:lnTo>
                  <a:pt x="422" y="175886"/>
                </a:lnTo>
                <a:lnTo>
                  <a:pt x="603" y="175235"/>
                </a:lnTo>
                <a:lnTo>
                  <a:pt x="548" y="174802"/>
                </a:lnTo>
                <a:lnTo>
                  <a:pt x="200" y="174071"/>
                </a:lnTo>
                <a:lnTo>
                  <a:pt x="57" y="173434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3" name="pg303"/>
          <p:cNvSpPr/>
          <p:nvPr/>
        </p:nvSpPr>
        <p:spPr>
          <a:xfrm>
            <a:off x="5027965" y="2704375"/>
            <a:ext cx="19608" cy="13110"/>
          </a:xfrm>
          <a:custGeom>
            <a:avLst/>
            <a:gdLst/>
            <a:ahLst/>
            <a:cxnLst/>
            <a:rect l="0" t="0" r="0" b="0"/>
            <a:pathLst>
              <a:path w="19608" h="13110">
                <a:moveTo>
                  <a:pt x="0" y="4412"/>
                </a:moveTo>
                <a:lnTo>
                  <a:pt x="1320" y="3225"/>
                </a:lnTo>
                <a:lnTo>
                  <a:pt x="7421" y="1565"/>
                </a:lnTo>
                <a:lnTo>
                  <a:pt x="10418" y="0"/>
                </a:lnTo>
                <a:lnTo>
                  <a:pt x="11097" y="1622"/>
                </a:lnTo>
                <a:lnTo>
                  <a:pt x="14325" y="5599"/>
                </a:lnTo>
                <a:lnTo>
                  <a:pt x="16894" y="2148"/>
                </a:lnTo>
                <a:lnTo>
                  <a:pt x="18096" y="1680"/>
                </a:lnTo>
                <a:lnTo>
                  <a:pt x="19608" y="4004"/>
                </a:lnTo>
                <a:lnTo>
                  <a:pt x="19055" y="6318"/>
                </a:lnTo>
                <a:lnTo>
                  <a:pt x="14353" y="7580"/>
                </a:lnTo>
                <a:lnTo>
                  <a:pt x="12458" y="10200"/>
                </a:lnTo>
                <a:lnTo>
                  <a:pt x="9472" y="13110"/>
                </a:lnTo>
                <a:lnTo>
                  <a:pt x="5774" y="8867"/>
                </a:lnTo>
                <a:lnTo>
                  <a:pt x="923" y="7069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4" name="pg304"/>
          <p:cNvSpPr/>
          <p:nvPr/>
        </p:nvSpPr>
        <p:spPr>
          <a:xfrm>
            <a:off x="5371176" y="2875798"/>
            <a:ext cx="12606" cy="17040"/>
          </a:xfrm>
          <a:custGeom>
            <a:avLst/>
            <a:gdLst/>
            <a:ahLst/>
            <a:cxnLst/>
            <a:rect l="0" t="0" r="0" b="0"/>
            <a:pathLst>
              <a:path w="12606" h="17040">
                <a:moveTo>
                  <a:pt x="334" y="10591"/>
                </a:moveTo>
                <a:lnTo>
                  <a:pt x="541" y="10232"/>
                </a:lnTo>
                <a:lnTo>
                  <a:pt x="970" y="10066"/>
                </a:lnTo>
                <a:lnTo>
                  <a:pt x="1100" y="9678"/>
                </a:lnTo>
                <a:lnTo>
                  <a:pt x="893" y="8738"/>
                </a:lnTo>
                <a:lnTo>
                  <a:pt x="0" y="6688"/>
                </a:lnTo>
                <a:lnTo>
                  <a:pt x="630" y="2704"/>
                </a:lnTo>
                <a:lnTo>
                  <a:pt x="1042" y="1950"/>
                </a:lnTo>
                <a:lnTo>
                  <a:pt x="1308" y="1898"/>
                </a:lnTo>
                <a:lnTo>
                  <a:pt x="1681" y="2306"/>
                </a:lnTo>
                <a:lnTo>
                  <a:pt x="1977" y="3052"/>
                </a:lnTo>
                <a:lnTo>
                  <a:pt x="2915" y="3371"/>
                </a:lnTo>
                <a:lnTo>
                  <a:pt x="5039" y="3005"/>
                </a:lnTo>
                <a:lnTo>
                  <a:pt x="6300" y="2246"/>
                </a:lnTo>
                <a:lnTo>
                  <a:pt x="7708" y="2331"/>
                </a:lnTo>
                <a:lnTo>
                  <a:pt x="8513" y="3052"/>
                </a:lnTo>
                <a:lnTo>
                  <a:pt x="10408" y="2186"/>
                </a:lnTo>
                <a:lnTo>
                  <a:pt x="10436" y="1483"/>
                </a:lnTo>
                <a:lnTo>
                  <a:pt x="10157" y="329"/>
                </a:lnTo>
                <a:lnTo>
                  <a:pt x="10316" y="0"/>
                </a:lnTo>
                <a:lnTo>
                  <a:pt x="11336" y="83"/>
                </a:lnTo>
                <a:lnTo>
                  <a:pt x="12000" y="550"/>
                </a:lnTo>
                <a:lnTo>
                  <a:pt x="12492" y="1703"/>
                </a:lnTo>
                <a:lnTo>
                  <a:pt x="12606" y="2384"/>
                </a:lnTo>
                <a:lnTo>
                  <a:pt x="12374" y="2565"/>
                </a:lnTo>
                <a:lnTo>
                  <a:pt x="11503" y="2402"/>
                </a:lnTo>
                <a:lnTo>
                  <a:pt x="10986" y="2709"/>
                </a:lnTo>
                <a:lnTo>
                  <a:pt x="9737" y="4899"/>
                </a:lnTo>
                <a:lnTo>
                  <a:pt x="8982" y="7310"/>
                </a:lnTo>
                <a:lnTo>
                  <a:pt x="8159" y="8141"/>
                </a:lnTo>
                <a:lnTo>
                  <a:pt x="7957" y="9632"/>
                </a:lnTo>
                <a:lnTo>
                  <a:pt x="8312" y="11094"/>
                </a:lnTo>
                <a:lnTo>
                  <a:pt x="8110" y="12080"/>
                </a:lnTo>
                <a:lnTo>
                  <a:pt x="7617" y="12426"/>
                </a:lnTo>
                <a:lnTo>
                  <a:pt x="6503" y="12375"/>
                </a:lnTo>
                <a:lnTo>
                  <a:pt x="5920" y="12839"/>
                </a:lnTo>
                <a:lnTo>
                  <a:pt x="5623" y="13672"/>
                </a:lnTo>
                <a:lnTo>
                  <a:pt x="6071" y="15525"/>
                </a:lnTo>
                <a:lnTo>
                  <a:pt x="6168" y="16629"/>
                </a:lnTo>
                <a:lnTo>
                  <a:pt x="5953" y="17040"/>
                </a:lnTo>
                <a:lnTo>
                  <a:pt x="5499" y="16884"/>
                </a:lnTo>
                <a:lnTo>
                  <a:pt x="4509" y="15094"/>
                </a:lnTo>
                <a:lnTo>
                  <a:pt x="3339" y="13719"/>
                </a:lnTo>
                <a:lnTo>
                  <a:pt x="2212" y="12740"/>
                </a:lnTo>
                <a:lnTo>
                  <a:pt x="1256" y="12567"/>
                </a:lnTo>
                <a:lnTo>
                  <a:pt x="469" y="1178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5" name="pg305"/>
          <p:cNvSpPr/>
          <p:nvPr/>
        </p:nvSpPr>
        <p:spPr>
          <a:xfrm>
            <a:off x="5028583" y="2726346"/>
            <a:ext cx="18338" cy="15830"/>
          </a:xfrm>
          <a:custGeom>
            <a:avLst/>
            <a:gdLst/>
            <a:ahLst/>
            <a:cxnLst/>
            <a:rect l="0" t="0" r="0" b="0"/>
            <a:pathLst>
              <a:path w="18338" h="15830">
                <a:moveTo>
                  <a:pt x="0" y="11951"/>
                </a:moveTo>
                <a:lnTo>
                  <a:pt x="103" y="11806"/>
                </a:lnTo>
                <a:lnTo>
                  <a:pt x="2702" y="10394"/>
                </a:lnTo>
                <a:lnTo>
                  <a:pt x="4835" y="9764"/>
                </a:lnTo>
                <a:lnTo>
                  <a:pt x="5179" y="9231"/>
                </a:lnTo>
                <a:lnTo>
                  <a:pt x="5193" y="8480"/>
                </a:lnTo>
                <a:lnTo>
                  <a:pt x="5733" y="7771"/>
                </a:lnTo>
                <a:lnTo>
                  <a:pt x="6418" y="7128"/>
                </a:lnTo>
                <a:lnTo>
                  <a:pt x="9444" y="5306"/>
                </a:lnTo>
                <a:lnTo>
                  <a:pt x="10925" y="4032"/>
                </a:lnTo>
                <a:lnTo>
                  <a:pt x="12003" y="2682"/>
                </a:lnTo>
                <a:lnTo>
                  <a:pt x="12693" y="1334"/>
                </a:lnTo>
                <a:lnTo>
                  <a:pt x="13640" y="226"/>
                </a:lnTo>
                <a:lnTo>
                  <a:pt x="14099" y="0"/>
                </a:lnTo>
                <a:lnTo>
                  <a:pt x="15288" y="140"/>
                </a:lnTo>
                <a:lnTo>
                  <a:pt x="16686" y="1857"/>
                </a:lnTo>
                <a:lnTo>
                  <a:pt x="18222" y="2789"/>
                </a:lnTo>
                <a:lnTo>
                  <a:pt x="18338" y="3084"/>
                </a:lnTo>
                <a:lnTo>
                  <a:pt x="17589" y="3824"/>
                </a:lnTo>
                <a:lnTo>
                  <a:pt x="17078" y="4083"/>
                </a:lnTo>
                <a:lnTo>
                  <a:pt x="14614" y="4476"/>
                </a:lnTo>
                <a:lnTo>
                  <a:pt x="9497" y="7148"/>
                </a:lnTo>
                <a:lnTo>
                  <a:pt x="8931" y="7890"/>
                </a:lnTo>
                <a:lnTo>
                  <a:pt x="8794" y="8920"/>
                </a:lnTo>
                <a:lnTo>
                  <a:pt x="10165" y="9512"/>
                </a:lnTo>
                <a:lnTo>
                  <a:pt x="11415" y="9471"/>
                </a:lnTo>
                <a:lnTo>
                  <a:pt x="11628" y="9633"/>
                </a:lnTo>
                <a:lnTo>
                  <a:pt x="11713" y="10028"/>
                </a:lnTo>
                <a:lnTo>
                  <a:pt x="11339" y="10757"/>
                </a:lnTo>
                <a:lnTo>
                  <a:pt x="8069" y="11802"/>
                </a:lnTo>
                <a:lnTo>
                  <a:pt x="6351" y="11495"/>
                </a:lnTo>
                <a:lnTo>
                  <a:pt x="5746" y="11988"/>
                </a:lnTo>
                <a:lnTo>
                  <a:pt x="4543" y="13759"/>
                </a:lnTo>
                <a:lnTo>
                  <a:pt x="2595" y="15499"/>
                </a:lnTo>
                <a:lnTo>
                  <a:pt x="1968" y="15773"/>
                </a:lnTo>
                <a:lnTo>
                  <a:pt x="503" y="15830"/>
                </a:lnTo>
                <a:lnTo>
                  <a:pt x="810" y="13387"/>
                </a:lnTo>
                <a:lnTo>
                  <a:pt x="78" y="1239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6" name="pg306"/>
          <p:cNvSpPr/>
          <p:nvPr/>
        </p:nvSpPr>
        <p:spPr>
          <a:xfrm>
            <a:off x="5039088" y="2714300"/>
            <a:ext cx="12071" cy="8192"/>
          </a:xfrm>
          <a:custGeom>
            <a:avLst/>
            <a:gdLst/>
            <a:ahLst/>
            <a:cxnLst/>
            <a:rect l="0" t="0" r="0" b="0"/>
            <a:pathLst>
              <a:path w="12071" h="8192">
                <a:moveTo>
                  <a:pt x="203" y="5992"/>
                </a:moveTo>
                <a:lnTo>
                  <a:pt x="1524" y="3724"/>
                </a:lnTo>
                <a:lnTo>
                  <a:pt x="4262" y="2372"/>
                </a:lnTo>
                <a:lnTo>
                  <a:pt x="10235" y="0"/>
                </a:lnTo>
                <a:lnTo>
                  <a:pt x="10707" y="79"/>
                </a:lnTo>
                <a:lnTo>
                  <a:pt x="11742" y="775"/>
                </a:lnTo>
                <a:lnTo>
                  <a:pt x="12071" y="1318"/>
                </a:lnTo>
                <a:lnTo>
                  <a:pt x="10902" y="4010"/>
                </a:lnTo>
                <a:lnTo>
                  <a:pt x="9981" y="4586"/>
                </a:lnTo>
                <a:lnTo>
                  <a:pt x="9625" y="5059"/>
                </a:lnTo>
                <a:lnTo>
                  <a:pt x="9357" y="5675"/>
                </a:lnTo>
                <a:lnTo>
                  <a:pt x="9372" y="6256"/>
                </a:lnTo>
                <a:lnTo>
                  <a:pt x="9215" y="6466"/>
                </a:lnTo>
                <a:lnTo>
                  <a:pt x="8952" y="6633"/>
                </a:lnTo>
                <a:lnTo>
                  <a:pt x="8590" y="6507"/>
                </a:lnTo>
                <a:lnTo>
                  <a:pt x="8232" y="6281"/>
                </a:lnTo>
                <a:lnTo>
                  <a:pt x="7219" y="6148"/>
                </a:lnTo>
                <a:lnTo>
                  <a:pt x="1592" y="8192"/>
                </a:lnTo>
                <a:lnTo>
                  <a:pt x="986" y="8027"/>
                </a:lnTo>
                <a:lnTo>
                  <a:pt x="0" y="6747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7" name="pg307"/>
          <p:cNvSpPr/>
          <p:nvPr/>
        </p:nvSpPr>
        <p:spPr>
          <a:xfrm>
            <a:off x="5054385" y="2700190"/>
            <a:ext cx="5561" cy="10533"/>
          </a:xfrm>
          <a:custGeom>
            <a:avLst/>
            <a:gdLst/>
            <a:ahLst/>
            <a:cxnLst/>
            <a:rect l="0" t="0" r="0" b="0"/>
            <a:pathLst>
              <a:path w="5561" h="10533">
                <a:moveTo>
                  <a:pt x="0" y="9563"/>
                </a:moveTo>
                <a:lnTo>
                  <a:pt x="591" y="8265"/>
                </a:lnTo>
                <a:lnTo>
                  <a:pt x="684" y="6874"/>
                </a:lnTo>
                <a:lnTo>
                  <a:pt x="361" y="4419"/>
                </a:lnTo>
                <a:lnTo>
                  <a:pt x="461" y="3251"/>
                </a:lnTo>
                <a:lnTo>
                  <a:pt x="859" y="1675"/>
                </a:lnTo>
                <a:lnTo>
                  <a:pt x="1791" y="691"/>
                </a:lnTo>
                <a:lnTo>
                  <a:pt x="3441" y="75"/>
                </a:lnTo>
                <a:lnTo>
                  <a:pt x="5288" y="0"/>
                </a:lnTo>
                <a:lnTo>
                  <a:pt x="5427" y="142"/>
                </a:lnTo>
                <a:lnTo>
                  <a:pt x="5561" y="1129"/>
                </a:lnTo>
                <a:lnTo>
                  <a:pt x="5511" y="1993"/>
                </a:lnTo>
                <a:lnTo>
                  <a:pt x="5117" y="3787"/>
                </a:lnTo>
                <a:lnTo>
                  <a:pt x="5033" y="6413"/>
                </a:lnTo>
                <a:lnTo>
                  <a:pt x="4297" y="7969"/>
                </a:lnTo>
                <a:lnTo>
                  <a:pt x="3014" y="8989"/>
                </a:lnTo>
                <a:lnTo>
                  <a:pt x="182" y="1053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8" name="pg308"/>
          <p:cNvSpPr/>
          <p:nvPr/>
        </p:nvSpPr>
        <p:spPr>
          <a:xfrm>
            <a:off x="5029546" y="2715984"/>
            <a:ext cx="6671" cy="6067"/>
          </a:xfrm>
          <a:custGeom>
            <a:avLst/>
            <a:gdLst/>
            <a:ahLst/>
            <a:cxnLst/>
            <a:rect l="0" t="0" r="0" b="0"/>
            <a:pathLst>
              <a:path w="6671" h="6067">
                <a:moveTo>
                  <a:pt x="1953" y="0"/>
                </a:moveTo>
                <a:lnTo>
                  <a:pt x="4153" y="708"/>
                </a:lnTo>
                <a:lnTo>
                  <a:pt x="6055" y="3132"/>
                </a:lnTo>
                <a:lnTo>
                  <a:pt x="6671" y="5469"/>
                </a:lnTo>
                <a:lnTo>
                  <a:pt x="2630" y="6067"/>
                </a:lnTo>
                <a:lnTo>
                  <a:pt x="0" y="2245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9" name="pg309"/>
          <p:cNvSpPr/>
          <p:nvPr/>
        </p:nvSpPr>
        <p:spPr>
          <a:xfrm>
            <a:off x="5050363" y="2721684"/>
            <a:ext cx="7175" cy="5286"/>
          </a:xfrm>
          <a:custGeom>
            <a:avLst/>
            <a:gdLst/>
            <a:ahLst/>
            <a:cxnLst/>
            <a:rect l="0" t="0" r="0" b="0"/>
            <a:pathLst>
              <a:path w="7175" h="5286">
                <a:moveTo>
                  <a:pt x="0" y="3943"/>
                </a:moveTo>
                <a:lnTo>
                  <a:pt x="2308" y="1756"/>
                </a:lnTo>
                <a:lnTo>
                  <a:pt x="6279" y="0"/>
                </a:lnTo>
                <a:lnTo>
                  <a:pt x="7175" y="1160"/>
                </a:lnTo>
                <a:lnTo>
                  <a:pt x="5048" y="4015"/>
                </a:lnTo>
                <a:lnTo>
                  <a:pt x="2270" y="5286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0" name="pg310"/>
          <p:cNvSpPr/>
          <p:nvPr/>
        </p:nvSpPr>
        <p:spPr>
          <a:xfrm>
            <a:off x="5030715" y="2723846"/>
            <a:ext cx="7518" cy="8651"/>
          </a:xfrm>
          <a:custGeom>
            <a:avLst/>
            <a:gdLst/>
            <a:ahLst/>
            <a:cxnLst/>
            <a:rect l="0" t="0" r="0" b="0"/>
            <a:pathLst>
              <a:path w="7518" h="8651">
                <a:moveTo>
                  <a:pt x="0" y="7656"/>
                </a:moveTo>
                <a:lnTo>
                  <a:pt x="824" y="4696"/>
                </a:lnTo>
                <a:lnTo>
                  <a:pt x="2364" y="3240"/>
                </a:lnTo>
                <a:lnTo>
                  <a:pt x="6587" y="0"/>
                </a:lnTo>
                <a:lnTo>
                  <a:pt x="7518" y="873"/>
                </a:lnTo>
                <a:lnTo>
                  <a:pt x="6950" y="2013"/>
                </a:lnTo>
                <a:lnTo>
                  <a:pt x="3421" y="4276"/>
                </a:lnTo>
                <a:lnTo>
                  <a:pt x="1382" y="7971"/>
                </a:lnTo>
                <a:lnTo>
                  <a:pt x="517" y="8651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1" name="pg311"/>
          <p:cNvSpPr/>
          <p:nvPr/>
        </p:nvSpPr>
        <p:spPr>
          <a:xfrm>
            <a:off x="5010859" y="2712469"/>
            <a:ext cx="5063" cy="5014"/>
          </a:xfrm>
          <a:custGeom>
            <a:avLst/>
            <a:gdLst/>
            <a:ahLst/>
            <a:cxnLst/>
            <a:rect l="0" t="0" r="0" b="0"/>
            <a:pathLst>
              <a:path w="5063" h="5014">
                <a:moveTo>
                  <a:pt x="101" y="2118"/>
                </a:moveTo>
                <a:lnTo>
                  <a:pt x="2820" y="1292"/>
                </a:lnTo>
                <a:lnTo>
                  <a:pt x="3547" y="0"/>
                </a:lnTo>
                <a:lnTo>
                  <a:pt x="4504" y="14"/>
                </a:lnTo>
                <a:lnTo>
                  <a:pt x="5063" y="1742"/>
                </a:lnTo>
                <a:lnTo>
                  <a:pt x="4490" y="4714"/>
                </a:lnTo>
                <a:lnTo>
                  <a:pt x="1990" y="5014"/>
                </a:lnTo>
                <a:lnTo>
                  <a:pt x="358" y="3865"/>
                </a:lnTo>
                <a:lnTo>
                  <a:pt x="0" y="2932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2" name="pg312"/>
          <p:cNvSpPr/>
          <p:nvPr/>
        </p:nvSpPr>
        <p:spPr>
          <a:xfrm>
            <a:off x="5337242" y="2907080"/>
            <a:ext cx="4700" cy="6609"/>
          </a:xfrm>
          <a:custGeom>
            <a:avLst/>
            <a:gdLst/>
            <a:ahLst/>
            <a:cxnLst/>
            <a:rect l="0" t="0" r="0" b="0"/>
            <a:pathLst>
              <a:path w="4700" h="6609">
                <a:moveTo>
                  <a:pt x="0" y="1888"/>
                </a:moveTo>
                <a:lnTo>
                  <a:pt x="3414" y="0"/>
                </a:lnTo>
                <a:lnTo>
                  <a:pt x="3762" y="1505"/>
                </a:lnTo>
                <a:lnTo>
                  <a:pt x="3725" y="4747"/>
                </a:lnTo>
                <a:lnTo>
                  <a:pt x="4700" y="6609"/>
                </a:lnTo>
                <a:lnTo>
                  <a:pt x="159" y="4603"/>
                </a:lnTo>
                <a:close/>
              </a:path>
            </a:pathLst>
          </a:cu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3" name="pg313"/>
          <p:cNvSpPr/>
          <p:nvPr/>
        </p:nvSpPr>
        <p:spPr>
          <a:xfrm>
            <a:off x="3194643" y="2860343"/>
            <a:ext cx="690275" cy="573379"/>
          </a:xfrm>
          <a:custGeom>
            <a:avLst/>
            <a:gdLst/>
            <a:ahLst/>
            <a:cxnLst/>
            <a:rect l="0" t="0" r="0" b="0"/>
            <a:pathLst>
              <a:path w="690275" h="573379">
                <a:moveTo>
                  <a:pt x="81649" y="16360"/>
                </a:moveTo>
                <a:lnTo>
                  <a:pt x="83185" y="8236"/>
                </a:lnTo>
                <a:lnTo>
                  <a:pt x="83184" y="7944"/>
                </a:lnTo>
                <a:lnTo>
                  <a:pt x="84666" y="0"/>
                </a:lnTo>
                <a:lnTo>
                  <a:pt x="85606" y="161"/>
                </a:lnTo>
                <a:lnTo>
                  <a:pt x="107952" y="3838"/>
                </a:lnTo>
                <a:lnTo>
                  <a:pt x="109908" y="4552"/>
                </a:lnTo>
                <a:lnTo>
                  <a:pt x="110795" y="4953"/>
                </a:lnTo>
                <a:lnTo>
                  <a:pt x="114595" y="6309"/>
                </a:lnTo>
                <a:lnTo>
                  <a:pt x="127756" y="8559"/>
                </a:lnTo>
                <a:lnTo>
                  <a:pt x="128214" y="8608"/>
                </a:lnTo>
                <a:lnTo>
                  <a:pt x="133302" y="9480"/>
                </a:lnTo>
                <a:lnTo>
                  <a:pt x="140667" y="10535"/>
                </a:lnTo>
                <a:lnTo>
                  <a:pt x="144271" y="10288"/>
                </a:lnTo>
                <a:lnTo>
                  <a:pt x="146012" y="10771"/>
                </a:lnTo>
                <a:lnTo>
                  <a:pt x="147538" y="11012"/>
                </a:lnTo>
                <a:lnTo>
                  <a:pt x="150737" y="11833"/>
                </a:lnTo>
                <a:lnTo>
                  <a:pt x="158244" y="13158"/>
                </a:lnTo>
                <a:lnTo>
                  <a:pt x="166104" y="13484"/>
                </a:lnTo>
                <a:lnTo>
                  <a:pt x="173387" y="14712"/>
                </a:lnTo>
                <a:lnTo>
                  <a:pt x="176008" y="15192"/>
                </a:lnTo>
                <a:lnTo>
                  <a:pt x="186297" y="16844"/>
                </a:lnTo>
                <a:lnTo>
                  <a:pt x="192937" y="18047"/>
                </a:lnTo>
                <a:lnTo>
                  <a:pt x="197045" y="18777"/>
                </a:lnTo>
                <a:lnTo>
                  <a:pt x="204572" y="19858"/>
                </a:lnTo>
                <a:lnTo>
                  <a:pt x="212283" y="21064"/>
                </a:lnTo>
                <a:lnTo>
                  <a:pt x="228539" y="23324"/>
                </a:lnTo>
                <a:lnTo>
                  <a:pt x="229459" y="23501"/>
                </a:lnTo>
                <a:lnTo>
                  <a:pt x="238657" y="24838"/>
                </a:lnTo>
                <a:lnTo>
                  <a:pt x="239165" y="24908"/>
                </a:lnTo>
                <a:lnTo>
                  <a:pt x="252987" y="26951"/>
                </a:lnTo>
                <a:lnTo>
                  <a:pt x="254635" y="27987"/>
                </a:lnTo>
                <a:lnTo>
                  <a:pt x="256428" y="28257"/>
                </a:lnTo>
                <a:lnTo>
                  <a:pt x="294538" y="33828"/>
                </a:lnTo>
                <a:lnTo>
                  <a:pt x="298241" y="34358"/>
                </a:lnTo>
                <a:lnTo>
                  <a:pt x="299329" y="34505"/>
                </a:lnTo>
                <a:lnTo>
                  <a:pt x="304952" y="35432"/>
                </a:lnTo>
                <a:lnTo>
                  <a:pt x="324804" y="38207"/>
                </a:lnTo>
                <a:lnTo>
                  <a:pt x="326680" y="38572"/>
                </a:lnTo>
                <a:lnTo>
                  <a:pt x="327662" y="38617"/>
                </a:lnTo>
                <a:lnTo>
                  <a:pt x="329368" y="38817"/>
                </a:lnTo>
                <a:lnTo>
                  <a:pt x="335353" y="39595"/>
                </a:lnTo>
                <a:lnTo>
                  <a:pt x="348221" y="41372"/>
                </a:lnTo>
                <a:lnTo>
                  <a:pt x="348513" y="41370"/>
                </a:lnTo>
                <a:lnTo>
                  <a:pt x="355935" y="42429"/>
                </a:lnTo>
                <a:lnTo>
                  <a:pt x="369848" y="44395"/>
                </a:lnTo>
                <a:lnTo>
                  <a:pt x="382214" y="46045"/>
                </a:lnTo>
                <a:lnTo>
                  <a:pt x="392246" y="47314"/>
                </a:lnTo>
                <a:lnTo>
                  <a:pt x="404421" y="48929"/>
                </a:lnTo>
                <a:lnTo>
                  <a:pt x="423219" y="51529"/>
                </a:lnTo>
                <a:lnTo>
                  <a:pt x="423949" y="51712"/>
                </a:lnTo>
                <a:lnTo>
                  <a:pt x="425667" y="52014"/>
                </a:lnTo>
                <a:lnTo>
                  <a:pt x="427431" y="52506"/>
                </a:lnTo>
                <a:lnTo>
                  <a:pt x="428298" y="52566"/>
                </a:lnTo>
                <a:lnTo>
                  <a:pt x="430386" y="52905"/>
                </a:lnTo>
                <a:lnTo>
                  <a:pt x="444064" y="54695"/>
                </a:lnTo>
                <a:lnTo>
                  <a:pt x="444419" y="54747"/>
                </a:lnTo>
                <a:lnTo>
                  <a:pt x="498599" y="61609"/>
                </a:lnTo>
                <a:lnTo>
                  <a:pt x="519315" y="64040"/>
                </a:lnTo>
                <a:lnTo>
                  <a:pt x="527701" y="65007"/>
                </a:lnTo>
                <a:lnTo>
                  <a:pt x="529087" y="64258"/>
                </a:lnTo>
                <a:lnTo>
                  <a:pt x="534748" y="64969"/>
                </a:lnTo>
                <a:lnTo>
                  <a:pt x="601737" y="72255"/>
                </a:lnTo>
                <a:lnTo>
                  <a:pt x="605069" y="72601"/>
                </a:lnTo>
                <a:lnTo>
                  <a:pt x="606196" y="72725"/>
                </a:lnTo>
                <a:lnTo>
                  <a:pt x="606809" y="72770"/>
                </a:lnTo>
                <a:lnTo>
                  <a:pt x="628793" y="75167"/>
                </a:lnTo>
                <a:lnTo>
                  <a:pt x="629244" y="75227"/>
                </a:lnTo>
                <a:lnTo>
                  <a:pt x="632160" y="75463"/>
                </a:lnTo>
                <a:lnTo>
                  <a:pt x="637583" y="76084"/>
                </a:lnTo>
                <a:lnTo>
                  <a:pt x="654423" y="77787"/>
                </a:lnTo>
                <a:lnTo>
                  <a:pt x="673547" y="79646"/>
                </a:lnTo>
                <a:lnTo>
                  <a:pt x="690275" y="81304"/>
                </a:lnTo>
                <a:lnTo>
                  <a:pt x="689043" y="96381"/>
                </a:lnTo>
                <a:lnTo>
                  <a:pt x="688902" y="97354"/>
                </a:lnTo>
                <a:lnTo>
                  <a:pt x="687826" y="109547"/>
                </a:lnTo>
                <a:lnTo>
                  <a:pt x="687329" y="115028"/>
                </a:lnTo>
                <a:lnTo>
                  <a:pt x="687077" y="117853"/>
                </a:lnTo>
                <a:lnTo>
                  <a:pt x="686989" y="118662"/>
                </a:lnTo>
                <a:lnTo>
                  <a:pt x="686971" y="118975"/>
                </a:lnTo>
                <a:lnTo>
                  <a:pt x="685602" y="133781"/>
                </a:lnTo>
                <a:lnTo>
                  <a:pt x="685287" y="137186"/>
                </a:lnTo>
                <a:lnTo>
                  <a:pt x="684993" y="140337"/>
                </a:lnTo>
                <a:lnTo>
                  <a:pt x="682006" y="173293"/>
                </a:lnTo>
                <a:lnTo>
                  <a:pt x="681296" y="181868"/>
                </a:lnTo>
                <a:lnTo>
                  <a:pt x="680844" y="186704"/>
                </a:lnTo>
                <a:lnTo>
                  <a:pt x="678509" y="211689"/>
                </a:lnTo>
                <a:lnTo>
                  <a:pt x="678480" y="211880"/>
                </a:lnTo>
                <a:lnTo>
                  <a:pt x="677502" y="222102"/>
                </a:lnTo>
                <a:lnTo>
                  <a:pt x="676364" y="234792"/>
                </a:lnTo>
                <a:lnTo>
                  <a:pt x="676327" y="235201"/>
                </a:lnTo>
                <a:lnTo>
                  <a:pt x="674494" y="255345"/>
                </a:lnTo>
                <a:lnTo>
                  <a:pt x="674451" y="255856"/>
                </a:lnTo>
                <a:lnTo>
                  <a:pt x="674199" y="258411"/>
                </a:lnTo>
                <a:lnTo>
                  <a:pt x="673591" y="265251"/>
                </a:lnTo>
                <a:lnTo>
                  <a:pt x="673305" y="268361"/>
                </a:lnTo>
                <a:lnTo>
                  <a:pt x="672752" y="274383"/>
                </a:lnTo>
                <a:lnTo>
                  <a:pt x="672335" y="279059"/>
                </a:lnTo>
                <a:lnTo>
                  <a:pt x="671616" y="287069"/>
                </a:lnTo>
                <a:lnTo>
                  <a:pt x="671388" y="289724"/>
                </a:lnTo>
                <a:lnTo>
                  <a:pt x="671335" y="290628"/>
                </a:lnTo>
                <a:lnTo>
                  <a:pt x="671254" y="291521"/>
                </a:lnTo>
                <a:lnTo>
                  <a:pt x="668041" y="327145"/>
                </a:lnTo>
                <a:lnTo>
                  <a:pt x="665276" y="357447"/>
                </a:lnTo>
                <a:lnTo>
                  <a:pt x="665228" y="358014"/>
                </a:lnTo>
                <a:lnTo>
                  <a:pt x="664116" y="370321"/>
                </a:lnTo>
                <a:lnTo>
                  <a:pt x="663919" y="372300"/>
                </a:lnTo>
                <a:lnTo>
                  <a:pt x="663898" y="372679"/>
                </a:lnTo>
                <a:lnTo>
                  <a:pt x="663653" y="375153"/>
                </a:lnTo>
                <a:lnTo>
                  <a:pt x="662366" y="388804"/>
                </a:lnTo>
                <a:lnTo>
                  <a:pt x="659655" y="418583"/>
                </a:lnTo>
                <a:lnTo>
                  <a:pt x="659530" y="419597"/>
                </a:lnTo>
                <a:lnTo>
                  <a:pt x="658659" y="429415"/>
                </a:lnTo>
                <a:lnTo>
                  <a:pt x="658639" y="429846"/>
                </a:lnTo>
                <a:lnTo>
                  <a:pt x="658263" y="433481"/>
                </a:lnTo>
                <a:lnTo>
                  <a:pt x="658247" y="433913"/>
                </a:lnTo>
                <a:lnTo>
                  <a:pt x="658160" y="434998"/>
                </a:lnTo>
                <a:lnTo>
                  <a:pt x="657721" y="439416"/>
                </a:lnTo>
                <a:lnTo>
                  <a:pt x="657560" y="441149"/>
                </a:lnTo>
                <a:lnTo>
                  <a:pt x="656964" y="447708"/>
                </a:lnTo>
                <a:lnTo>
                  <a:pt x="656916" y="448380"/>
                </a:lnTo>
                <a:lnTo>
                  <a:pt x="656753" y="450178"/>
                </a:lnTo>
                <a:lnTo>
                  <a:pt x="656719" y="450553"/>
                </a:lnTo>
                <a:lnTo>
                  <a:pt x="656660" y="451054"/>
                </a:lnTo>
                <a:lnTo>
                  <a:pt x="656447" y="453350"/>
                </a:lnTo>
                <a:lnTo>
                  <a:pt x="656424" y="453714"/>
                </a:lnTo>
                <a:lnTo>
                  <a:pt x="655743" y="460861"/>
                </a:lnTo>
                <a:lnTo>
                  <a:pt x="655648" y="461949"/>
                </a:lnTo>
                <a:lnTo>
                  <a:pt x="655405" y="464495"/>
                </a:lnTo>
                <a:lnTo>
                  <a:pt x="653704" y="483227"/>
                </a:lnTo>
                <a:lnTo>
                  <a:pt x="653296" y="487593"/>
                </a:lnTo>
                <a:lnTo>
                  <a:pt x="652690" y="494091"/>
                </a:lnTo>
                <a:lnTo>
                  <a:pt x="652608" y="494956"/>
                </a:lnTo>
                <a:lnTo>
                  <a:pt x="652432" y="496832"/>
                </a:lnTo>
                <a:lnTo>
                  <a:pt x="652349" y="497974"/>
                </a:lnTo>
                <a:lnTo>
                  <a:pt x="652095" y="500612"/>
                </a:lnTo>
                <a:lnTo>
                  <a:pt x="651807" y="504061"/>
                </a:lnTo>
                <a:lnTo>
                  <a:pt x="651671" y="505492"/>
                </a:lnTo>
                <a:lnTo>
                  <a:pt x="651531" y="506907"/>
                </a:lnTo>
                <a:lnTo>
                  <a:pt x="651508" y="507159"/>
                </a:lnTo>
                <a:lnTo>
                  <a:pt x="651338" y="509226"/>
                </a:lnTo>
                <a:lnTo>
                  <a:pt x="651263" y="510038"/>
                </a:lnTo>
                <a:lnTo>
                  <a:pt x="650165" y="522096"/>
                </a:lnTo>
                <a:lnTo>
                  <a:pt x="650066" y="523354"/>
                </a:lnTo>
                <a:lnTo>
                  <a:pt x="649891" y="525132"/>
                </a:lnTo>
                <a:lnTo>
                  <a:pt x="649144" y="532845"/>
                </a:lnTo>
                <a:lnTo>
                  <a:pt x="649054" y="534030"/>
                </a:lnTo>
                <a:lnTo>
                  <a:pt x="648992" y="534615"/>
                </a:lnTo>
                <a:lnTo>
                  <a:pt x="648558" y="539318"/>
                </a:lnTo>
                <a:lnTo>
                  <a:pt x="648518" y="539658"/>
                </a:lnTo>
                <a:lnTo>
                  <a:pt x="647102" y="554183"/>
                </a:lnTo>
                <a:lnTo>
                  <a:pt x="646651" y="559457"/>
                </a:lnTo>
                <a:lnTo>
                  <a:pt x="646549" y="560624"/>
                </a:lnTo>
                <a:lnTo>
                  <a:pt x="646367" y="562503"/>
                </a:lnTo>
                <a:lnTo>
                  <a:pt x="645562" y="571331"/>
                </a:lnTo>
                <a:lnTo>
                  <a:pt x="645542" y="571483"/>
                </a:lnTo>
                <a:lnTo>
                  <a:pt x="645359" y="573379"/>
                </a:lnTo>
                <a:lnTo>
                  <a:pt x="644089" y="573250"/>
                </a:lnTo>
                <a:lnTo>
                  <a:pt x="642318" y="573079"/>
                </a:lnTo>
                <a:lnTo>
                  <a:pt x="640601" y="572923"/>
                </a:lnTo>
                <a:lnTo>
                  <a:pt x="638840" y="572749"/>
                </a:lnTo>
                <a:lnTo>
                  <a:pt x="630692" y="571992"/>
                </a:lnTo>
                <a:lnTo>
                  <a:pt x="630394" y="571956"/>
                </a:lnTo>
                <a:lnTo>
                  <a:pt x="606943" y="569740"/>
                </a:lnTo>
                <a:lnTo>
                  <a:pt x="604216" y="569431"/>
                </a:lnTo>
                <a:lnTo>
                  <a:pt x="587632" y="567909"/>
                </a:lnTo>
                <a:lnTo>
                  <a:pt x="573389" y="566690"/>
                </a:lnTo>
                <a:lnTo>
                  <a:pt x="570986" y="566598"/>
                </a:lnTo>
                <a:lnTo>
                  <a:pt x="562826" y="565761"/>
                </a:lnTo>
                <a:lnTo>
                  <a:pt x="533987" y="562735"/>
                </a:lnTo>
                <a:lnTo>
                  <a:pt x="533824" y="562720"/>
                </a:lnTo>
                <a:lnTo>
                  <a:pt x="531916" y="562519"/>
                </a:lnTo>
                <a:lnTo>
                  <a:pt x="490459" y="558152"/>
                </a:lnTo>
                <a:lnTo>
                  <a:pt x="489939" y="558097"/>
                </a:lnTo>
                <a:lnTo>
                  <a:pt x="459338" y="554601"/>
                </a:lnTo>
                <a:lnTo>
                  <a:pt x="447380" y="553132"/>
                </a:lnTo>
                <a:lnTo>
                  <a:pt x="444883" y="552823"/>
                </a:lnTo>
                <a:lnTo>
                  <a:pt x="435324" y="551520"/>
                </a:lnTo>
                <a:lnTo>
                  <a:pt x="429326" y="550553"/>
                </a:lnTo>
                <a:lnTo>
                  <a:pt x="428819" y="550489"/>
                </a:lnTo>
                <a:lnTo>
                  <a:pt x="425212" y="549985"/>
                </a:lnTo>
                <a:lnTo>
                  <a:pt x="424615" y="549908"/>
                </a:lnTo>
                <a:lnTo>
                  <a:pt x="424419" y="549861"/>
                </a:lnTo>
                <a:lnTo>
                  <a:pt x="423099" y="549693"/>
                </a:lnTo>
                <a:lnTo>
                  <a:pt x="385780" y="545035"/>
                </a:lnTo>
                <a:lnTo>
                  <a:pt x="372597" y="543277"/>
                </a:lnTo>
                <a:lnTo>
                  <a:pt x="350368" y="540505"/>
                </a:lnTo>
                <a:lnTo>
                  <a:pt x="343298" y="539564"/>
                </a:lnTo>
                <a:lnTo>
                  <a:pt x="338716" y="538951"/>
                </a:lnTo>
                <a:lnTo>
                  <a:pt x="314870" y="535904"/>
                </a:lnTo>
                <a:lnTo>
                  <a:pt x="287854" y="532241"/>
                </a:lnTo>
                <a:lnTo>
                  <a:pt x="276038" y="530600"/>
                </a:lnTo>
                <a:lnTo>
                  <a:pt x="263591" y="529058"/>
                </a:lnTo>
                <a:lnTo>
                  <a:pt x="257184" y="528195"/>
                </a:lnTo>
                <a:lnTo>
                  <a:pt x="234140" y="524896"/>
                </a:lnTo>
                <a:lnTo>
                  <a:pt x="231734" y="524610"/>
                </a:lnTo>
                <a:lnTo>
                  <a:pt x="222120" y="523142"/>
                </a:lnTo>
                <a:lnTo>
                  <a:pt x="198811" y="519706"/>
                </a:lnTo>
                <a:lnTo>
                  <a:pt x="183542" y="517341"/>
                </a:lnTo>
                <a:lnTo>
                  <a:pt x="172167" y="515588"/>
                </a:lnTo>
                <a:lnTo>
                  <a:pt x="166823" y="514620"/>
                </a:lnTo>
                <a:lnTo>
                  <a:pt x="165078" y="514483"/>
                </a:lnTo>
                <a:lnTo>
                  <a:pt x="142042" y="511146"/>
                </a:lnTo>
                <a:lnTo>
                  <a:pt x="138874" y="510772"/>
                </a:lnTo>
                <a:lnTo>
                  <a:pt x="125865" y="508687"/>
                </a:lnTo>
                <a:lnTo>
                  <a:pt x="122418" y="508155"/>
                </a:lnTo>
                <a:lnTo>
                  <a:pt x="122275" y="508142"/>
                </a:lnTo>
                <a:lnTo>
                  <a:pt x="109402" y="506154"/>
                </a:lnTo>
                <a:lnTo>
                  <a:pt x="98355" y="504332"/>
                </a:lnTo>
                <a:lnTo>
                  <a:pt x="96029" y="504024"/>
                </a:lnTo>
                <a:lnTo>
                  <a:pt x="95507" y="503882"/>
                </a:lnTo>
                <a:lnTo>
                  <a:pt x="91643" y="503285"/>
                </a:lnTo>
                <a:lnTo>
                  <a:pt x="84911" y="502240"/>
                </a:lnTo>
                <a:lnTo>
                  <a:pt x="84526" y="502246"/>
                </a:lnTo>
                <a:lnTo>
                  <a:pt x="74200" y="500686"/>
                </a:lnTo>
                <a:lnTo>
                  <a:pt x="73032" y="500409"/>
                </a:lnTo>
                <a:lnTo>
                  <a:pt x="61526" y="498639"/>
                </a:lnTo>
                <a:lnTo>
                  <a:pt x="50041" y="496737"/>
                </a:lnTo>
                <a:lnTo>
                  <a:pt x="46484" y="495935"/>
                </a:lnTo>
                <a:lnTo>
                  <a:pt x="30400" y="493199"/>
                </a:lnTo>
                <a:lnTo>
                  <a:pt x="27134" y="492577"/>
                </a:lnTo>
                <a:lnTo>
                  <a:pt x="0" y="487733"/>
                </a:lnTo>
                <a:lnTo>
                  <a:pt x="5429" y="456822"/>
                </a:lnTo>
                <a:lnTo>
                  <a:pt x="7750" y="443545"/>
                </a:lnTo>
                <a:lnTo>
                  <a:pt x="8144" y="441474"/>
                </a:lnTo>
                <a:lnTo>
                  <a:pt x="12195" y="418596"/>
                </a:lnTo>
                <a:lnTo>
                  <a:pt x="12497" y="416857"/>
                </a:lnTo>
                <a:lnTo>
                  <a:pt x="21417" y="365461"/>
                </a:lnTo>
                <a:lnTo>
                  <a:pt x="24386" y="348283"/>
                </a:lnTo>
                <a:lnTo>
                  <a:pt x="24524" y="347494"/>
                </a:lnTo>
                <a:lnTo>
                  <a:pt x="25248" y="343389"/>
                </a:lnTo>
                <a:lnTo>
                  <a:pt x="25503" y="341914"/>
                </a:lnTo>
                <a:lnTo>
                  <a:pt x="27340" y="331434"/>
                </a:lnTo>
                <a:lnTo>
                  <a:pt x="28804" y="323072"/>
                </a:lnTo>
                <a:lnTo>
                  <a:pt x="32148" y="304127"/>
                </a:lnTo>
                <a:lnTo>
                  <a:pt x="32347" y="303035"/>
                </a:lnTo>
                <a:lnTo>
                  <a:pt x="33878" y="294663"/>
                </a:lnTo>
                <a:lnTo>
                  <a:pt x="37081" y="277657"/>
                </a:lnTo>
                <a:lnTo>
                  <a:pt x="40280" y="259093"/>
                </a:lnTo>
                <a:lnTo>
                  <a:pt x="42205" y="248189"/>
                </a:lnTo>
                <a:lnTo>
                  <a:pt x="42312" y="247576"/>
                </a:lnTo>
                <a:lnTo>
                  <a:pt x="42434" y="246896"/>
                </a:lnTo>
                <a:lnTo>
                  <a:pt x="43361" y="241490"/>
                </a:lnTo>
                <a:lnTo>
                  <a:pt x="43424" y="241099"/>
                </a:lnTo>
                <a:lnTo>
                  <a:pt x="43487" y="240830"/>
                </a:lnTo>
                <a:lnTo>
                  <a:pt x="43520" y="240639"/>
                </a:lnTo>
                <a:lnTo>
                  <a:pt x="43576" y="240290"/>
                </a:lnTo>
                <a:lnTo>
                  <a:pt x="43843" y="238812"/>
                </a:lnTo>
                <a:lnTo>
                  <a:pt x="43907" y="238418"/>
                </a:lnTo>
                <a:lnTo>
                  <a:pt x="43942" y="238215"/>
                </a:lnTo>
                <a:lnTo>
                  <a:pt x="44121" y="237177"/>
                </a:lnTo>
                <a:lnTo>
                  <a:pt x="44236" y="236508"/>
                </a:lnTo>
                <a:lnTo>
                  <a:pt x="44358" y="235793"/>
                </a:lnTo>
                <a:lnTo>
                  <a:pt x="44401" y="235543"/>
                </a:lnTo>
                <a:lnTo>
                  <a:pt x="44491" y="235039"/>
                </a:lnTo>
                <a:lnTo>
                  <a:pt x="46717" y="222262"/>
                </a:lnTo>
                <a:lnTo>
                  <a:pt x="46873" y="221385"/>
                </a:lnTo>
                <a:lnTo>
                  <a:pt x="46982" y="220800"/>
                </a:lnTo>
                <a:lnTo>
                  <a:pt x="47111" y="220028"/>
                </a:lnTo>
                <a:lnTo>
                  <a:pt x="49640" y="205387"/>
                </a:lnTo>
                <a:lnTo>
                  <a:pt x="53541" y="182803"/>
                </a:lnTo>
                <a:lnTo>
                  <a:pt x="56868" y="163543"/>
                </a:lnTo>
                <a:lnTo>
                  <a:pt x="57320" y="160871"/>
                </a:lnTo>
                <a:lnTo>
                  <a:pt x="57407" y="160286"/>
                </a:lnTo>
                <a:lnTo>
                  <a:pt x="57445" y="160037"/>
                </a:lnTo>
                <a:lnTo>
                  <a:pt x="58148" y="155866"/>
                </a:lnTo>
                <a:lnTo>
                  <a:pt x="58259" y="155271"/>
                </a:lnTo>
                <a:lnTo>
                  <a:pt x="60122" y="144441"/>
                </a:lnTo>
                <a:lnTo>
                  <a:pt x="62113" y="133174"/>
                </a:lnTo>
                <a:lnTo>
                  <a:pt x="63498" y="125058"/>
                </a:lnTo>
                <a:lnTo>
                  <a:pt x="63667" y="124022"/>
                </a:lnTo>
                <a:lnTo>
                  <a:pt x="63993" y="122014"/>
                </a:lnTo>
                <a:lnTo>
                  <a:pt x="64271" y="119534"/>
                </a:lnTo>
                <a:lnTo>
                  <a:pt x="65169" y="114575"/>
                </a:lnTo>
                <a:lnTo>
                  <a:pt x="65224" y="114325"/>
                </a:lnTo>
                <a:lnTo>
                  <a:pt x="66347" y="108005"/>
                </a:lnTo>
                <a:lnTo>
                  <a:pt x="66504" y="106766"/>
                </a:lnTo>
                <a:lnTo>
                  <a:pt x="71331" y="78912"/>
                </a:lnTo>
                <a:lnTo>
                  <a:pt x="71833" y="76328"/>
                </a:lnTo>
                <a:lnTo>
                  <a:pt x="73125" y="68915"/>
                </a:lnTo>
                <a:lnTo>
                  <a:pt x="73175" y="68642"/>
                </a:lnTo>
                <a:lnTo>
                  <a:pt x="73962" y="64261"/>
                </a:lnTo>
                <a:lnTo>
                  <a:pt x="76639" y="45804"/>
                </a:lnTo>
                <a:lnTo>
                  <a:pt x="77510" y="40771"/>
                </a:lnTo>
                <a:lnTo>
                  <a:pt x="78754" y="33578"/>
                </a:lnTo>
                <a:lnTo>
                  <a:pt x="79200" y="30572"/>
                </a:lnTo>
                <a:close/>
              </a:path>
            </a:pathLst>
          </a:cu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4" name="pt314"/>
          <p:cNvSpPr/>
          <p:nvPr/>
        </p:nvSpPr>
        <p:spPr>
          <a:xfrm>
            <a:off x="4810208" y="2936606"/>
            <a:ext cx="49651" cy="49651"/>
          </a:xfrm>
          <a:prstGeom prst="ellipse">
            <a:avLst/>
          </a:prstGeom>
          <a:solidFill>
            <a:srgbClr val="FF7F5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5" name="pt315"/>
          <p:cNvSpPr/>
          <p:nvPr/>
        </p:nvSpPr>
        <p:spPr>
          <a:xfrm>
            <a:off x="6682198" y="3055897"/>
            <a:ext cx="49651" cy="49651"/>
          </a:xfrm>
          <a:prstGeom prst="ellipse">
            <a:avLst/>
          </a:prstGeom>
          <a:solidFill>
            <a:srgbClr val="FF7F5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6" name="pg316"/>
          <p:cNvSpPr/>
          <p:nvPr/>
        </p:nvSpPr>
        <p:spPr>
          <a:xfrm>
            <a:off x="6789815" y="2927457"/>
            <a:ext cx="66869" cy="57910"/>
          </a:xfrm>
          <a:custGeom>
            <a:avLst/>
            <a:gdLst/>
            <a:ahLst/>
            <a:cxnLst/>
            <a:rect l="0" t="0" r="0" b="0"/>
            <a:pathLst>
              <a:path w="66869" h="57910">
                <a:moveTo>
                  <a:pt x="33434" y="0"/>
                </a:moveTo>
                <a:lnTo>
                  <a:pt x="66869" y="57910"/>
                </a:lnTo>
                <a:lnTo>
                  <a:pt x="0" y="57910"/>
                </a:lnTo>
                <a:close/>
              </a:path>
            </a:pathLst>
          </a:custGeom>
          <a:solidFill>
            <a:srgbClr val="FF7F5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7" name="pg317"/>
          <p:cNvSpPr/>
          <p:nvPr/>
        </p:nvSpPr>
        <p:spPr>
          <a:xfrm>
            <a:off x="5636544" y="3704163"/>
            <a:ext cx="66869" cy="57910"/>
          </a:xfrm>
          <a:custGeom>
            <a:avLst/>
            <a:gdLst/>
            <a:ahLst/>
            <a:cxnLst/>
            <a:rect l="0" t="0" r="0" b="0"/>
            <a:pathLst>
              <a:path w="66869" h="57910">
                <a:moveTo>
                  <a:pt x="33434" y="0"/>
                </a:moveTo>
                <a:lnTo>
                  <a:pt x="66869" y="57910"/>
                </a:lnTo>
                <a:lnTo>
                  <a:pt x="0" y="57910"/>
                </a:lnTo>
                <a:close/>
              </a:path>
            </a:pathLst>
          </a:custGeom>
          <a:solidFill>
            <a:srgbClr val="FF7F5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8" name="tx318"/>
          <p:cNvSpPr/>
          <p:nvPr/>
        </p:nvSpPr>
        <p:spPr>
          <a:xfrm>
            <a:off x="7074440" y="3543740"/>
            <a:ext cx="1140668" cy="942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Postsecondary Programs</a:t>
            </a:r>
          </a:p>
        </p:txBody>
      </p:sp>
      <p:sp>
        <p:nvSpPr>
          <p:cNvPr id="319" name="pt319"/>
          <p:cNvSpPr/>
          <p:nvPr/>
        </p:nvSpPr>
        <p:spPr>
          <a:xfrm>
            <a:off x="7159342" y="3789584"/>
            <a:ext cx="49651" cy="49651"/>
          </a:xfrm>
          <a:prstGeom prst="ellipse">
            <a:avLst/>
          </a:prstGeom>
          <a:solidFill>
            <a:srgbClr val="FF7F5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0" name="pg320"/>
          <p:cNvSpPr/>
          <p:nvPr/>
        </p:nvSpPr>
        <p:spPr>
          <a:xfrm>
            <a:off x="7150733" y="3995258"/>
            <a:ext cx="66869" cy="57910"/>
          </a:xfrm>
          <a:custGeom>
            <a:avLst/>
            <a:gdLst/>
            <a:ahLst/>
            <a:cxnLst/>
            <a:rect l="0" t="0" r="0" b="0"/>
            <a:pathLst>
              <a:path w="66869" h="57910">
                <a:moveTo>
                  <a:pt x="33434" y="0"/>
                </a:moveTo>
                <a:lnTo>
                  <a:pt x="66869" y="57910"/>
                </a:lnTo>
                <a:lnTo>
                  <a:pt x="0" y="57910"/>
                </a:lnTo>
                <a:close/>
              </a:path>
            </a:pathLst>
          </a:custGeom>
          <a:solidFill>
            <a:srgbClr val="FF7F5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1" name="tx321"/>
          <p:cNvSpPr/>
          <p:nvPr/>
        </p:nvSpPr>
        <p:spPr>
          <a:xfrm>
            <a:off x="7344506" y="3771051"/>
            <a:ext cx="249919" cy="706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Degree</a:t>
            </a:r>
          </a:p>
        </p:txBody>
      </p:sp>
      <p:sp>
        <p:nvSpPr>
          <p:cNvPr id="322" name="tx322"/>
          <p:cNvSpPr/>
          <p:nvPr/>
        </p:nvSpPr>
        <p:spPr>
          <a:xfrm>
            <a:off x="7344506" y="3991499"/>
            <a:ext cx="359978" cy="6965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Fellowship</a:t>
            </a:r>
          </a:p>
        </p:txBody>
      </p:sp>
      <p:sp>
        <p:nvSpPr>
          <p:cNvPr id="323" name="tx323"/>
          <p:cNvSpPr/>
          <p:nvPr/>
        </p:nvSpPr>
        <p:spPr>
          <a:xfrm>
            <a:off x="7074440" y="4248726"/>
            <a:ext cx="1035794" cy="752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Where I've lived/visited</a:t>
            </a:r>
          </a:p>
        </p:txBody>
      </p:sp>
      <p:sp>
        <p:nvSpPr>
          <p:cNvPr id="324" name="rc324"/>
          <p:cNvSpPr/>
          <p:nvPr/>
        </p:nvSpPr>
        <p:spPr>
          <a:xfrm>
            <a:off x="7083440" y="4399617"/>
            <a:ext cx="201455" cy="201456"/>
          </a:xfrm>
          <a:prstGeom prst="rect">
            <a:avLst/>
          </a:prstGeom>
          <a:solidFill>
            <a:srgbClr val="FFD700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25" name="rc325"/>
          <p:cNvSpPr/>
          <p:nvPr/>
        </p:nvSpPr>
        <p:spPr>
          <a:xfrm>
            <a:off x="7083440" y="4619073"/>
            <a:ext cx="201455" cy="201456"/>
          </a:xfrm>
          <a:prstGeom prst="rect">
            <a:avLst/>
          </a:prstGeom>
          <a:solidFill>
            <a:srgbClr val="C2C2C2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26" name="rc326"/>
          <p:cNvSpPr/>
          <p:nvPr/>
        </p:nvSpPr>
        <p:spPr>
          <a:xfrm>
            <a:off x="7083440" y="4838529"/>
            <a:ext cx="201455" cy="201456"/>
          </a:xfrm>
          <a:prstGeom prst="rect">
            <a:avLst/>
          </a:prstGeom>
          <a:solidFill>
            <a:srgbClr val="1C86EE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27" name="tx327"/>
          <p:cNvSpPr/>
          <p:nvPr/>
        </p:nvSpPr>
        <p:spPr>
          <a:xfrm>
            <a:off x="7344506" y="4472068"/>
            <a:ext cx="203262" cy="555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Home</a:t>
            </a:r>
          </a:p>
        </p:txBody>
      </p:sp>
      <p:sp>
        <p:nvSpPr>
          <p:cNvPr id="328" name="tx328"/>
          <p:cNvSpPr/>
          <p:nvPr/>
        </p:nvSpPr>
        <p:spPr>
          <a:xfrm>
            <a:off x="7344506" y="4691524"/>
            <a:ext cx="393948" cy="555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Never been</a:t>
            </a:r>
          </a:p>
        </p:txBody>
      </p:sp>
      <p:sp>
        <p:nvSpPr>
          <p:cNvPr id="329" name="tx329"/>
          <p:cNvSpPr/>
          <p:nvPr/>
        </p:nvSpPr>
        <p:spPr>
          <a:xfrm>
            <a:off x="7344506" y="4910980"/>
            <a:ext cx="143954" cy="555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Visit</a:t>
            </a:r>
          </a:p>
        </p:txBody>
      </p:sp>
      <p:sp>
        <p:nvSpPr>
          <p:cNvPr id="330" name="tx330"/>
          <p:cNvSpPr/>
          <p:nvPr/>
        </p:nvSpPr>
        <p:spPr>
          <a:xfrm>
            <a:off x="2997801" y="1641412"/>
            <a:ext cx="3148396" cy="11926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My Life, Travel, and Postsecondary Education in the US</a:t>
            </a:r>
          </a:p>
        </p:txBody>
      </p:sp>
      <p:sp>
        <p:nvSpPr>
          <p:cNvPr id="331" name="tx331"/>
          <p:cNvSpPr/>
          <p:nvPr/>
        </p:nvSpPr>
        <p:spPr>
          <a:xfrm>
            <a:off x="4317857" y="6037461"/>
            <a:ext cx="508285" cy="565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 i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As of Fall 2019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28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5</cp:revision>
  <dcterms:created xsi:type="dcterms:W3CDTF">2017-02-13T16:18:36Z</dcterms:created>
  <dcterms:modified xsi:type="dcterms:W3CDTF">2019-11-04T14:27:25Z</dcterms:modified>
  <cp:category/>
</cp:coreProperties>
</file>